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6"/>
  </p:notesMasterIdLst>
  <p:sldIdLst>
    <p:sldId id="256" r:id="rId2"/>
    <p:sldId id="260" r:id="rId3"/>
    <p:sldId id="261" r:id="rId4"/>
    <p:sldId id="262" r:id="rId5"/>
    <p:sldId id="267" r:id="rId6"/>
    <p:sldId id="266" r:id="rId7"/>
    <p:sldId id="265" r:id="rId8"/>
    <p:sldId id="269" r:id="rId9"/>
    <p:sldId id="310" r:id="rId10"/>
    <p:sldId id="264" r:id="rId11"/>
    <p:sldId id="257" r:id="rId12"/>
    <p:sldId id="273" r:id="rId13"/>
    <p:sldId id="271" r:id="rId14"/>
    <p:sldId id="263" r:id="rId15"/>
    <p:sldId id="311" r:id="rId16"/>
    <p:sldId id="312" r:id="rId17"/>
    <p:sldId id="313" r:id="rId18"/>
    <p:sldId id="314" r:id="rId19"/>
    <p:sldId id="315" r:id="rId20"/>
    <p:sldId id="316" r:id="rId21"/>
    <p:sldId id="317" r:id="rId22"/>
    <p:sldId id="280" r:id="rId23"/>
    <p:sldId id="291" r:id="rId24"/>
    <p:sldId id="284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hau Philomene One" panose="020B0604020202020204" charset="0"/>
      <p:regular r:id="rId31"/>
      <p: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  <p:embeddedFont>
      <p:font typeface="Roboto Condensed" panose="020000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FBE45A-6F27-4783-8B5D-15ADD44EC056}">
  <a:tblStyle styleId="{67FBE45A-6F27-4783-8B5D-15ADD44EC0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2" name="Google Shape;34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3" name="Google Shape;34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6" name="Google Shape;3696;gbcd9e078dd_0_13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7" name="Google Shape;3697;gbcd9e078dd_0_13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8" name="Google Shape;3408;gbcd9e078dd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9" name="Google Shape;3409;gbcd9e078dd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7" name="Google Shape;4127;gbcd9e078dd_0_4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8" name="Google Shape;4128;gbcd9e078dd_0_47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5" name="Google Shape;3985;gbcd9e078dd_0_18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6" name="Google Shape;3986;gbcd9e078dd_0_18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3" name="Google Shape;3643;gbcd9e078dd_0_11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4" name="Google Shape;3644;gbcd9e078dd_0_11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8" name="Google Shape;3408;gbcd9e078dd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9" name="Google Shape;3409;gbcd9e078dd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361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9" name="Google Shape;5579;gba561e6685_3_2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0" name="Google Shape;5580;gba561e6685_3_2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70406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0" name="Google Shape;3960;gbcd9e078dd_0_16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1" name="Google Shape;3961;gbcd9e078dd_0_16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48545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0" name="Google Shape;3960;gbcd9e078dd_0_16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1" name="Google Shape;3961;gbcd9e078dd_0_16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28824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0" name="Google Shape;3960;gbcd9e078dd_0_16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1" name="Google Shape;3961;gbcd9e078dd_0_16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660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gbcd9e078dd_0_1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9" name="Google Shape;3499;gbcd9e078dd_0_1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0" name="Google Shape;3960;gbcd9e078dd_0_16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1" name="Google Shape;3961;gbcd9e078dd_0_16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8609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0" name="Google Shape;3960;gbcd9e078dd_0_16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1" name="Google Shape;3961;gbcd9e078dd_0_16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90717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6" name="Google Shape;4336;gba561e6685_0_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7" name="Google Shape;4337;gba561e6685_0_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9" name="Google Shape;5579;gba561e6685_3_2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0" name="Google Shape;5580;gba561e6685_3_2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0" name="Google Shape;4430;gba561e6685_3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1" name="Google Shape;4431;gba561e6685_3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5" name="Google Shape;3505;gbcd9e078dd_0_100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6" name="Google Shape;3506;gbcd9e078dd_0_100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6" name="Google Shape;3576;gbcd9e078dd_0_3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7" name="Google Shape;3577;gbcd9e078dd_0_3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" name="Google Shape;3892;gbcd9e078dd_0_99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3" name="Google Shape;3893;gbcd9e078dd_0_99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7" name="Google Shape;3777;gbcd9e078dd_0_19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8" name="Google Shape;3778;gbcd9e078dd_0_19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3" name="Google Shape;3703;gbcd9e078dd_0_10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4" name="Google Shape;3704;gbcd9e078dd_0_10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6" name="Google Shape;3916;gbcd9e078dd_0_15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7" name="Google Shape;3917;gbcd9e078dd_0_150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" name="Google Shape;3892;gbcd9e078dd_0_99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3" name="Google Shape;3893;gbcd9e078dd_0_99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0588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" y="50"/>
            <a:ext cx="9143889" cy="5143431"/>
          </a:xfrm>
          <a:custGeom>
            <a:avLst/>
            <a:gdLst/>
            <a:ahLst/>
            <a:cxnLst/>
            <a:rect l="l" t="t" r="r" b="b"/>
            <a:pathLst>
              <a:path w="285323" h="160494" extrusionOk="0">
                <a:moveTo>
                  <a:pt x="1" y="1"/>
                </a:moveTo>
                <a:lnTo>
                  <a:pt x="1" y="160494"/>
                </a:lnTo>
                <a:lnTo>
                  <a:pt x="285323" y="160494"/>
                </a:lnTo>
                <a:lnTo>
                  <a:pt x="285323" y="150337"/>
                </a:lnTo>
                <a:cubicBezTo>
                  <a:pt x="283183" y="150222"/>
                  <a:pt x="281072" y="149966"/>
                  <a:pt x="278960" y="149623"/>
                </a:cubicBezTo>
                <a:cubicBezTo>
                  <a:pt x="262355" y="146970"/>
                  <a:pt x="248117" y="138353"/>
                  <a:pt x="232767" y="132418"/>
                </a:cubicBezTo>
                <a:cubicBezTo>
                  <a:pt x="216317" y="126065"/>
                  <a:pt x="198210" y="122761"/>
                  <a:pt x="180119" y="122761"/>
                </a:cubicBezTo>
                <a:cubicBezTo>
                  <a:pt x="177656" y="122761"/>
                  <a:pt x="175193" y="122823"/>
                  <a:pt x="172735" y="122946"/>
                </a:cubicBezTo>
                <a:cubicBezTo>
                  <a:pt x="159439" y="123630"/>
                  <a:pt x="146343" y="126084"/>
                  <a:pt x="133018" y="126484"/>
                </a:cubicBezTo>
                <a:cubicBezTo>
                  <a:pt x="131912" y="126517"/>
                  <a:pt x="130800" y="126534"/>
                  <a:pt x="129685" y="126534"/>
                </a:cubicBezTo>
                <a:cubicBezTo>
                  <a:pt x="117406" y="126534"/>
                  <a:pt x="104787" y="124418"/>
                  <a:pt x="95213" y="118010"/>
                </a:cubicBezTo>
                <a:cubicBezTo>
                  <a:pt x="82259" y="109393"/>
                  <a:pt x="77323" y="94727"/>
                  <a:pt x="75725" y="80861"/>
                </a:cubicBezTo>
                <a:cubicBezTo>
                  <a:pt x="74099" y="66994"/>
                  <a:pt x="75012" y="52757"/>
                  <a:pt x="70418" y="39375"/>
                </a:cubicBezTo>
                <a:cubicBezTo>
                  <a:pt x="65169" y="24025"/>
                  <a:pt x="52472" y="10529"/>
                  <a:pt x="35780" y="2997"/>
                </a:cubicBezTo>
                <a:cubicBezTo>
                  <a:pt x="33241" y="1855"/>
                  <a:pt x="30616" y="857"/>
                  <a:pt x="2790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229275" y="0"/>
            <a:ext cx="3914625" cy="3259125"/>
          </a:xfrm>
          <a:custGeom>
            <a:avLst/>
            <a:gdLst/>
            <a:ahLst/>
            <a:cxnLst/>
            <a:rect l="l" t="t" r="r" b="b"/>
            <a:pathLst>
              <a:path w="156585" h="130365" extrusionOk="0">
                <a:moveTo>
                  <a:pt x="0" y="1"/>
                </a:moveTo>
                <a:cubicBezTo>
                  <a:pt x="114" y="2084"/>
                  <a:pt x="400" y="4138"/>
                  <a:pt x="913" y="6135"/>
                </a:cubicBezTo>
                <a:cubicBezTo>
                  <a:pt x="3082" y="15066"/>
                  <a:pt x="8503" y="22855"/>
                  <a:pt x="14808" y="29503"/>
                </a:cubicBezTo>
                <a:cubicBezTo>
                  <a:pt x="28475" y="43883"/>
                  <a:pt x="46964" y="53641"/>
                  <a:pt x="66537" y="56865"/>
                </a:cubicBezTo>
                <a:cubicBezTo>
                  <a:pt x="78036" y="58748"/>
                  <a:pt x="89848" y="58435"/>
                  <a:pt x="101232" y="60860"/>
                </a:cubicBezTo>
                <a:cubicBezTo>
                  <a:pt x="112645" y="63257"/>
                  <a:pt x="124172" y="69134"/>
                  <a:pt x="129337" y="79577"/>
                </a:cubicBezTo>
                <a:cubicBezTo>
                  <a:pt x="134244" y="89506"/>
                  <a:pt x="132504" y="101547"/>
                  <a:pt x="136498" y="111875"/>
                </a:cubicBezTo>
                <a:cubicBezTo>
                  <a:pt x="139779" y="120349"/>
                  <a:pt x="147026" y="127197"/>
                  <a:pt x="155643" y="130079"/>
                </a:cubicBezTo>
                <a:cubicBezTo>
                  <a:pt x="155957" y="130193"/>
                  <a:pt x="156271" y="130278"/>
                  <a:pt x="156585" y="130364"/>
                </a:cubicBezTo>
                <a:lnTo>
                  <a:pt x="15658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100" y="1790575"/>
            <a:ext cx="7717800" cy="11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417950" y="2857325"/>
            <a:ext cx="6308100" cy="4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348490" y="-807035"/>
            <a:ext cx="9842055" cy="6234888"/>
            <a:chOff x="-348490" y="-807035"/>
            <a:chExt cx="9842055" cy="6234888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6952068" y="-807035"/>
              <a:ext cx="2541496" cy="1980630"/>
              <a:chOff x="-23089850" y="-2483675"/>
              <a:chExt cx="2096425" cy="1802375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-23089850" y="-2483675"/>
                <a:ext cx="2096425" cy="1802375"/>
              </a:xfrm>
              <a:custGeom>
                <a:avLst/>
                <a:gdLst/>
                <a:ahLst/>
                <a:cxnLst/>
                <a:rect l="l" t="t" r="r" b="b"/>
                <a:pathLst>
                  <a:path w="83857" h="72095" extrusionOk="0">
                    <a:moveTo>
                      <a:pt x="34418" y="1"/>
                    </a:moveTo>
                    <a:cubicBezTo>
                      <a:pt x="32982" y="1"/>
                      <a:pt x="31541" y="65"/>
                      <a:pt x="30102" y="193"/>
                    </a:cubicBezTo>
                    <a:cubicBezTo>
                      <a:pt x="20544" y="1020"/>
                      <a:pt x="10814" y="4444"/>
                      <a:pt x="6249" y="13460"/>
                    </a:cubicBezTo>
                    <a:cubicBezTo>
                      <a:pt x="1" y="25872"/>
                      <a:pt x="3596" y="41079"/>
                      <a:pt x="10700" y="52264"/>
                    </a:cubicBezTo>
                    <a:cubicBezTo>
                      <a:pt x="18918" y="65189"/>
                      <a:pt x="34839" y="69982"/>
                      <a:pt x="49276" y="71637"/>
                    </a:cubicBezTo>
                    <a:cubicBezTo>
                      <a:pt x="51794" y="71921"/>
                      <a:pt x="54369" y="72094"/>
                      <a:pt x="56949" y="72094"/>
                    </a:cubicBezTo>
                    <a:cubicBezTo>
                      <a:pt x="62674" y="72094"/>
                      <a:pt x="68422" y="71240"/>
                      <a:pt x="73614" y="68841"/>
                    </a:cubicBezTo>
                    <a:cubicBezTo>
                      <a:pt x="76781" y="67357"/>
                      <a:pt x="79777" y="64961"/>
                      <a:pt x="81574" y="61908"/>
                    </a:cubicBezTo>
                    <a:cubicBezTo>
                      <a:pt x="83457" y="58684"/>
                      <a:pt x="83857" y="54860"/>
                      <a:pt x="83771" y="51180"/>
                    </a:cubicBezTo>
                    <a:cubicBezTo>
                      <a:pt x="83543" y="42306"/>
                      <a:pt x="79891" y="33376"/>
                      <a:pt x="75725" y="25672"/>
                    </a:cubicBezTo>
                    <a:cubicBezTo>
                      <a:pt x="71445" y="17740"/>
                      <a:pt x="65511" y="11120"/>
                      <a:pt x="57750" y="6384"/>
                    </a:cubicBezTo>
                    <a:cubicBezTo>
                      <a:pt x="50686" y="2088"/>
                      <a:pt x="42610" y="1"/>
                      <a:pt x="34418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-22494050" y="-2128975"/>
                <a:ext cx="37675" cy="14625"/>
              </a:xfrm>
              <a:custGeom>
                <a:avLst/>
                <a:gdLst/>
                <a:ahLst/>
                <a:cxnLst/>
                <a:rect l="l" t="t" r="r" b="b"/>
                <a:pathLst>
                  <a:path w="1507" h="585" extrusionOk="0">
                    <a:moveTo>
                      <a:pt x="892" y="0"/>
                    </a:moveTo>
                    <a:cubicBezTo>
                      <a:pt x="506" y="0"/>
                      <a:pt x="0" y="281"/>
                      <a:pt x="336" y="528"/>
                    </a:cubicBezTo>
                    <a:cubicBezTo>
                      <a:pt x="397" y="567"/>
                      <a:pt x="484" y="584"/>
                      <a:pt x="579" y="584"/>
                    </a:cubicBezTo>
                    <a:cubicBezTo>
                      <a:pt x="968" y="584"/>
                      <a:pt x="1506" y="300"/>
                      <a:pt x="1163" y="71"/>
                    </a:cubicBezTo>
                    <a:cubicBezTo>
                      <a:pt x="1095" y="22"/>
                      <a:pt x="998" y="0"/>
                      <a:pt x="89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-22554875" y="-2138175"/>
                <a:ext cx="31425" cy="15550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622" extrusionOk="0">
                    <a:moveTo>
                      <a:pt x="718" y="0"/>
                    </a:moveTo>
                    <a:cubicBezTo>
                      <a:pt x="579" y="0"/>
                      <a:pt x="435" y="36"/>
                      <a:pt x="315" y="97"/>
                    </a:cubicBezTo>
                    <a:cubicBezTo>
                      <a:pt x="172" y="182"/>
                      <a:pt x="1" y="382"/>
                      <a:pt x="201" y="525"/>
                    </a:cubicBezTo>
                    <a:cubicBezTo>
                      <a:pt x="295" y="592"/>
                      <a:pt x="415" y="621"/>
                      <a:pt x="539" y="621"/>
                    </a:cubicBezTo>
                    <a:cubicBezTo>
                      <a:pt x="678" y="621"/>
                      <a:pt x="822" y="585"/>
                      <a:pt x="942" y="525"/>
                    </a:cubicBezTo>
                    <a:cubicBezTo>
                      <a:pt x="1085" y="439"/>
                      <a:pt x="1256" y="239"/>
                      <a:pt x="1057" y="97"/>
                    </a:cubicBezTo>
                    <a:cubicBezTo>
                      <a:pt x="962" y="29"/>
                      <a:pt x="842" y="0"/>
                      <a:pt x="71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-22564150" y="-2065875"/>
                <a:ext cx="34350" cy="17900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716" extrusionOk="0">
                    <a:moveTo>
                      <a:pt x="962" y="0"/>
                    </a:moveTo>
                    <a:cubicBezTo>
                      <a:pt x="869" y="0"/>
                      <a:pt x="771" y="12"/>
                      <a:pt x="686" y="29"/>
                    </a:cubicBezTo>
                    <a:cubicBezTo>
                      <a:pt x="572" y="29"/>
                      <a:pt x="429" y="86"/>
                      <a:pt x="343" y="115"/>
                    </a:cubicBezTo>
                    <a:cubicBezTo>
                      <a:pt x="201" y="201"/>
                      <a:pt x="1" y="457"/>
                      <a:pt x="229" y="600"/>
                    </a:cubicBezTo>
                    <a:cubicBezTo>
                      <a:pt x="345" y="677"/>
                      <a:pt x="490" y="715"/>
                      <a:pt x="637" y="715"/>
                    </a:cubicBezTo>
                    <a:cubicBezTo>
                      <a:pt x="925" y="715"/>
                      <a:pt x="1219" y="569"/>
                      <a:pt x="1313" y="286"/>
                    </a:cubicBezTo>
                    <a:cubicBezTo>
                      <a:pt x="1373" y="66"/>
                      <a:pt x="1181" y="0"/>
                      <a:pt x="96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-22611225" y="-1978850"/>
                <a:ext cx="34275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818" extrusionOk="0">
                    <a:moveTo>
                      <a:pt x="771" y="1"/>
                    </a:moveTo>
                    <a:cubicBezTo>
                      <a:pt x="714" y="1"/>
                      <a:pt x="657" y="1"/>
                      <a:pt x="600" y="29"/>
                    </a:cubicBezTo>
                    <a:lnTo>
                      <a:pt x="572" y="29"/>
                    </a:lnTo>
                    <a:cubicBezTo>
                      <a:pt x="514" y="29"/>
                      <a:pt x="486" y="58"/>
                      <a:pt x="457" y="58"/>
                    </a:cubicBezTo>
                    <a:cubicBezTo>
                      <a:pt x="400" y="58"/>
                      <a:pt x="372" y="86"/>
                      <a:pt x="315" y="115"/>
                    </a:cubicBezTo>
                    <a:lnTo>
                      <a:pt x="286" y="115"/>
                    </a:lnTo>
                    <a:cubicBezTo>
                      <a:pt x="258" y="143"/>
                      <a:pt x="229" y="143"/>
                      <a:pt x="201" y="172"/>
                    </a:cubicBezTo>
                    <a:cubicBezTo>
                      <a:pt x="201" y="172"/>
                      <a:pt x="172" y="200"/>
                      <a:pt x="144" y="200"/>
                    </a:cubicBezTo>
                    <a:cubicBezTo>
                      <a:pt x="86" y="257"/>
                      <a:pt x="58" y="315"/>
                      <a:pt x="29" y="372"/>
                    </a:cubicBezTo>
                    <a:cubicBezTo>
                      <a:pt x="29" y="372"/>
                      <a:pt x="29" y="400"/>
                      <a:pt x="29" y="400"/>
                    </a:cubicBezTo>
                    <a:cubicBezTo>
                      <a:pt x="29" y="429"/>
                      <a:pt x="1" y="457"/>
                      <a:pt x="29" y="486"/>
                    </a:cubicBezTo>
                    <a:cubicBezTo>
                      <a:pt x="29" y="514"/>
                      <a:pt x="29" y="543"/>
                      <a:pt x="29" y="571"/>
                    </a:cubicBezTo>
                    <a:cubicBezTo>
                      <a:pt x="58" y="628"/>
                      <a:pt x="86" y="657"/>
                      <a:pt x="115" y="714"/>
                    </a:cubicBezTo>
                    <a:cubicBezTo>
                      <a:pt x="237" y="791"/>
                      <a:pt x="385" y="818"/>
                      <a:pt x="534" y="818"/>
                    </a:cubicBezTo>
                    <a:cubicBezTo>
                      <a:pt x="664" y="818"/>
                      <a:pt x="795" y="798"/>
                      <a:pt x="914" y="771"/>
                    </a:cubicBezTo>
                    <a:cubicBezTo>
                      <a:pt x="1057" y="714"/>
                      <a:pt x="1171" y="628"/>
                      <a:pt x="1256" y="514"/>
                    </a:cubicBezTo>
                    <a:cubicBezTo>
                      <a:pt x="1313" y="457"/>
                      <a:pt x="1370" y="257"/>
                      <a:pt x="1285" y="200"/>
                    </a:cubicBezTo>
                    <a:cubicBezTo>
                      <a:pt x="1085" y="86"/>
                      <a:pt x="1028" y="1"/>
                      <a:pt x="77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-22633925" y="-2035075"/>
                <a:ext cx="26200" cy="10500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420" extrusionOk="0">
                    <a:moveTo>
                      <a:pt x="630" y="0"/>
                    </a:moveTo>
                    <a:cubicBezTo>
                      <a:pt x="356" y="0"/>
                      <a:pt x="0" y="210"/>
                      <a:pt x="224" y="367"/>
                    </a:cubicBezTo>
                    <a:cubicBezTo>
                      <a:pt x="273" y="403"/>
                      <a:pt x="342" y="419"/>
                      <a:pt x="417" y="419"/>
                    </a:cubicBezTo>
                    <a:cubicBezTo>
                      <a:pt x="691" y="419"/>
                      <a:pt x="1047" y="210"/>
                      <a:pt x="823" y="53"/>
                    </a:cubicBezTo>
                    <a:cubicBezTo>
                      <a:pt x="774" y="16"/>
                      <a:pt x="705" y="0"/>
                      <a:pt x="63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-22631450" y="-2088850"/>
                <a:ext cx="31400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513" extrusionOk="0">
                    <a:moveTo>
                      <a:pt x="739" y="1"/>
                    </a:moveTo>
                    <a:cubicBezTo>
                      <a:pt x="411" y="1"/>
                      <a:pt x="1" y="241"/>
                      <a:pt x="268" y="463"/>
                    </a:cubicBezTo>
                    <a:cubicBezTo>
                      <a:pt x="319" y="497"/>
                      <a:pt x="391" y="512"/>
                      <a:pt x="472" y="512"/>
                    </a:cubicBezTo>
                    <a:cubicBezTo>
                      <a:pt x="797" y="512"/>
                      <a:pt x="1255" y="270"/>
                      <a:pt x="981" y="64"/>
                    </a:cubicBezTo>
                    <a:cubicBezTo>
                      <a:pt x="918" y="20"/>
                      <a:pt x="832" y="1"/>
                      <a:pt x="73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-22482400" y="-2055075"/>
                <a:ext cx="38675" cy="15250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610" extrusionOk="0">
                    <a:moveTo>
                      <a:pt x="921" y="0"/>
                    </a:moveTo>
                    <a:cubicBezTo>
                      <a:pt x="522" y="0"/>
                      <a:pt x="0" y="295"/>
                      <a:pt x="355" y="539"/>
                    </a:cubicBezTo>
                    <a:cubicBezTo>
                      <a:pt x="422" y="588"/>
                      <a:pt x="521" y="610"/>
                      <a:pt x="629" y="610"/>
                    </a:cubicBezTo>
                    <a:cubicBezTo>
                      <a:pt x="1022" y="610"/>
                      <a:pt x="1546" y="328"/>
                      <a:pt x="1211" y="82"/>
                    </a:cubicBezTo>
                    <a:cubicBezTo>
                      <a:pt x="1140" y="25"/>
                      <a:pt x="1036" y="0"/>
                      <a:pt x="92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-22514200" y="-1994350"/>
                <a:ext cx="292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631" extrusionOk="0">
                    <a:moveTo>
                      <a:pt x="624" y="0"/>
                    </a:moveTo>
                    <a:cubicBezTo>
                      <a:pt x="571" y="0"/>
                      <a:pt x="514" y="7"/>
                      <a:pt x="457" y="22"/>
                    </a:cubicBezTo>
                    <a:cubicBezTo>
                      <a:pt x="343" y="79"/>
                      <a:pt x="0" y="164"/>
                      <a:pt x="29" y="421"/>
                    </a:cubicBezTo>
                    <a:cubicBezTo>
                      <a:pt x="65" y="582"/>
                      <a:pt x="246" y="631"/>
                      <a:pt x="426" y="631"/>
                    </a:cubicBezTo>
                    <a:cubicBezTo>
                      <a:pt x="533" y="631"/>
                      <a:pt x="639" y="613"/>
                      <a:pt x="714" y="592"/>
                    </a:cubicBezTo>
                    <a:cubicBezTo>
                      <a:pt x="885" y="535"/>
                      <a:pt x="1170" y="278"/>
                      <a:pt x="913" y="107"/>
                    </a:cubicBezTo>
                    <a:cubicBezTo>
                      <a:pt x="856" y="79"/>
                      <a:pt x="799" y="50"/>
                      <a:pt x="742" y="22"/>
                    </a:cubicBezTo>
                    <a:lnTo>
                      <a:pt x="742" y="22"/>
                    </a:lnTo>
                    <a:cubicBezTo>
                      <a:pt x="785" y="36"/>
                      <a:pt x="813" y="43"/>
                      <a:pt x="821" y="43"/>
                    </a:cubicBezTo>
                    <a:cubicBezTo>
                      <a:pt x="828" y="43"/>
                      <a:pt x="813" y="36"/>
                      <a:pt x="771" y="22"/>
                    </a:cubicBezTo>
                    <a:cubicBezTo>
                      <a:pt x="728" y="7"/>
                      <a:pt x="678" y="0"/>
                      <a:pt x="62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-22447875" y="-1952325"/>
                <a:ext cx="271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651" extrusionOk="0">
                    <a:moveTo>
                      <a:pt x="642" y="1"/>
                    </a:moveTo>
                    <a:cubicBezTo>
                      <a:pt x="542" y="1"/>
                      <a:pt x="443" y="31"/>
                      <a:pt x="343" y="81"/>
                    </a:cubicBezTo>
                    <a:lnTo>
                      <a:pt x="315" y="81"/>
                    </a:lnTo>
                    <a:cubicBezTo>
                      <a:pt x="143" y="110"/>
                      <a:pt x="1" y="195"/>
                      <a:pt x="29" y="338"/>
                    </a:cubicBezTo>
                    <a:cubicBezTo>
                      <a:pt x="12" y="573"/>
                      <a:pt x="214" y="650"/>
                      <a:pt x="423" y="650"/>
                    </a:cubicBezTo>
                    <a:cubicBezTo>
                      <a:pt x="568" y="650"/>
                      <a:pt x="718" y="613"/>
                      <a:pt x="800" y="566"/>
                    </a:cubicBezTo>
                    <a:cubicBezTo>
                      <a:pt x="885" y="509"/>
                      <a:pt x="942" y="452"/>
                      <a:pt x="999" y="366"/>
                    </a:cubicBezTo>
                    <a:cubicBezTo>
                      <a:pt x="1085" y="224"/>
                      <a:pt x="1028" y="110"/>
                      <a:pt x="857" y="52"/>
                    </a:cubicBezTo>
                    <a:cubicBezTo>
                      <a:pt x="785" y="17"/>
                      <a:pt x="713" y="1"/>
                      <a:pt x="64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-22440725" y="-1950850"/>
                <a:ext cx="1250" cy="550"/>
              </a:xfrm>
              <a:custGeom>
                <a:avLst/>
                <a:gdLst/>
                <a:ahLst/>
                <a:cxnLst/>
                <a:rect l="l" t="t" r="r" b="b"/>
                <a:pathLst>
                  <a:path w="50" h="22" extrusionOk="0">
                    <a:moveTo>
                      <a:pt x="46" y="1"/>
                    </a:moveTo>
                    <a:cubicBezTo>
                      <a:pt x="43" y="1"/>
                      <a:pt x="29" y="8"/>
                      <a:pt x="0" y="22"/>
                    </a:cubicBezTo>
                    <a:lnTo>
                      <a:pt x="29" y="22"/>
                    </a:lnTo>
                    <a:cubicBezTo>
                      <a:pt x="43" y="8"/>
                      <a:pt x="50" y="1"/>
                      <a:pt x="4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-22392225" y="-2044000"/>
                <a:ext cx="6492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1342" extrusionOk="0">
                    <a:moveTo>
                      <a:pt x="1501" y="1"/>
                    </a:moveTo>
                    <a:cubicBezTo>
                      <a:pt x="1201" y="1"/>
                      <a:pt x="894" y="83"/>
                      <a:pt x="656" y="210"/>
                    </a:cubicBezTo>
                    <a:cubicBezTo>
                      <a:pt x="314" y="381"/>
                      <a:pt x="0" y="838"/>
                      <a:pt x="428" y="1152"/>
                    </a:cubicBezTo>
                    <a:cubicBezTo>
                      <a:pt x="626" y="1283"/>
                      <a:pt x="871" y="1342"/>
                      <a:pt x="1121" y="1342"/>
                    </a:cubicBezTo>
                    <a:cubicBezTo>
                      <a:pt x="1413" y="1342"/>
                      <a:pt x="1710" y="1261"/>
                      <a:pt x="1940" y="1123"/>
                    </a:cubicBezTo>
                    <a:cubicBezTo>
                      <a:pt x="2254" y="952"/>
                      <a:pt x="2597" y="495"/>
                      <a:pt x="2169" y="181"/>
                    </a:cubicBezTo>
                    <a:cubicBezTo>
                      <a:pt x="1978" y="54"/>
                      <a:pt x="1742" y="1"/>
                      <a:pt x="150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-22334450" y="-2134225"/>
                <a:ext cx="378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834" extrusionOk="0">
                    <a:moveTo>
                      <a:pt x="946" y="0"/>
                    </a:moveTo>
                    <a:cubicBezTo>
                      <a:pt x="782" y="0"/>
                      <a:pt x="612" y="47"/>
                      <a:pt x="485" y="110"/>
                    </a:cubicBezTo>
                    <a:cubicBezTo>
                      <a:pt x="457" y="110"/>
                      <a:pt x="428" y="138"/>
                      <a:pt x="428" y="138"/>
                    </a:cubicBezTo>
                    <a:cubicBezTo>
                      <a:pt x="0" y="338"/>
                      <a:pt x="114" y="766"/>
                      <a:pt x="514" y="823"/>
                    </a:cubicBezTo>
                    <a:cubicBezTo>
                      <a:pt x="568" y="830"/>
                      <a:pt x="623" y="833"/>
                      <a:pt x="679" y="833"/>
                    </a:cubicBezTo>
                    <a:cubicBezTo>
                      <a:pt x="860" y="833"/>
                      <a:pt x="1046" y="796"/>
                      <a:pt x="1199" y="709"/>
                    </a:cubicBezTo>
                    <a:cubicBezTo>
                      <a:pt x="1284" y="652"/>
                      <a:pt x="1513" y="481"/>
                      <a:pt x="1455" y="310"/>
                    </a:cubicBezTo>
                    <a:cubicBezTo>
                      <a:pt x="1455" y="310"/>
                      <a:pt x="1455" y="281"/>
                      <a:pt x="1427" y="281"/>
                    </a:cubicBezTo>
                    <a:cubicBezTo>
                      <a:pt x="1347" y="74"/>
                      <a:pt x="1152" y="0"/>
                      <a:pt x="94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-22318750" y="-2181625"/>
                <a:ext cx="304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586" extrusionOk="0">
                    <a:moveTo>
                      <a:pt x="756" y="1"/>
                    </a:moveTo>
                    <a:cubicBezTo>
                      <a:pt x="593" y="1"/>
                      <a:pt x="421" y="60"/>
                      <a:pt x="314" y="151"/>
                    </a:cubicBezTo>
                    <a:cubicBezTo>
                      <a:pt x="1" y="412"/>
                      <a:pt x="428" y="578"/>
                      <a:pt x="678" y="582"/>
                    </a:cubicBezTo>
                    <a:lnTo>
                      <a:pt x="678" y="582"/>
                    </a:lnTo>
                    <a:cubicBezTo>
                      <a:pt x="699" y="585"/>
                      <a:pt x="722" y="586"/>
                      <a:pt x="747" y="586"/>
                    </a:cubicBezTo>
                    <a:cubicBezTo>
                      <a:pt x="938" y="586"/>
                      <a:pt x="1218" y="512"/>
                      <a:pt x="1170" y="294"/>
                    </a:cubicBezTo>
                    <a:cubicBezTo>
                      <a:pt x="1170" y="237"/>
                      <a:pt x="1141" y="180"/>
                      <a:pt x="1113" y="151"/>
                    </a:cubicBezTo>
                    <a:cubicBezTo>
                      <a:pt x="1033" y="45"/>
                      <a:pt x="898" y="1"/>
                      <a:pt x="75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-22407925" y="-2183175"/>
                <a:ext cx="232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571" extrusionOk="0">
                    <a:moveTo>
                      <a:pt x="700" y="0"/>
                    </a:moveTo>
                    <a:cubicBezTo>
                      <a:pt x="618" y="0"/>
                      <a:pt x="532" y="19"/>
                      <a:pt x="486" y="42"/>
                    </a:cubicBezTo>
                    <a:cubicBezTo>
                      <a:pt x="457" y="71"/>
                      <a:pt x="457" y="71"/>
                      <a:pt x="457" y="71"/>
                    </a:cubicBezTo>
                    <a:cubicBezTo>
                      <a:pt x="257" y="99"/>
                      <a:pt x="1" y="156"/>
                      <a:pt x="29" y="384"/>
                    </a:cubicBezTo>
                    <a:cubicBezTo>
                      <a:pt x="45" y="524"/>
                      <a:pt x="186" y="571"/>
                      <a:pt x="336" y="571"/>
                    </a:cubicBezTo>
                    <a:cubicBezTo>
                      <a:pt x="461" y="571"/>
                      <a:pt x="592" y="538"/>
                      <a:pt x="657" y="499"/>
                    </a:cubicBezTo>
                    <a:cubicBezTo>
                      <a:pt x="799" y="413"/>
                      <a:pt x="885" y="327"/>
                      <a:pt x="914" y="156"/>
                    </a:cubicBezTo>
                    <a:cubicBezTo>
                      <a:pt x="930" y="38"/>
                      <a:pt x="818" y="0"/>
                      <a:pt x="70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-22282375" y="-2071375"/>
                <a:ext cx="47100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1061" extrusionOk="0">
                    <a:moveTo>
                      <a:pt x="1089" y="0"/>
                    </a:moveTo>
                    <a:cubicBezTo>
                      <a:pt x="844" y="0"/>
                      <a:pt x="573" y="70"/>
                      <a:pt x="400" y="221"/>
                    </a:cubicBezTo>
                    <a:lnTo>
                      <a:pt x="314" y="335"/>
                    </a:lnTo>
                    <a:cubicBezTo>
                      <a:pt x="0" y="620"/>
                      <a:pt x="171" y="963"/>
                      <a:pt x="599" y="1048"/>
                    </a:cubicBezTo>
                    <a:cubicBezTo>
                      <a:pt x="655" y="1056"/>
                      <a:pt x="714" y="1060"/>
                      <a:pt x="773" y="1060"/>
                    </a:cubicBezTo>
                    <a:cubicBezTo>
                      <a:pt x="1137" y="1060"/>
                      <a:pt x="1540" y="907"/>
                      <a:pt x="1712" y="563"/>
                    </a:cubicBezTo>
                    <a:lnTo>
                      <a:pt x="1741" y="478"/>
                    </a:lnTo>
                    <a:cubicBezTo>
                      <a:pt x="1883" y="221"/>
                      <a:pt x="1484" y="50"/>
                      <a:pt x="1313" y="21"/>
                    </a:cubicBezTo>
                    <a:cubicBezTo>
                      <a:pt x="1243" y="7"/>
                      <a:pt x="1168" y="0"/>
                      <a:pt x="108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-22216750" y="-2125700"/>
                <a:ext cx="34250" cy="2015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06" extrusionOk="0">
                    <a:moveTo>
                      <a:pt x="757" y="0"/>
                    </a:moveTo>
                    <a:cubicBezTo>
                      <a:pt x="647" y="0"/>
                      <a:pt x="538" y="23"/>
                      <a:pt x="428" y="54"/>
                    </a:cubicBezTo>
                    <a:cubicBezTo>
                      <a:pt x="285" y="111"/>
                      <a:pt x="0" y="254"/>
                      <a:pt x="57" y="454"/>
                    </a:cubicBezTo>
                    <a:cubicBezTo>
                      <a:pt x="86" y="511"/>
                      <a:pt x="86" y="568"/>
                      <a:pt x="114" y="625"/>
                    </a:cubicBezTo>
                    <a:cubicBezTo>
                      <a:pt x="226" y="759"/>
                      <a:pt x="426" y="806"/>
                      <a:pt x="603" y="806"/>
                    </a:cubicBezTo>
                    <a:cubicBezTo>
                      <a:pt x="652" y="806"/>
                      <a:pt x="699" y="802"/>
                      <a:pt x="742" y="796"/>
                    </a:cubicBezTo>
                    <a:cubicBezTo>
                      <a:pt x="913" y="767"/>
                      <a:pt x="1370" y="596"/>
                      <a:pt x="1284" y="311"/>
                    </a:cubicBezTo>
                    <a:cubicBezTo>
                      <a:pt x="1256" y="168"/>
                      <a:pt x="1170" y="111"/>
                      <a:pt x="1027" y="54"/>
                    </a:cubicBezTo>
                    <a:cubicBezTo>
                      <a:pt x="937" y="16"/>
                      <a:pt x="847" y="0"/>
                      <a:pt x="75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-22214525" y="-2242175"/>
                <a:ext cx="24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732" extrusionOk="0">
                    <a:moveTo>
                      <a:pt x="543" y="0"/>
                    </a:moveTo>
                    <a:cubicBezTo>
                      <a:pt x="328" y="0"/>
                      <a:pt x="0" y="94"/>
                      <a:pt x="25" y="319"/>
                    </a:cubicBezTo>
                    <a:cubicBezTo>
                      <a:pt x="25" y="348"/>
                      <a:pt x="25" y="376"/>
                      <a:pt x="25" y="376"/>
                    </a:cubicBezTo>
                    <a:cubicBezTo>
                      <a:pt x="25" y="462"/>
                      <a:pt x="139" y="547"/>
                      <a:pt x="196" y="576"/>
                    </a:cubicBezTo>
                    <a:cubicBezTo>
                      <a:pt x="311" y="605"/>
                      <a:pt x="425" y="605"/>
                      <a:pt x="510" y="690"/>
                    </a:cubicBezTo>
                    <a:cubicBezTo>
                      <a:pt x="539" y="719"/>
                      <a:pt x="580" y="731"/>
                      <a:pt x="624" y="731"/>
                    </a:cubicBezTo>
                    <a:cubicBezTo>
                      <a:pt x="713" y="731"/>
                      <a:pt x="815" y="681"/>
                      <a:pt x="853" y="605"/>
                    </a:cubicBezTo>
                    <a:cubicBezTo>
                      <a:pt x="910" y="462"/>
                      <a:pt x="995" y="405"/>
                      <a:pt x="967" y="234"/>
                    </a:cubicBezTo>
                    <a:cubicBezTo>
                      <a:pt x="967" y="91"/>
                      <a:pt x="796" y="34"/>
                      <a:pt x="710" y="34"/>
                    </a:cubicBezTo>
                    <a:lnTo>
                      <a:pt x="624" y="5"/>
                    </a:lnTo>
                    <a:cubicBezTo>
                      <a:pt x="600" y="2"/>
                      <a:pt x="573" y="0"/>
                      <a:pt x="54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-22366575" y="-2286975"/>
                <a:ext cx="342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633" extrusionOk="0">
                    <a:moveTo>
                      <a:pt x="809" y="1"/>
                    </a:moveTo>
                    <a:cubicBezTo>
                      <a:pt x="490" y="1"/>
                      <a:pt x="1" y="223"/>
                      <a:pt x="287" y="485"/>
                    </a:cubicBezTo>
                    <a:cubicBezTo>
                      <a:pt x="402" y="588"/>
                      <a:pt x="565" y="633"/>
                      <a:pt x="731" y="633"/>
                    </a:cubicBezTo>
                    <a:cubicBezTo>
                      <a:pt x="934" y="633"/>
                      <a:pt x="1144" y="566"/>
                      <a:pt x="1285" y="456"/>
                    </a:cubicBezTo>
                    <a:cubicBezTo>
                      <a:pt x="1371" y="399"/>
                      <a:pt x="1371" y="314"/>
                      <a:pt x="1285" y="257"/>
                    </a:cubicBezTo>
                    <a:cubicBezTo>
                      <a:pt x="1200" y="171"/>
                      <a:pt x="1086" y="85"/>
                      <a:pt x="972" y="28"/>
                    </a:cubicBezTo>
                    <a:cubicBezTo>
                      <a:pt x="929" y="9"/>
                      <a:pt x="872" y="1"/>
                      <a:pt x="80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-22551300" y="-2246075"/>
                <a:ext cx="200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483" extrusionOk="0">
                    <a:moveTo>
                      <a:pt x="574" y="0"/>
                    </a:moveTo>
                    <a:cubicBezTo>
                      <a:pt x="494" y="0"/>
                      <a:pt x="411" y="21"/>
                      <a:pt x="371" y="47"/>
                    </a:cubicBezTo>
                    <a:cubicBezTo>
                      <a:pt x="343" y="47"/>
                      <a:pt x="343" y="47"/>
                      <a:pt x="314" y="76"/>
                    </a:cubicBezTo>
                    <a:cubicBezTo>
                      <a:pt x="229" y="104"/>
                      <a:pt x="172" y="133"/>
                      <a:pt x="115" y="190"/>
                    </a:cubicBezTo>
                    <a:cubicBezTo>
                      <a:pt x="1" y="333"/>
                      <a:pt x="143" y="447"/>
                      <a:pt x="286" y="475"/>
                    </a:cubicBezTo>
                    <a:cubicBezTo>
                      <a:pt x="314" y="480"/>
                      <a:pt x="344" y="482"/>
                      <a:pt x="373" y="482"/>
                    </a:cubicBezTo>
                    <a:cubicBezTo>
                      <a:pt x="521" y="482"/>
                      <a:pt x="676" y="423"/>
                      <a:pt x="771" y="304"/>
                    </a:cubicBezTo>
                    <a:cubicBezTo>
                      <a:pt x="799" y="275"/>
                      <a:pt x="799" y="190"/>
                      <a:pt x="771" y="133"/>
                    </a:cubicBezTo>
                    <a:lnTo>
                      <a:pt x="771" y="104"/>
                    </a:lnTo>
                    <a:cubicBezTo>
                      <a:pt x="756" y="28"/>
                      <a:pt x="666" y="0"/>
                      <a:pt x="57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-22474250" y="-2231000"/>
                <a:ext cx="3630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986" extrusionOk="0">
                    <a:moveTo>
                      <a:pt x="1227" y="728"/>
                    </a:moveTo>
                    <a:cubicBezTo>
                      <a:pt x="1210" y="745"/>
                      <a:pt x="1194" y="761"/>
                      <a:pt x="1172" y="777"/>
                    </a:cubicBezTo>
                    <a:lnTo>
                      <a:pt x="1172" y="777"/>
                    </a:lnTo>
                    <a:cubicBezTo>
                      <a:pt x="1192" y="762"/>
                      <a:pt x="1210" y="745"/>
                      <a:pt x="1227" y="728"/>
                    </a:cubicBezTo>
                    <a:close/>
                    <a:moveTo>
                      <a:pt x="760" y="0"/>
                    </a:moveTo>
                    <a:cubicBezTo>
                      <a:pt x="456" y="0"/>
                      <a:pt x="110" y="149"/>
                      <a:pt x="29" y="414"/>
                    </a:cubicBezTo>
                    <a:cubicBezTo>
                      <a:pt x="0" y="500"/>
                      <a:pt x="0" y="557"/>
                      <a:pt x="29" y="643"/>
                    </a:cubicBezTo>
                    <a:cubicBezTo>
                      <a:pt x="86" y="785"/>
                      <a:pt x="200" y="871"/>
                      <a:pt x="371" y="928"/>
                    </a:cubicBezTo>
                    <a:cubicBezTo>
                      <a:pt x="443" y="968"/>
                      <a:pt x="527" y="986"/>
                      <a:pt x="614" y="986"/>
                    </a:cubicBezTo>
                    <a:cubicBezTo>
                      <a:pt x="798" y="986"/>
                      <a:pt x="997" y="908"/>
                      <a:pt x="1142" y="801"/>
                    </a:cubicBezTo>
                    <a:lnTo>
                      <a:pt x="1142" y="801"/>
                    </a:lnTo>
                    <a:cubicBezTo>
                      <a:pt x="1281" y="734"/>
                      <a:pt x="1451" y="574"/>
                      <a:pt x="1398" y="414"/>
                    </a:cubicBezTo>
                    <a:cubicBezTo>
                      <a:pt x="1341" y="215"/>
                      <a:pt x="1255" y="158"/>
                      <a:pt x="1084" y="72"/>
                    </a:cubicBezTo>
                    <a:cubicBezTo>
                      <a:pt x="995" y="23"/>
                      <a:pt x="881" y="0"/>
                      <a:pt x="76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-22455725" y="-2342000"/>
                <a:ext cx="4567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131" extrusionOk="0">
                    <a:moveTo>
                      <a:pt x="1204" y="1"/>
                    </a:moveTo>
                    <a:cubicBezTo>
                      <a:pt x="1047" y="1"/>
                      <a:pt x="889" y="29"/>
                      <a:pt x="771" y="61"/>
                    </a:cubicBezTo>
                    <a:cubicBezTo>
                      <a:pt x="514" y="118"/>
                      <a:pt x="315" y="232"/>
                      <a:pt x="172" y="460"/>
                    </a:cubicBezTo>
                    <a:cubicBezTo>
                      <a:pt x="1" y="803"/>
                      <a:pt x="258" y="1031"/>
                      <a:pt x="600" y="1117"/>
                    </a:cubicBezTo>
                    <a:cubicBezTo>
                      <a:pt x="653" y="1125"/>
                      <a:pt x="717" y="1130"/>
                      <a:pt x="787" y="1130"/>
                    </a:cubicBezTo>
                    <a:cubicBezTo>
                      <a:pt x="1172" y="1130"/>
                      <a:pt x="1750" y="989"/>
                      <a:pt x="1798" y="603"/>
                    </a:cubicBezTo>
                    <a:cubicBezTo>
                      <a:pt x="1798" y="517"/>
                      <a:pt x="1827" y="432"/>
                      <a:pt x="1798" y="346"/>
                    </a:cubicBezTo>
                    <a:cubicBezTo>
                      <a:pt x="1727" y="79"/>
                      <a:pt x="1466" y="1"/>
                      <a:pt x="120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-22652525" y="-2213550"/>
                <a:ext cx="35975" cy="18000"/>
              </a:xfrm>
              <a:custGeom>
                <a:avLst/>
                <a:gdLst/>
                <a:ahLst/>
                <a:cxnLst/>
                <a:rect l="l" t="t" r="r" b="b"/>
                <a:pathLst>
                  <a:path w="1439" h="720" extrusionOk="0">
                    <a:moveTo>
                      <a:pt x="812" y="0"/>
                    </a:moveTo>
                    <a:cubicBezTo>
                      <a:pt x="797" y="0"/>
                      <a:pt x="783" y="1"/>
                      <a:pt x="768" y="2"/>
                    </a:cubicBezTo>
                    <a:lnTo>
                      <a:pt x="683" y="2"/>
                    </a:lnTo>
                    <a:cubicBezTo>
                      <a:pt x="455" y="2"/>
                      <a:pt x="198" y="59"/>
                      <a:pt x="84" y="315"/>
                    </a:cubicBezTo>
                    <a:cubicBezTo>
                      <a:pt x="84" y="315"/>
                      <a:pt x="84" y="344"/>
                      <a:pt x="84" y="373"/>
                    </a:cubicBezTo>
                    <a:cubicBezTo>
                      <a:pt x="1" y="638"/>
                      <a:pt x="255" y="720"/>
                      <a:pt x="527" y="720"/>
                    </a:cubicBezTo>
                    <a:cubicBezTo>
                      <a:pt x="724" y="720"/>
                      <a:pt x="929" y="677"/>
                      <a:pt x="1025" y="629"/>
                    </a:cubicBezTo>
                    <a:cubicBezTo>
                      <a:pt x="1439" y="381"/>
                      <a:pt x="1213" y="0"/>
                      <a:pt x="81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-22608750" y="-2294975"/>
                <a:ext cx="2110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844" h="517" extrusionOk="0">
                    <a:moveTo>
                      <a:pt x="507" y="1"/>
                    </a:moveTo>
                    <a:cubicBezTo>
                      <a:pt x="308" y="1"/>
                      <a:pt x="45" y="91"/>
                      <a:pt x="45" y="291"/>
                    </a:cubicBezTo>
                    <a:lnTo>
                      <a:pt x="45" y="320"/>
                    </a:lnTo>
                    <a:cubicBezTo>
                      <a:pt x="0" y="468"/>
                      <a:pt x="117" y="516"/>
                      <a:pt x="256" y="516"/>
                    </a:cubicBezTo>
                    <a:cubicBezTo>
                      <a:pt x="385" y="516"/>
                      <a:pt x="532" y="475"/>
                      <a:pt x="587" y="434"/>
                    </a:cubicBezTo>
                    <a:cubicBezTo>
                      <a:pt x="615" y="405"/>
                      <a:pt x="615" y="405"/>
                      <a:pt x="644" y="377"/>
                    </a:cubicBezTo>
                    <a:cubicBezTo>
                      <a:pt x="843" y="263"/>
                      <a:pt x="815" y="63"/>
                      <a:pt x="587" y="6"/>
                    </a:cubicBezTo>
                    <a:cubicBezTo>
                      <a:pt x="562" y="2"/>
                      <a:pt x="535" y="1"/>
                      <a:pt x="507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-21737425" y="-910100"/>
                <a:ext cx="65650" cy="38850"/>
              </a:xfrm>
              <a:custGeom>
                <a:avLst/>
                <a:gdLst/>
                <a:ahLst/>
                <a:cxnLst/>
                <a:rect l="l" t="t" r="r" b="b"/>
                <a:pathLst>
                  <a:path w="2626" h="1554" extrusionOk="0">
                    <a:moveTo>
                      <a:pt x="1527" y="1"/>
                    </a:moveTo>
                    <a:cubicBezTo>
                      <a:pt x="1295" y="1"/>
                      <a:pt x="1062" y="42"/>
                      <a:pt x="857" y="106"/>
                    </a:cubicBezTo>
                    <a:cubicBezTo>
                      <a:pt x="857" y="106"/>
                      <a:pt x="857" y="134"/>
                      <a:pt x="857" y="134"/>
                    </a:cubicBezTo>
                    <a:cubicBezTo>
                      <a:pt x="600" y="220"/>
                      <a:pt x="343" y="363"/>
                      <a:pt x="172" y="591"/>
                    </a:cubicBezTo>
                    <a:cubicBezTo>
                      <a:pt x="1" y="819"/>
                      <a:pt x="29" y="1162"/>
                      <a:pt x="286" y="1333"/>
                    </a:cubicBezTo>
                    <a:cubicBezTo>
                      <a:pt x="532" y="1478"/>
                      <a:pt x="848" y="1553"/>
                      <a:pt x="1167" y="1553"/>
                    </a:cubicBezTo>
                    <a:cubicBezTo>
                      <a:pt x="1663" y="1553"/>
                      <a:pt x="2166" y="1372"/>
                      <a:pt x="2426" y="990"/>
                    </a:cubicBezTo>
                    <a:cubicBezTo>
                      <a:pt x="2626" y="734"/>
                      <a:pt x="2569" y="420"/>
                      <a:pt x="2312" y="220"/>
                    </a:cubicBezTo>
                    <a:cubicBezTo>
                      <a:pt x="2092" y="63"/>
                      <a:pt x="1811" y="1"/>
                      <a:pt x="1527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-21824725" y="-884625"/>
                <a:ext cx="47375" cy="2160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864" extrusionOk="0">
                    <a:moveTo>
                      <a:pt x="1148" y="0"/>
                    </a:moveTo>
                    <a:cubicBezTo>
                      <a:pt x="887" y="0"/>
                      <a:pt x="611" y="101"/>
                      <a:pt x="468" y="228"/>
                    </a:cubicBezTo>
                    <a:lnTo>
                      <a:pt x="440" y="257"/>
                    </a:lnTo>
                    <a:cubicBezTo>
                      <a:pt x="0" y="619"/>
                      <a:pt x="545" y="864"/>
                      <a:pt x="928" y="864"/>
                    </a:cubicBezTo>
                    <a:cubicBezTo>
                      <a:pt x="967" y="864"/>
                      <a:pt x="1004" y="861"/>
                      <a:pt x="1039" y="856"/>
                    </a:cubicBezTo>
                    <a:lnTo>
                      <a:pt x="1068" y="856"/>
                    </a:lnTo>
                    <a:cubicBezTo>
                      <a:pt x="1324" y="827"/>
                      <a:pt x="1895" y="571"/>
                      <a:pt x="1667" y="228"/>
                    </a:cubicBezTo>
                    <a:cubicBezTo>
                      <a:pt x="1553" y="64"/>
                      <a:pt x="1355" y="0"/>
                      <a:pt x="114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-21791625" y="-812875"/>
                <a:ext cx="22300" cy="12375"/>
              </a:xfrm>
              <a:custGeom>
                <a:avLst/>
                <a:gdLst/>
                <a:ahLst/>
                <a:cxnLst/>
                <a:rect l="l" t="t" r="r" b="b"/>
                <a:pathLst>
                  <a:path w="892" h="495" extrusionOk="0">
                    <a:moveTo>
                      <a:pt x="462" y="0"/>
                    </a:moveTo>
                    <a:cubicBezTo>
                      <a:pt x="331" y="0"/>
                      <a:pt x="197" y="47"/>
                      <a:pt x="143" y="154"/>
                    </a:cubicBezTo>
                    <a:cubicBezTo>
                      <a:pt x="57" y="211"/>
                      <a:pt x="0" y="268"/>
                      <a:pt x="0" y="326"/>
                    </a:cubicBezTo>
                    <a:cubicBezTo>
                      <a:pt x="0" y="354"/>
                      <a:pt x="29" y="354"/>
                      <a:pt x="29" y="354"/>
                    </a:cubicBezTo>
                    <a:cubicBezTo>
                      <a:pt x="29" y="411"/>
                      <a:pt x="86" y="468"/>
                      <a:pt x="114" y="468"/>
                    </a:cubicBezTo>
                    <a:cubicBezTo>
                      <a:pt x="184" y="485"/>
                      <a:pt x="250" y="495"/>
                      <a:pt x="314" y="495"/>
                    </a:cubicBezTo>
                    <a:cubicBezTo>
                      <a:pt x="461" y="495"/>
                      <a:pt x="594" y="445"/>
                      <a:pt x="714" y="326"/>
                    </a:cubicBezTo>
                    <a:cubicBezTo>
                      <a:pt x="892" y="130"/>
                      <a:pt x="681" y="0"/>
                      <a:pt x="46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-21857250" y="-944575"/>
                <a:ext cx="32125" cy="24625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985" extrusionOk="0">
                    <a:moveTo>
                      <a:pt x="735" y="0"/>
                    </a:moveTo>
                    <a:cubicBezTo>
                      <a:pt x="550" y="0"/>
                      <a:pt x="369" y="70"/>
                      <a:pt x="200" y="201"/>
                    </a:cubicBezTo>
                    <a:cubicBezTo>
                      <a:pt x="86" y="287"/>
                      <a:pt x="0" y="458"/>
                      <a:pt x="86" y="572"/>
                    </a:cubicBezTo>
                    <a:cubicBezTo>
                      <a:pt x="143" y="629"/>
                      <a:pt x="200" y="715"/>
                      <a:pt x="286" y="772"/>
                    </a:cubicBezTo>
                    <a:cubicBezTo>
                      <a:pt x="343" y="829"/>
                      <a:pt x="514" y="829"/>
                      <a:pt x="571" y="914"/>
                    </a:cubicBezTo>
                    <a:cubicBezTo>
                      <a:pt x="607" y="962"/>
                      <a:pt x="682" y="985"/>
                      <a:pt x="760" y="985"/>
                    </a:cubicBezTo>
                    <a:cubicBezTo>
                      <a:pt x="869" y="985"/>
                      <a:pt x="982" y="940"/>
                      <a:pt x="999" y="857"/>
                    </a:cubicBezTo>
                    <a:cubicBezTo>
                      <a:pt x="1028" y="772"/>
                      <a:pt x="1056" y="743"/>
                      <a:pt x="1113" y="686"/>
                    </a:cubicBezTo>
                    <a:cubicBezTo>
                      <a:pt x="1199" y="600"/>
                      <a:pt x="1227" y="515"/>
                      <a:pt x="1256" y="401"/>
                    </a:cubicBezTo>
                    <a:cubicBezTo>
                      <a:pt x="1284" y="230"/>
                      <a:pt x="1170" y="115"/>
                      <a:pt x="1028" y="58"/>
                    </a:cubicBezTo>
                    <a:cubicBezTo>
                      <a:pt x="930" y="19"/>
                      <a:pt x="832" y="0"/>
                      <a:pt x="73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-21743125" y="-1068075"/>
                <a:ext cx="42100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1684" h="921" extrusionOk="0">
                    <a:moveTo>
                      <a:pt x="1124" y="1"/>
                    </a:moveTo>
                    <a:cubicBezTo>
                      <a:pt x="1011" y="1"/>
                      <a:pt x="897" y="23"/>
                      <a:pt x="799" y="62"/>
                    </a:cubicBezTo>
                    <a:cubicBezTo>
                      <a:pt x="771" y="91"/>
                      <a:pt x="742" y="91"/>
                      <a:pt x="714" y="91"/>
                    </a:cubicBezTo>
                    <a:cubicBezTo>
                      <a:pt x="371" y="233"/>
                      <a:pt x="1" y="661"/>
                      <a:pt x="514" y="861"/>
                    </a:cubicBezTo>
                    <a:cubicBezTo>
                      <a:pt x="620" y="896"/>
                      <a:pt x="737" y="921"/>
                      <a:pt x="851" y="921"/>
                    </a:cubicBezTo>
                    <a:cubicBezTo>
                      <a:pt x="921" y="921"/>
                      <a:pt x="991" y="911"/>
                      <a:pt x="1056" y="890"/>
                    </a:cubicBezTo>
                    <a:cubicBezTo>
                      <a:pt x="1085" y="890"/>
                      <a:pt x="1142" y="890"/>
                      <a:pt x="1199" y="861"/>
                    </a:cubicBezTo>
                    <a:lnTo>
                      <a:pt x="1227" y="861"/>
                    </a:lnTo>
                    <a:cubicBezTo>
                      <a:pt x="1256" y="833"/>
                      <a:pt x="1285" y="833"/>
                      <a:pt x="1313" y="833"/>
                    </a:cubicBezTo>
                    <a:cubicBezTo>
                      <a:pt x="1456" y="747"/>
                      <a:pt x="1598" y="661"/>
                      <a:pt x="1655" y="547"/>
                    </a:cubicBezTo>
                    <a:cubicBezTo>
                      <a:pt x="1655" y="519"/>
                      <a:pt x="1684" y="490"/>
                      <a:pt x="1684" y="462"/>
                    </a:cubicBezTo>
                    <a:cubicBezTo>
                      <a:pt x="1684" y="433"/>
                      <a:pt x="1684" y="405"/>
                      <a:pt x="1655" y="376"/>
                    </a:cubicBezTo>
                    <a:lnTo>
                      <a:pt x="1627" y="291"/>
                    </a:lnTo>
                    <a:cubicBezTo>
                      <a:pt x="1552" y="84"/>
                      <a:pt x="1341" y="1"/>
                      <a:pt x="112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-21634700" y="-1100875"/>
                <a:ext cx="32825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701" extrusionOk="0">
                    <a:moveTo>
                      <a:pt x="736" y="1"/>
                    </a:moveTo>
                    <a:cubicBezTo>
                      <a:pt x="591" y="1"/>
                      <a:pt x="447" y="44"/>
                      <a:pt x="343" y="119"/>
                    </a:cubicBezTo>
                    <a:cubicBezTo>
                      <a:pt x="172" y="204"/>
                      <a:pt x="0" y="433"/>
                      <a:pt x="200" y="604"/>
                    </a:cubicBezTo>
                    <a:cubicBezTo>
                      <a:pt x="308" y="671"/>
                      <a:pt x="441" y="700"/>
                      <a:pt x="573" y="700"/>
                    </a:cubicBezTo>
                    <a:cubicBezTo>
                      <a:pt x="720" y="700"/>
                      <a:pt x="865" y="664"/>
                      <a:pt x="971" y="604"/>
                    </a:cubicBezTo>
                    <a:cubicBezTo>
                      <a:pt x="1142" y="490"/>
                      <a:pt x="1313" y="262"/>
                      <a:pt x="1113" y="119"/>
                    </a:cubicBezTo>
                    <a:cubicBezTo>
                      <a:pt x="1004" y="37"/>
                      <a:pt x="869" y="1"/>
                      <a:pt x="73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-21620925" y="-1022575"/>
                <a:ext cx="29750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760" extrusionOk="0">
                    <a:moveTo>
                      <a:pt x="676" y="0"/>
                    </a:moveTo>
                    <a:cubicBezTo>
                      <a:pt x="650" y="0"/>
                      <a:pt x="621" y="4"/>
                      <a:pt x="591" y="11"/>
                    </a:cubicBezTo>
                    <a:cubicBezTo>
                      <a:pt x="362" y="40"/>
                      <a:pt x="77" y="182"/>
                      <a:pt x="49" y="439"/>
                    </a:cubicBezTo>
                    <a:cubicBezTo>
                      <a:pt x="0" y="682"/>
                      <a:pt x="283" y="760"/>
                      <a:pt x="473" y="760"/>
                    </a:cubicBezTo>
                    <a:cubicBezTo>
                      <a:pt x="506" y="760"/>
                      <a:pt x="537" y="757"/>
                      <a:pt x="562" y="753"/>
                    </a:cubicBezTo>
                    <a:cubicBezTo>
                      <a:pt x="705" y="725"/>
                      <a:pt x="1190" y="525"/>
                      <a:pt x="990" y="297"/>
                    </a:cubicBezTo>
                    <a:cubicBezTo>
                      <a:pt x="933" y="240"/>
                      <a:pt x="933" y="125"/>
                      <a:pt x="848" y="68"/>
                    </a:cubicBezTo>
                    <a:cubicBezTo>
                      <a:pt x="806" y="27"/>
                      <a:pt x="749" y="0"/>
                      <a:pt x="67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-21546900" y="-965375"/>
                <a:ext cx="3062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225" h="942" extrusionOk="0">
                    <a:moveTo>
                      <a:pt x="708" y="0"/>
                    </a:moveTo>
                    <a:cubicBezTo>
                      <a:pt x="567" y="0"/>
                      <a:pt x="417" y="51"/>
                      <a:pt x="369" y="148"/>
                    </a:cubicBezTo>
                    <a:cubicBezTo>
                      <a:pt x="255" y="320"/>
                      <a:pt x="112" y="377"/>
                      <a:pt x="55" y="576"/>
                    </a:cubicBezTo>
                    <a:cubicBezTo>
                      <a:pt x="1" y="820"/>
                      <a:pt x="254" y="941"/>
                      <a:pt x="539" y="941"/>
                    </a:cubicBezTo>
                    <a:cubicBezTo>
                      <a:pt x="855" y="941"/>
                      <a:pt x="1210" y="791"/>
                      <a:pt x="1225" y="491"/>
                    </a:cubicBezTo>
                    <a:cubicBezTo>
                      <a:pt x="1225" y="263"/>
                      <a:pt x="1082" y="234"/>
                      <a:pt x="968" y="91"/>
                    </a:cubicBezTo>
                    <a:cubicBezTo>
                      <a:pt x="919" y="30"/>
                      <a:pt x="816" y="0"/>
                      <a:pt x="70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-21561950" y="-870125"/>
                <a:ext cx="1857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743" h="475" extrusionOk="0">
                    <a:moveTo>
                      <a:pt x="504" y="1"/>
                    </a:moveTo>
                    <a:cubicBezTo>
                      <a:pt x="431" y="1"/>
                      <a:pt x="354" y="21"/>
                      <a:pt x="315" y="48"/>
                    </a:cubicBezTo>
                    <a:cubicBezTo>
                      <a:pt x="229" y="76"/>
                      <a:pt x="29" y="162"/>
                      <a:pt x="29" y="304"/>
                    </a:cubicBezTo>
                    <a:lnTo>
                      <a:pt x="1" y="304"/>
                    </a:lnTo>
                    <a:cubicBezTo>
                      <a:pt x="1" y="333"/>
                      <a:pt x="1" y="333"/>
                      <a:pt x="1" y="333"/>
                    </a:cubicBezTo>
                    <a:lnTo>
                      <a:pt x="1" y="362"/>
                    </a:lnTo>
                    <a:lnTo>
                      <a:pt x="29" y="362"/>
                    </a:lnTo>
                    <a:cubicBezTo>
                      <a:pt x="41" y="446"/>
                      <a:pt x="115" y="475"/>
                      <a:pt x="207" y="475"/>
                    </a:cubicBezTo>
                    <a:cubicBezTo>
                      <a:pt x="332" y="475"/>
                      <a:pt x="489" y="423"/>
                      <a:pt x="571" y="390"/>
                    </a:cubicBezTo>
                    <a:cubicBezTo>
                      <a:pt x="657" y="333"/>
                      <a:pt x="743" y="247"/>
                      <a:pt x="686" y="133"/>
                    </a:cubicBezTo>
                    <a:cubicBezTo>
                      <a:pt x="686" y="133"/>
                      <a:pt x="686" y="105"/>
                      <a:pt x="686" y="105"/>
                    </a:cubicBezTo>
                    <a:cubicBezTo>
                      <a:pt x="670" y="28"/>
                      <a:pt x="589" y="1"/>
                      <a:pt x="50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-21666800" y="-965800"/>
                <a:ext cx="34250" cy="17800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712" extrusionOk="0">
                    <a:moveTo>
                      <a:pt x="784" y="0"/>
                    </a:moveTo>
                    <a:cubicBezTo>
                      <a:pt x="628" y="0"/>
                      <a:pt x="468" y="46"/>
                      <a:pt x="343" y="108"/>
                    </a:cubicBezTo>
                    <a:cubicBezTo>
                      <a:pt x="172" y="223"/>
                      <a:pt x="0" y="451"/>
                      <a:pt x="229" y="593"/>
                    </a:cubicBezTo>
                    <a:cubicBezTo>
                      <a:pt x="338" y="675"/>
                      <a:pt x="473" y="711"/>
                      <a:pt x="606" y="711"/>
                    </a:cubicBezTo>
                    <a:cubicBezTo>
                      <a:pt x="751" y="711"/>
                      <a:pt x="895" y="668"/>
                      <a:pt x="999" y="593"/>
                    </a:cubicBezTo>
                    <a:cubicBezTo>
                      <a:pt x="1199" y="508"/>
                      <a:pt x="1370" y="251"/>
                      <a:pt x="1142" y="108"/>
                    </a:cubicBezTo>
                    <a:cubicBezTo>
                      <a:pt x="1039" y="31"/>
                      <a:pt x="912" y="0"/>
                      <a:pt x="78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-21794150" y="-992325"/>
                <a:ext cx="75150" cy="29575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1183" extrusionOk="0">
                    <a:moveTo>
                      <a:pt x="1785" y="1"/>
                    </a:moveTo>
                    <a:cubicBezTo>
                      <a:pt x="1013" y="1"/>
                      <a:pt x="1" y="563"/>
                      <a:pt x="672" y="1055"/>
                    </a:cubicBezTo>
                    <a:cubicBezTo>
                      <a:pt x="802" y="1144"/>
                      <a:pt x="986" y="1182"/>
                      <a:pt x="1188" y="1182"/>
                    </a:cubicBezTo>
                    <a:cubicBezTo>
                      <a:pt x="1962" y="1182"/>
                      <a:pt x="3006" y="617"/>
                      <a:pt x="2327" y="142"/>
                    </a:cubicBezTo>
                    <a:cubicBezTo>
                      <a:pt x="2191" y="44"/>
                      <a:pt x="1997" y="1"/>
                      <a:pt x="178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-21678925" y="-810450"/>
                <a:ext cx="29975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714" extrusionOk="0">
                    <a:moveTo>
                      <a:pt x="885" y="0"/>
                    </a:moveTo>
                    <a:cubicBezTo>
                      <a:pt x="714" y="0"/>
                      <a:pt x="514" y="29"/>
                      <a:pt x="371" y="114"/>
                    </a:cubicBezTo>
                    <a:cubicBezTo>
                      <a:pt x="343" y="143"/>
                      <a:pt x="314" y="143"/>
                      <a:pt x="286" y="171"/>
                    </a:cubicBezTo>
                    <a:cubicBezTo>
                      <a:pt x="257" y="200"/>
                      <a:pt x="257" y="200"/>
                      <a:pt x="257" y="200"/>
                    </a:cubicBezTo>
                    <a:cubicBezTo>
                      <a:pt x="115" y="343"/>
                      <a:pt x="0" y="542"/>
                      <a:pt x="229" y="714"/>
                    </a:cubicBezTo>
                    <a:cubicBezTo>
                      <a:pt x="314" y="514"/>
                      <a:pt x="371" y="371"/>
                      <a:pt x="428" y="257"/>
                    </a:cubicBezTo>
                    <a:cubicBezTo>
                      <a:pt x="685" y="200"/>
                      <a:pt x="942" y="114"/>
                      <a:pt x="1199" y="57"/>
                    </a:cubicBezTo>
                    <a:cubicBezTo>
                      <a:pt x="1085" y="0"/>
                      <a:pt x="999" y="0"/>
                      <a:pt x="88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-21474200" y="-931925"/>
                <a:ext cx="378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922" extrusionOk="0">
                    <a:moveTo>
                      <a:pt x="851" y="1"/>
                    </a:moveTo>
                    <a:cubicBezTo>
                      <a:pt x="631" y="1"/>
                      <a:pt x="395" y="58"/>
                      <a:pt x="257" y="180"/>
                    </a:cubicBezTo>
                    <a:cubicBezTo>
                      <a:pt x="171" y="237"/>
                      <a:pt x="86" y="323"/>
                      <a:pt x="86" y="408"/>
                    </a:cubicBezTo>
                    <a:cubicBezTo>
                      <a:pt x="86" y="437"/>
                      <a:pt x="86" y="465"/>
                      <a:pt x="86" y="494"/>
                    </a:cubicBezTo>
                    <a:cubicBezTo>
                      <a:pt x="0" y="808"/>
                      <a:pt x="428" y="922"/>
                      <a:pt x="656" y="922"/>
                    </a:cubicBezTo>
                    <a:lnTo>
                      <a:pt x="685" y="922"/>
                    </a:lnTo>
                    <a:cubicBezTo>
                      <a:pt x="913" y="922"/>
                      <a:pt x="1455" y="808"/>
                      <a:pt x="1484" y="494"/>
                    </a:cubicBezTo>
                    <a:cubicBezTo>
                      <a:pt x="1512" y="323"/>
                      <a:pt x="1455" y="237"/>
                      <a:pt x="1313" y="123"/>
                    </a:cubicBezTo>
                    <a:cubicBezTo>
                      <a:pt x="1220" y="44"/>
                      <a:pt x="1041" y="1"/>
                      <a:pt x="85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-21431400" y="-1039075"/>
                <a:ext cx="3497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1399" h="990" extrusionOk="0">
                    <a:moveTo>
                      <a:pt x="753" y="1"/>
                    </a:moveTo>
                    <a:cubicBezTo>
                      <a:pt x="475" y="1"/>
                      <a:pt x="176" y="124"/>
                      <a:pt x="57" y="386"/>
                    </a:cubicBezTo>
                    <a:cubicBezTo>
                      <a:pt x="57" y="414"/>
                      <a:pt x="29" y="443"/>
                      <a:pt x="29" y="443"/>
                    </a:cubicBezTo>
                    <a:cubicBezTo>
                      <a:pt x="0" y="529"/>
                      <a:pt x="57" y="671"/>
                      <a:pt x="114" y="700"/>
                    </a:cubicBezTo>
                    <a:cubicBezTo>
                      <a:pt x="171" y="785"/>
                      <a:pt x="200" y="871"/>
                      <a:pt x="314" y="928"/>
                    </a:cubicBezTo>
                    <a:cubicBezTo>
                      <a:pt x="367" y="968"/>
                      <a:pt x="451" y="989"/>
                      <a:pt x="537" y="989"/>
                    </a:cubicBezTo>
                    <a:cubicBezTo>
                      <a:pt x="636" y="989"/>
                      <a:pt x="738" y="961"/>
                      <a:pt x="799" y="900"/>
                    </a:cubicBezTo>
                    <a:cubicBezTo>
                      <a:pt x="856" y="814"/>
                      <a:pt x="913" y="757"/>
                      <a:pt x="970" y="700"/>
                    </a:cubicBezTo>
                    <a:cubicBezTo>
                      <a:pt x="1056" y="643"/>
                      <a:pt x="1141" y="586"/>
                      <a:pt x="1198" y="500"/>
                    </a:cubicBezTo>
                    <a:cubicBezTo>
                      <a:pt x="1398" y="272"/>
                      <a:pt x="1113" y="72"/>
                      <a:pt x="913" y="15"/>
                    </a:cubicBezTo>
                    <a:cubicBezTo>
                      <a:pt x="862" y="6"/>
                      <a:pt x="808" y="1"/>
                      <a:pt x="75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-21381975" y="-864850"/>
                <a:ext cx="3975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1590" h="954" extrusionOk="0">
                    <a:moveTo>
                      <a:pt x="844" y="1"/>
                    </a:moveTo>
                    <a:cubicBezTo>
                      <a:pt x="727" y="1"/>
                      <a:pt x="605" y="22"/>
                      <a:pt x="477" y="65"/>
                    </a:cubicBezTo>
                    <a:cubicBezTo>
                      <a:pt x="334" y="122"/>
                      <a:pt x="49" y="236"/>
                      <a:pt x="49" y="436"/>
                    </a:cubicBezTo>
                    <a:cubicBezTo>
                      <a:pt x="49" y="464"/>
                      <a:pt x="20" y="464"/>
                      <a:pt x="20" y="493"/>
                    </a:cubicBezTo>
                    <a:cubicBezTo>
                      <a:pt x="1" y="842"/>
                      <a:pt x="324" y="954"/>
                      <a:pt x="650" y="954"/>
                    </a:cubicBezTo>
                    <a:cubicBezTo>
                      <a:pt x="803" y="954"/>
                      <a:pt x="957" y="929"/>
                      <a:pt x="1076" y="892"/>
                    </a:cubicBezTo>
                    <a:cubicBezTo>
                      <a:pt x="1247" y="835"/>
                      <a:pt x="1476" y="693"/>
                      <a:pt x="1533" y="493"/>
                    </a:cubicBezTo>
                    <a:cubicBezTo>
                      <a:pt x="1590" y="293"/>
                      <a:pt x="1447" y="122"/>
                      <a:pt x="1276" y="65"/>
                    </a:cubicBezTo>
                    <a:lnTo>
                      <a:pt x="1190" y="65"/>
                    </a:lnTo>
                    <a:cubicBezTo>
                      <a:pt x="1076" y="22"/>
                      <a:pt x="962" y="1"/>
                      <a:pt x="84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-22609800" y="-1275525"/>
                <a:ext cx="2857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647" extrusionOk="0">
                    <a:moveTo>
                      <a:pt x="572" y="0"/>
                    </a:moveTo>
                    <a:cubicBezTo>
                      <a:pt x="543" y="0"/>
                      <a:pt x="457" y="0"/>
                      <a:pt x="372" y="29"/>
                    </a:cubicBezTo>
                    <a:cubicBezTo>
                      <a:pt x="258" y="57"/>
                      <a:pt x="172" y="114"/>
                      <a:pt x="87" y="172"/>
                    </a:cubicBezTo>
                    <a:cubicBezTo>
                      <a:pt x="58" y="200"/>
                      <a:pt x="29" y="229"/>
                      <a:pt x="29" y="257"/>
                    </a:cubicBezTo>
                    <a:cubicBezTo>
                      <a:pt x="29" y="257"/>
                      <a:pt x="29" y="286"/>
                      <a:pt x="29" y="286"/>
                    </a:cubicBezTo>
                    <a:cubicBezTo>
                      <a:pt x="29" y="314"/>
                      <a:pt x="1" y="314"/>
                      <a:pt x="1" y="343"/>
                    </a:cubicBezTo>
                    <a:cubicBezTo>
                      <a:pt x="1" y="371"/>
                      <a:pt x="29" y="428"/>
                      <a:pt x="29" y="457"/>
                    </a:cubicBezTo>
                    <a:cubicBezTo>
                      <a:pt x="58" y="485"/>
                      <a:pt x="58" y="514"/>
                      <a:pt x="87" y="542"/>
                    </a:cubicBezTo>
                    <a:cubicBezTo>
                      <a:pt x="132" y="619"/>
                      <a:pt x="228" y="646"/>
                      <a:pt x="324" y="646"/>
                    </a:cubicBezTo>
                    <a:cubicBezTo>
                      <a:pt x="407" y="646"/>
                      <a:pt x="490" y="626"/>
                      <a:pt x="543" y="600"/>
                    </a:cubicBezTo>
                    <a:cubicBezTo>
                      <a:pt x="600" y="600"/>
                      <a:pt x="629" y="571"/>
                      <a:pt x="686" y="571"/>
                    </a:cubicBezTo>
                    <a:cubicBezTo>
                      <a:pt x="1000" y="457"/>
                      <a:pt x="1142" y="86"/>
                      <a:pt x="71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-22544350" y="-1358875"/>
                <a:ext cx="34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1381" h="822" extrusionOk="0">
                    <a:moveTo>
                      <a:pt x="975" y="1"/>
                    </a:moveTo>
                    <a:cubicBezTo>
                      <a:pt x="806" y="1"/>
                      <a:pt x="622" y="44"/>
                      <a:pt x="521" y="82"/>
                    </a:cubicBezTo>
                    <a:cubicBezTo>
                      <a:pt x="322" y="196"/>
                      <a:pt x="151" y="396"/>
                      <a:pt x="65" y="595"/>
                    </a:cubicBezTo>
                    <a:cubicBezTo>
                      <a:pt x="1" y="772"/>
                      <a:pt x="162" y="822"/>
                      <a:pt x="336" y="822"/>
                    </a:cubicBezTo>
                    <a:cubicBezTo>
                      <a:pt x="471" y="822"/>
                      <a:pt x="614" y="791"/>
                      <a:pt x="664" y="766"/>
                    </a:cubicBezTo>
                    <a:cubicBezTo>
                      <a:pt x="778" y="709"/>
                      <a:pt x="892" y="709"/>
                      <a:pt x="978" y="681"/>
                    </a:cubicBezTo>
                    <a:cubicBezTo>
                      <a:pt x="1121" y="624"/>
                      <a:pt x="1320" y="538"/>
                      <a:pt x="1349" y="367"/>
                    </a:cubicBezTo>
                    <a:cubicBezTo>
                      <a:pt x="1349" y="367"/>
                      <a:pt x="1349" y="338"/>
                      <a:pt x="1349" y="310"/>
                    </a:cubicBezTo>
                    <a:cubicBezTo>
                      <a:pt x="1381" y="71"/>
                      <a:pt x="1189" y="1"/>
                      <a:pt x="97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-22471300" y="-1289475"/>
                <a:ext cx="2772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633" extrusionOk="0">
                    <a:moveTo>
                      <a:pt x="558" y="1"/>
                    </a:moveTo>
                    <a:cubicBezTo>
                      <a:pt x="465" y="1"/>
                      <a:pt x="374" y="38"/>
                      <a:pt x="310" y="102"/>
                    </a:cubicBezTo>
                    <a:cubicBezTo>
                      <a:pt x="224" y="159"/>
                      <a:pt x="110" y="216"/>
                      <a:pt x="82" y="359"/>
                    </a:cubicBezTo>
                    <a:cubicBezTo>
                      <a:pt x="1" y="569"/>
                      <a:pt x="204" y="632"/>
                      <a:pt x="427" y="632"/>
                    </a:cubicBezTo>
                    <a:cubicBezTo>
                      <a:pt x="597" y="632"/>
                      <a:pt x="778" y="595"/>
                      <a:pt x="852" y="558"/>
                    </a:cubicBezTo>
                    <a:cubicBezTo>
                      <a:pt x="966" y="501"/>
                      <a:pt x="1109" y="330"/>
                      <a:pt x="1023" y="187"/>
                    </a:cubicBezTo>
                    <a:cubicBezTo>
                      <a:pt x="966" y="102"/>
                      <a:pt x="852" y="73"/>
                      <a:pt x="767" y="73"/>
                    </a:cubicBezTo>
                    <a:cubicBezTo>
                      <a:pt x="704" y="23"/>
                      <a:pt x="630" y="1"/>
                      <a:pt x="55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-22390800" y="-1382950"/>
                <a:ext cx="31175" cy="17975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719" extrusionOk="0">
                    <a:moveTo>
                      <a:pt x="781" y="0"/>
                    </a:moveTo>
                    <a:cubicBezTo>
                      <a:pt x="674" y="0"/>
                      <a:pt x="567" y="19"/>
                      <a:pt x="485" y="46"/>
                    </a:cubicBezTo>
                    <a:cubicBezTo>
                      <a:pt x="114" y="189"/>
                      <a:pt x="0" y="588"/>
                      <a:pt x="457" y="674"/>
                    </a:cubicBezTo>
                    <a:lnTo>
                      <a:pt x="428" y="674"/>
                    </a:lnTo>
                    <a:cubicBezTo>
                      <a:pt x="488" y="704"/>
                      <a:pt x="564" y="718"/>
                      <a:pt x="645" y="718"/>
                    </a:cubicBezTo>
                    <a:cubicBezTo>
                      <a:pt x="873" y="718"/>
                      <a:pt x="1143" y="606"/>
                      <a:pt x="1227" y="417"/>
                    </a:cubicBezTo>
                    <a:cubicBezTo>
                      <a:pt x="1227" y="388"/>
                      <a:pt x="1227" y="360"/>
                      <a:pt x="1227" y="360"/>
                    </a:cubicBezTo>
                    <a:cubicBezTo>
                      <a:pt x="1247" y="87"/>
                      <a:pt x="1013" y="0"/>
                      <a:pt x="78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-21992075" y="-1510200"/>
                <a:ext cx="45675" cy="27000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080" extrusionOk="0">
                    <a:moveTo>
                      <a:pt x="914" y="0"/>
                    </a:moveTo>
                    <a:cubicBezTo>
                      <a:pt x="543" y="0"/>
                      <a:pt x="29" y="200"/>
                      <a:pt x="29" y="628"/>
                    </a:cubicBezTo>
                    <a:cubicBezTo>
                      <a:pt x="29" y="628"/>
                      <a:pt x="29" y="657"/>
                      <a:pt x="1" y="657"/>
                    </a:cubicBezTo>
                    <a:cubicBezTo>
                      <a:pt x="29" y="771"/>
                      <a:pt x="86" y="828"/>
                      <a:pt x="172" y="885"/>
                    </a:cubicBezTo>
                    <a:cubicBezTo>
                      <a:pt x="229" y="942"/>
                      <a:pt x="315" y="970"/>
                      <a:pt x="372" y="999"/>
                    </a:cubicBezTo>
                    <a:cubicBezTo>
                      <a:pt x="494" y="1055"/>
                      <a:pt x="629" y="1080"/>
                      <a:pt x="766" y="1080"/>
                    </a:cubicBezTo>
                    <a:cubicBezTo>
                      <a:pt x="980" y="1080"/>
                      <a:pt x="1196" y="1018"/>
                      <a:pt x="1370" y="913"/>
                    </a:cubicBezTo>
                    <a:cubicBezTo>
                      <a:pt x="1570" y="828"/>
                      <a:pt x="1827" y="542"/>
                      <a:pt x="1656" y="314"/>
                    </a:cubicBezTo>
                    <a:cubicBezTo>
                      <a:pt x="1456" y="86"/>
                      <a:pt x="1228" y="29"/>
                      <a:pt x="91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-22064275" y="-1551750"/>
                <a:ext cx="1912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379" extrusionOk="0">
                    <a:moveTo>
                      <a:pt x="502" y="1"/>
                    </a:moveTo>
                    <a:cubicBezTo>
                      <a:pt x="329" y="1"/>
                      <a:pt x="1" y="71"/>
                      <a:pt x="121" y="264"/>
                    </a:cubicBezTo>
                    <a:cubicBezTo>
                      <a:pt x="207" y="378"/>
                      <a:pt x="292" y="321"/>
                      <a:pt x="407" y="350"/>
                    </a:cubicBezTo>
                    <a:cubicBezTo>
                      <a:pt x="426" y="356"/>
                      <a:pt x="455" y="360"/>
                      <a:pt x="488" y="360"/>
                    </a:cubicBezTo>
                    <a:cubicBezTo>
                      <a:pt x="603" y="360"/>
                      <a:pt x="765" y="318"/>
                      <a:pt x="720" y="207"/>
                    </a:cubicBezTo>
                    <a:cubicBezTo>
                      <a:pt x="720" y="207"/>
                      <a:pt x="720" y="179"/>
                      <a:pt x="720" y="179"/>
                    </a:cubicBezTo>
                    <a:cubicBezTo>
                      <a:pt x="720" y="93"/>
                      <a:pt x="692" y="36"/>
                      <a:pt x="606" y="7"/>
                    </a:cubicBezTo>
                    <a:lnTo>
                      <a:pt x="578" y="7"/>
                    </a:lnTo>
                    <a:cubicBezTo>
                      <a:pt x="560" y="3"/>
                      <a:pt x="534" y="1"/>
                      <a:pt x="50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-22019875" y="-1620975"/>
                <a:ext cx="3210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765" extrusionOk="0">
                    <a:moveTo>
                      <a:pt x="805" y="0"/>
                    </a:moveTo>
                    <a:cubicBezTo>
                      <a:pt x="693" y="0"/>
                      <a:pt x="585" y="17"/>
                      <a:pt x="514" y="37"/>
                    </a:cubicBezTo>
                    <a:cubicBezTo>
                      <a:pt x="228" y="151"/>
                      <a:pt x="0" y="465"/>
                      <a:pt x="342" y="637"/>
                    </a:cubicBezTo>
                    <a:cubicBezTo>
                      <a:pt x="400" y="637"/>
                      <a:pt x="428" y="665"/>
                      <a:pt x="485" y="694"/>
                    </a:cubicBezTo>
                    <a:cubicBezTo>
                      <a:pt x="509" y="741"/>
                      <a:pt x="568" y="764"/>
                      <a:pt x="630" y="764"/>
                    </a:cubicBezTo>
                    <a:cubicBezTo>
                      <a:pt x="717" y="764"/>
                      <a:pt x="811" y="720"/>
                      <a:pt x="827" y="637"/>
                    </a:cubicBezTo>
                    <a:cubicBezTo>
                      <a:pt x="999" y="608"/>
                      <a:pt x="1284" y="494"/>
                      <a:pt x="1255" y="266"/>
                    </a:cubicBezTo>
                    <a:cubicBezTo>
                      <a:pt x="1255" y="266"/>
                      <a:pt x="1255" y="266"/>
                      <a:pt x="1255" y="237"/>
                    </a:cubicBezTo>
                    <a:cubicBezTo>
                      <a:pt x="1219" y="54"/>
                      <a:pt x="1006" y="0"/>
                      <a:pt x="80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-21978525" y="-1562375"/>
                <a:ext cx="2500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616" extrusionOk="0">
                    <a:moveTo>
                      <a:pt x="710" y="1"/>
                    </a:moveTo>
                    <a:cubicBezTo>
                      <a:pt x="587" y="1"/>
                      <a:pt x="455" y="34"/>
                      <a:pt x="400" y="62"/>
                    </a:cubicBezTo>
                    <a:cubicBezTo>
                      <a:pt x="315" y="90"/>
                      <a:pt x="229" y="119"/>
                      <a:pt x="144" y="176"/>
                    </a:cubicBezTo>
                    <a:cubicBezTo>
                      <a:pt x="1" y="318"/>
                      <a:pt x="29" y="518"/>
                      <a:pt x="201" y="575"/>
                    </a:cubicBezTo>
                    <a:cubicBezTo>
                      <a:pt x="274" y="603"/>
                      <a:pt x="353" y="615"/>
                      <a:pt x="432" y="615"/>
                    </a:cubicBezTo>
                    <a:cubicBezTo>
                      <a:pt x="600" y="615"/>
                      <a:pt x="769" y="558"/>
                      <a:pt x="885" y="461"/>
                    </a:cubicBezTo>
                    <a:cubicBezTo>
                      <a:pt x="942" y="432"/>
                      <a:pt x="1000" y="347"/>
                      <a:pt x="971" y="261"/>
                    </a:cubicBezTo>
                    <a:cubicBezTo>
                      <a:pt x="971" y="233"/>
                      <a:pt x="971" y="233"/>
                      <a:pt x="971" y="233"/>
                    </a:cubicBezTo>
                    <a:lnTo>
                      <a:pt x="971" y="176"/>
                    </a:lnTo>
                    <a:cubicBezTo>
                      <a:pt x="971" y="41"/>
                      <a:pt x="846" y="1"/>
                      <a:pt x="71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-22801525" y="-1695700"/>
                <a:ext cx="60550" cy="23975"/>
              </a:xfrm>
              <a:custGeom>
                <a:avLst/>
                <a:gdLst/>
                <a:ahLst/>
                <a:cxnLst/>
                <a:rect l="l" t="t" r="r" b="b"/>
                <a:pathLst>
                  <a:path w="2422" h="959" extrusionOk="0">
                    <a:moveTo>
                      <a:pt x="1436" y="1"/>
                    </a:moveTo>
                    <a:cubicBezTo>
                      <a:pt x="812" y="1"/>
                      <a:pt x="1" y="456"/>
                      <a:pt x="537" y="858"/>
                    </a:cubicBezTo>
                    <a:cubicBezTo>
                      <a:pt x="642" y="928"/>
                      <a:pt x="790" y="959"/>
                      <a:pt x="952" y="959"/>
                    </a:cubicBezTo>
                    <a:cubicBezTo>
                      <a:pt x="1579" y="959"/>
                      <a:pt x="2422" y="501"/>
                      <a:pt x="1878" y="116"/>
                    </a:cubicBezTo>
                    <a:cubicBezTo>
                      <a:pt x="1767" y="36"/>
                      <a:pt x="1608" y="1"/>
                      <a:pt x="143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-22717500" y="-1722775"/>
                <a:ext cx="485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025" extrusionOk="0">
                    <a:moveTo>
                      <a:pt x="1103" y="1"/>
                    </a:moveTo>
                    <a:cubicBezTo>
                      <a:pt x="864" y="1"/>
                      <a:pt x="614" y="72"/>
                      <a:pt x="457" y="172"/>
                    </a:cubicBezTo>
                    <a:lnTo>
                      <a:pt x="429" y="172"/>
                    </a:lnTo>
                    <a:cubicBezTo>
                      <a:pt x="229" y="286"/>
                      <a:pt x="1" y="514"/>
                      <a:pt x="143" y="771"/>
                    </a:cubicBezTo>
                    <a:cubicBezTo>
                      <a:pt x="268" y="958"/>
                      <a:pt x="514" y="1024"/>
                      <a:pt x="748" y="1024"/>
                    </a:cubicBezTo>
                    <a:cubicBezTo>
                      <a:pt x="836" y="1024"/>
                      <a:pt x="922" y="1015"/>
                      <a:pt x="999" y="999"/>
                    </a:cubicBezTo>
                    <a:cubicBezTo>
                      <a:pt x="1285" y="942"/>
                      <a:pt x="1941" y="657"/>
                      <a:pt x="1684" y="258"/>
                    </a:cubicBezTo>
                    <a:cubicBezTo>
                      <a:pt x="1570" y="72"/>
                      <a:pt x="1342" y="1"/>
                      <a:pt x="110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-22716850" y="-1662700"/>
                <a:ext cx="39325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999" extrusionOk="0">
                    <a:moveTo>
                      <a:pt x="1049" y="0"/>
                    </a:moveTo>
                    <a:cubicBezTo>
                      <a:pt x="838" y="0"/>
                      <a:pt x="606" y="109"/>
                      <a:pt x="517" y="251"/>
                    </a:cubicBezTo>
                    <a:cubicBezTo>
                      <a:pt x="403" y="337"/>
                      <a:pt x="288" y="394"/>
                      <a:pt x="203" y="537"/>
                    </a:cubicBezTo>
                    <a:cubicBezTo>
                      <a:pt x="1" y="891"/>
                      <a:pt x="426" y="998"/>
                      <a:pt x="724" y="998"/>
                    </a:cubicBezTo>
                    <a:cubicBezTo>
                      <a:pt x="762" y="998"/>
                      <a:pt x="798" y="996"/>
                      <a:pt x="831" y="993"/>
                    </a:cubicBezTo>
                    <a:lnTo>
                      <a:pt x="916" y="993"/>
                    </a:lnTo>
                    <a:cubicBezTo>
                      <a:pt x="1116" y="965"/>
                      <a:pt x="1458" y="822"/>
                      <a:pt x="1515" y="594"/>
                    </a:cubicBezTo>
                    <a:cubicBezTo>
                      <a:pt x="1572" y="394"/>
                      <a:pt x="1487" y="308"/>
                      <a:pt x="1373" y="137"/>
                    </a:cubicBezTo>
                    <a:cubicBezTo>
                      <a:pt x="1297" y="40"/>
                      <a:pt x="1177" y="0"/>
                      <a:pt x="104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-22813525" y="-1542525"/>
                <a:ext cx="1715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275" extrusionOk="0">
                    <a:moveTo>
                      <a:pt x="400" y="1"/>
                    </a:moveTo>
                    <a:cubicBezTo>
                      <a:pt x="225" y="1"/>
                      <a:pt x="0" y="128"/>
                      <a:pt x="132" y="238"/>
                    </a:cubicBezTo>
                    <a:cubicBezTo>
                      <a:pt x="172" y="264"/>
                      <a:pt x="224" y="275"/>
                      <a:pt x="280" y="275"/>
                    </a:cubicBezTo>
                    <a:cubicBezTo>
                      <a:pt x="467" y="275"/>
                      <a:pt x="686" y="148"/>
                      <a:pt x="532" y="38"/>
                    </a:cubicBezTo>
                    <a:cubicBezTo>
                      <a:pt x="499" y="12"/>
                      <a:pt x="452" y="1"/>
                      <a:pt x="40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-22246000" y="-887925"/>
                <a:ext cx="42100" cy="25950"/>
              </a:xfrm>
              <a:custGeom>
                <a:avLst/>
                <a:gdLst/>
                <a:ahLst/>
                <a:cxnLst/>
                <a:rect l="l" t="t" r="r" b="b"/>
                <a:pathLst>
                  <a:path w="1684" h="1038" extrusionOk="0">
                    <a:moveTo>
                      <a:pt x="1032" y="0"/>
                    </a:moveTo>
                    <a:cubicBezTo>
                      <a:pt x="777" y="0"/>
                      <a:pt x="519" y="87"/>
                      <a:pt x="314" y="246"/>
                    </a:cubicBezTo>
                    <a:cubicBezTo>
                      <a:pt x="200" y="332"/>
                      <a:pt x="143" y="417"/>
                      <a:pt x="86" y="560"/>
                    </a:cubicBezTo>
                    <a:cubicBezTo>
                      <a:pt x="0" y="817"/>
                      <a:pt x="343" y="988"/>
                      <a:pt x="542" y="1016"/>
                    </a:cubicBezTo>
                    <a:cubicBezTo>
                      <a:pt x="610" y="1030"/>
                      <a:pt x="682" y="1037"/>
                      <a:pt x="756" y="1037"/>
                    </a:cubicBezTo>
                    <a:cubicBezTo>
                      <a:pt x="995" y="1037"/>
                      <a:pt x="1253" y="963"/>
                      <a:pt x="1427" y="788"/>
                    </a:cubicBezTo>
                    <a:cubicBezTo>
                      <a:pt x="1570" y="674"/>
                      <a:pt x="1684" y="560"/>
                      <a:pt x="1655" y="360"/>
                    </a:cubicBezTo>
                    <a:cubicBezTo>
                      <a:pt x="1627" y="160"/>
                      <a:pt x="1398" y="46"/>
                      <a:pt x="1227" y="18"/>
                    </a:cubicBezTo>
                    <a:cubicBezTo>
                      <a:pt x="1163" y="6"/>
                      <a:pt x="1098" y="0"/>
                      <a:pt x="103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-22367975" y="-915300"/>
                <a:ext cx="26400" cy="1770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708" extrusionOk="0">
                    <a:moveTo>
                      <a:pt x="771" y="0"/>
                    </a:moveTo>
                    <a:cubicBezTo>
                      <a:pt x="628" y="0"/>
                      <a:pt x="485" y="29"/>
                      <a:pt x="371" y="114"/>
                    </a:cubicBezTo>
                    <a:cubicBezTo>
                      <a:pt x="172" y="200"/>
                      <a:pt x="0" y="428"/>
                      <a:pt x="229" y="599"/>
                    </a:cubicBezTo>
                    <a:cubicBezTo>
                      <a:pt x="332" y="677"/>
                      <a:pt x="452" y="707"/>
                      <a:pt x="574" y="707"/>
                    </a:cubicBezTo>
                    <a:cubicBezTo>
                      <a:pt x="723" y="707"/>
                      <a:pt x="874" y="662"/>
                      <a:pt x="999" y="599"/>
                    </a:cubicBezTo>
                    <a:cubicBezTo>
                      <a:pt x="1028" y="428"/>
                      <a:pt x="1028" y="228"/>
                      <a:pt x="1056" y="57"/>
                    </a:cubicBezTo>
                    <a:cubicBezTo>
                      <a:pt x="970" y="29"/>
                      <a:pt x="885" y="0"/>
                      <a:pt x="77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-22253850" y="-1015875"/>
                <a:ext cx="14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8" h="1" extrusionOk="0">
                    <a:moveTo>
                      <a:pt x="58" y="0"/>
                    </a:moveTo>
                    <a:lnTo>
                      <a:pt x="58" y="0"/>
                    </a:lnTo>
                    <a:cubicBezTo>
                      <a:pt x="0" y="0"/>
                      <a:pt x="0" y="0"/>
                      <a:pt x="5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-22265725" y="-1030275"/>
                <a:ext cx="2760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586" extrusionOk="0">
                    <a:moveTo>
                      <a:pt x="684" y="0"/>
                    </a:moveTo>
                    <a:cubicBezTo>
                      <a:pt x="458" y="0"/>
                      <a:pt x="1" y="100"/>
                      <a:pt x="76" y="376"/>
                    </a:cubicBezTo>
                    <a:cubicBezTo>
                      <a:pt x="76" y="376"/>
                      <a:pt x="76" y="405"/>
                      <a:pt x="76" y="405"/>
                    </a:cubicBezTo>
                    <a:cubicBezTo>
                      <a:pt x="98" y="539"/>
                      <a:pt x="226" y="586"/>
                      <a:pt x="363" y="586"/>
                    </a:cubicBezTo>
                    <a:cubicBezTo>
                      <a:pt x="400" y="586"/>
                      <a:pt x="439" y="582"/>
                      <a:pt x="475" y="576"/>
                    </a:cubicBezTo>
                    <a:lnTo>
                      <a:pt x="647" y="576"/>
                    </a:lnTo>
                    <a:cubicBezTo>
                      <a:pt x="818" y="548"/>
                      <a:pt x="1018" y="462"/>
                      <a:pt x="1075" y="291"/>
                    </a:cubicBezTo>
                    <a:cubicBezTo>
                      <a:pt x="1103" y="120"/>
                      <a:pt x="932" y="34"/>
                      <a:pt x="818" y="5"/>
                    </a:cubicBezTo>
                    <a:lnTo>
                      <a:pt x="761" y="5"/>
                    </a:lnTo>
                    <a:cubicBezTo>
                      <a:pt x="741" y="2"/>
                      <a:pt x="714" y="0"/>
                      <a:pt x="68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-22252125" y="-945650"/>
                <a:ext cx="30175" cy="16250"/>
              </a:xfrm>
              <a:custGeom>
                <a:avLst/>
                <a:gdLst/>
                <a:ahLst/>
                <a:cxnLst/>
                <a:rect l="l" t="t" r="r" b="b"/>
                <a:pathLst>
                  <a:path w="1207" h="650" extrusionOk="0">
                    <a:moveTo>
                      <a:pt x="835" y="1"/>
                    </a:moveTo>
                    <a:cubicBezTo>
                      <a:pt x="472" y="1"/>
                      <a:pt x="0" y="265"/>
                      <a:pt x="302" y="529"/>
                    </a:cubicBezTo>
                    <a:cubicBezTo>
                      <a:pt x="302" y="558"/>
                      <a:pt x="302" y="558"/>
                      <a:pt x="331" y="558"/>
                    </a:cubicBezTo>
                    <a:cubicBezTo>
                      <a:pt x="393" y="620"/>
                      <a:pt x="503" y="649"/>
                      <a:pt x="623" y="649"/>
                    </a:cubicBezTo>
                    <a:cubicBezTo>
                      <a:pt x="888" y="649"/>
                      <a:pt x="1207" y="508"/>
                      <a:pt x="1187" y="273"/>
                    </a:cubicBezTo>
                    <a:lnTo>
                      <a:pt x="1187" y="244"/>
                    </a:lnTo>
                    <a:cubicBezTo>
                      <a:pt x="1177" y="70"/>
                      <a:pt x="1020" y="1"/>
                      <a:pt x="83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-22158275" y="-933325"/>
                <a:ext cx="36400" cy="23425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937" extrusionOk="0">
                    <a:moveTo>
                      <a:pt x="793" y="0"/>
                    </a:moveTo>
                    <a:cubicBezTo>
                      <a:pt x="447" y="0"/>
                      <a:pt x="56" y="140"/>
                      <a:pt x="1" y="436"/>
                    </a:cubicBezTo>
                    <a:cubicBezTo>
                      <a:pt x="1" y="436"/>
                      <a:pt x="1" y="464"/>
                      <a:pt x="1" y="464"/>
                    </a:cubicBezTo>
                    <a:cubicBezTo>
                      <a:pt x="1" y="578"/>
                      <a:pt x="29" y="664"/>
                      <a:pt x="86" y="721"/>
                    </a:cubicBezTo>
                    <a:cubicBezTo>
                      <a:pt x="224" y="859"/>
                      <a:pt x="472" y="936"/>
                      <a:pt x="718" y="936"/>
                    </a:cubicBezTo>
                    <a:cubicBezTo>
                      <a:pt x="1034" y="936"/>
                      <a:pt x="1347" y="810"/>
                      <a:pt x="1427" y="521"/>
                    </a:cubicBezTo>
                    <a:cubicBezTo>
                      <a:pt x="1456" y="350"/>
                      <a:pt x="1399" y="236"/>
                      <a:pt x="1256" y="122"/>
                    </a:cubicBezTo>
                    <a:cubicBezTo>
                      <a:pt x="1156" y="41"/>
                      <a:pt x="981" y="0"/>
                      <a:pt x="79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-22156125" y="-915300"/>
                <a:ext cx="1450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58" h="58" extrusionOk="0">
                    <a:moveTo>
                      <a:pt x="0" y="0"/>
                    </a:moveTo>
                    <a:cubicBezTo>
                      <a:pt x="0" y="17"/>
                      <a:pt x="11" y="24"/>
                      <a:pt x="25" y="33"/>
                    </a:cubicBezTo>
                    <a:lnTo>
                      <a:pt x="25" y="33"/>
                    </a:lnTo>
                    <a:cubicBezTo>
                      <a:pt x="19" y="23"/>
                      <a:pt x="12" y="12"/>
                      <a:pt x="0" y="0"/>
                    </a:cubicBezTo>
                    <a:close/>
                    <a:moveTo>
                      <a:pt x="25" y="33"/>
                    </a:moveTo>
                    <a:cubicBezTo>
                      <a:pt x="34" y="47"/>
                      <a:pt x="40" y="57"/>
                      <a:pt x="57" y="57"/>
                    </a:cubicBezTo>
                    <a:cubicBezTo>
                      <a:pt x="46" y="46"/>
                      <a:pt x="34" y="39"/>
                      <a:pt x="25" y="33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21447100" y="-1505775"/>
                <a:ext cx="32125" cy="168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674" extrusionOk="0">
                    <a:moveTo>
                      <a:pt x="739" y="1"/>
                    </a:moveTo>
                    <a:cubicBezTo>
                      <a:pt x="590" y="1"/>
                      <a:pt x="439" y="46"/>
                      <a:pt x="314" y="109"/>
                    </a:cubicBezTo>
                    <a:cubicBezTo>
                      <a:pt x="143" y="194"/>
                      <a:pt x="0" y="422"/>
                      <a:pt x="200" y="565"/>
                    </a:cubicBezTo>
                    <a:cubicBezTo>
                      <a:pt x="290" y="642"/>
                      <a:pt x="410" y="673"/>
                      <a:pt x="534" y="673"/>
                    </a:cubicBezTo>
                    <a:cubicBezTo>
                      <a:pt x="686" y="673"/>
                      <a:pt x="845" y="628"/>
                      <a:pt x="971" y="565"/>
                    </a:cubicBezTo>
                    <a:cubicBezTo>
                      <a:pt x="1142" y="480"/>
                      <a:pt x="1284" y="251"/>
                      <a:pt x="1085" y="109"/>
                    </a:cubicBezTo>
                    <a:cubicBezTo>
                      <a:pt x="982" y="31"/>
                      <a:pt x="861" y="1"/>
                      <a:pt x="73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-21526275" y="-1563700"/>
                <a:ext cx="321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743" extrusionOk="0">
                    <a:moveTo>
                      <a:pt x="600" y="0"/>
                    </a:moveTo>
                    <a:cubicBezTo>
                      <a:pt x="400" y="29"/>
                      <a:pt x="114" y="172"/>
                      <a:pt x="57" y="371"/>
                    </a:cubicBezTo>
                    <a:cubicBezTo>
                      <a:pt x="0" y="657"/>
                      <a:pt x="343" y="742"/>
                      <a:pt x="542" y="742"/>
                    </a:cubicBezTo>
                    <a:cubicBezTo>
                      <a:pt x="771" y="742"/>
                      <a:pt x="1199" y="685"/>
                      <a:pt x="1284" y="428"/>
                    </a:cubicBezTo>
                    <a:cubicBezTo>
                      <a:pt x="1056" y="286"/>
                      <a:pt x="828" y="143"/>
                      <a:pt x="60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-21426625" y="-1673675"/>
                <a:ext cx="44450" cy="24625"/>
              </a:xfrm>
              <a:custGeom>
                <a:avLst/>
                <a:gdLst/>
                <a:ahLst/>
                <a:cxnLst/>
                <a:rect l="l" t="t" r="r" b="b"/>
                <a:pathLst>
                  <a:path w="1778" h="985" extrusionOk="0">
                    <a:moveTo>
                      <a:pt x="982" y="0"/>
                    </a:moveTo>
                    <a:cubicBezTo>
                      <a:pt x="599" y="0"/>
                      <a:pt x="156" y="143"/>
                      <a:pt x="94" y="490"/>
                    </a:cubicBezTo>
                    <a:lnTo>
                      <a:pt x="66" y="519"/>
                    </a:lnTo>
                    <a:cubicBezTo>
                      <a:pt x="1" y="877"/>
                      <a:pt x="306" y="984"/>
                      <a:pt x="634" y="984"/>
                    </a:cubicBezTo>
                    <a:cubicBezTo>
                      <a:pt x="881" y="984"/>
                      <a:pt x="1141" y="923"/>
                      <a:pt x="1264" y="861"/>
                    </a:cubicBezTo>
                    <a:cubicBezTo>
                      <a:pt x="1293" y="861"/>
                      <a:pt x="1321" y="833"/>
                      <a:pt x="1321" y="833"/>
                    </a:cubicBezTo>
                    <a:cubicBezTo>
                      <a:pt x="1692" y="662"/>
                      <a:pt x="1778" y="234"/>
                      <a:pt x="1378" y="63"/>
                    </a:cubicBezTo>
                    <a:cubicBezTo>
                      <a:pt x="1274" y="22"/>
                      <a:pt x="1132" y="0"/>
                      <a:pt x="98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-21425700" y="-1582875"/>
                <a:ext cx="26425" cy="168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675" extrusionOk="0">
                    <a:moveTo>
                      <a:pt x="726" y="0"/>
                    </a:moveTo>
                    <a:cubicBezTo>
                      <a:pt x="595" y="0"/>
                      <a:pt x="454" y="42"/>
                      <a:pt x="371" y="83"/>
                    </a:cubicBezTo>
                    <a:cubicBezTo>
                      <a:pt x="343" y="83"/>
                      <a:pt x="314" y="111"/>
                      <a:pt x="257" y="140"/>
                    </a:cubicBezTo>
                    <a:cubicBezTo>
                      <a:pt x="143" y="197"/>
                      <a:pt x="0" y="339"/>
                      <a:pt x="86" y="511"/>
                    </a:cubicBezTo>
                    <a:lnTo>
                      <a:pt x="115" y="511"/>
                    </a:lnTo>
                    <a:cubicBezTo>
                      <a:pt x="171" y="624"/>
                      <a:pt x="322" y="674"/>
                      <a:pt x="487" y="674"/>
                    </a:cubicBezTo>
                    <a:cubicBezTo>
                      <a:pt x="738" y="674"/>
                      <a:pt x="1022" y="557"/>
                      <a:pt x="1056" y="368"/>
                    </a:cubicBezTo>
                    <a:cubicBezTo>
                      <a:pt x="1056" y="311"/>
                      <a:pt x="1028" y="225"/>
                      <a:pt x="1028" y="197"/>
                    </a:cubicBezTo>
                    <a:cubicBezTo>
                      <a:pt x="998" y="48"/>
                      <a:pt x="868" y="0"/>
                      <a:pt x="72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-21314425" y="-1522525"/>
                <a:ext cx="3567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744" extrusionOk="0">
                    <a:moveTo>
                      <a:pt x="830" y="0"/>
                    </a:moveTo>
                    <a:cubicBezTo>
                      <a:pt x="665" y="0"/>
                      <a:pt x="497" y="44"/>
                      <a:pt x="371" y="122"/>
                    </a:cubicBezTo>
                    <a:cubicBezTo>
                      <a:pt x="172" y="208"/>
                      <a:pt x="0" y="465"/>
                      <a:pt x="229" y="636"/>
                    </a:cubicBezTo>
                    <a:cubicBezTo>
                      <a:pt x="332" y="713"/>
                      <a:pt x="464" y="744"/>
                      <a:pt x="599" y="744"/>
                    </a:cubicBezTo>
                    <a:cubicBezTo>
                      <a:pt x="763" y="744"/>
                      <a:pt x="931" y="699"/>
                      <a:pt x="1056" y="636"/>
                    </a:cubicBezTo>
                    <a:cubicBezTo>
                      <a:pt x="1256" y="522"/>
                      <a:pt x="1427" y="265"/>
                      <a:pt x="1199" y="94"/>
                    </a:cubicBezTo>
                    <a:cubicBezTo>
                      <a:pt x="1096" y="30"/>
                      <a:pt x="964" y="0"/>
                      <a:pt x="83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-21275200" y="-1667850"/>
                <a:ext cx="40675" cy="22425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897" extrusionOk="0">
                    <a:moveTo>
                      <a:pt x="885" y="1"/>
                    </a:moveTo>
                    <a:cubicBezTo>
                      <a:pt x="600" y="1"/>
                      <a:pt x="172" y="115"/>
                      <a:pt x="86" y="429"/>
                    </a:cubicBezTo>
                    <a:cubicBezTo>
                      <a:pt x="1" y="714"/>
                      <a:pt x="315" y="828"/>
                      <a:pt x="571" y="828"/>
                    </a:cubicBezTo>
                    <a:cubicBezTo>
                      <a:pt x="634" y="870"/>
                      <a:pt x="697" y="896"/>
                      <a:pt x="759" y="896"/>
                    </a:cubicBezTo>
                    <a:cubicBezTo>
                      <a:pt x="782" y="896"/>
                      <a:pt x="805" y="893"/>
                      <a:pt x="828" y="885"/>
                    </a:cubicBezTo>
                    <a:cubicBezTo>
                      <a:pt x="1028" y="828"/>
                      <a:pt x="1256" y="714"/>
                      <a:pt x="1370" y="543"/>
                    </a:cubicBezTo>
                    <a:cubicBezTo>
                      <a:pt x="1627" y="172"/>
                      <a:pt x="1142" y="1"/>
                      <a:pt x="88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-21307325" y="-1767625"/>
                <a:ext cx="36725" cy="24050"/>
              </a:xfrm>
              <a:custGeom>
                <a:avLst/>
                <a:gdLst/>
                <a:ahLst/>
                <a:cxnLst/>
                <a:rect l="l" t="t" r="r" b="b"/>
                <a:pathLst>
                  <a:path w="1469" h="962" extrusionOk="0">
                    <a:moveTo>
                      <a:pt x="849" y="1"/>
                    </a:moveTo>
                    <a:cubicBezTo>
                      <a:pt x="455" y="1"/>
                      <a:pt x="0" y="198"/>
                      <a:pt x="201" y="539"/>
                    </a:cubicBezTo>
                    <a:cubicBezTo>
                      <a:pt x="287" y="682"/>
                      <a:pt x="430" y="739"/>
                      <a:pt x="515" y="853"/>
                    </a:cubicBezTo>
                    <a:cubicBezTo>
                      <a:pt x="563" y="924"/>
                      <a:pt x="684" y="961"/>
                      <a:pt x="812" y="961"/>
                    </a:cubicBezTo>
                    <a:cubicBezTo>
                      <a:pt x="992" y="961"/>
                      <a:pt x="1183" y="889"/>
                      <a:pt x="1200" y="739"/>
                    </a:cubicBezTo>
                    <a:cubicBezTo>
                      <a:pt x="1229" y="682"/>
                      <a:pt x="1257" y="511"/>
                      <a:pt x="1286" y="454"/>
                    </a:cubicBezTo>
                    <a:cubicBezTo>
                      <a:pt x="1468" y="141"/>
                      <a:pt x="1180" y="1"/>
                      <a:pt x="84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-21211700" y="-1612825"/>
                <a:ext cx="36675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695" extrusionOk="0">
                    <a:moveTo>
                      <a:pt x="661" y="0"/>
                    </a:moveTo>
                    <a:cubicBezTo>
                      <a:pt x="439" y="0"/>
                      <a:pt x="211" y="85"/>
                      <a:pt x="86" y="282"/>
                    </a:cubicBezTo>
                    <a:cubicBezTo>
                      <a:pt x="0" y="425"/>
                      <a:pt x="86" y="539"/>
                      <a:pt x="228" y="596"/>
                    </a:cubicBezTo>
                    <a:cubicBezTo>
                      <a:pt x="257" y="624"/>
                      <a:pt x="314" y="624"/>
                      <a:pt x="342" y="624"/>
                    </a:cubicBezTo>
                    <a:cubicBezTo>
                      <a:pt x="418" y="673"/>
                      <a:pt x="510" y="694"/>
                      <a:pt x="604" y="694"/>
                    </a:cubicBezTo>
                    <a:cubicBezTo>
                      <a:pt x="1007" y="694"/>
                      <a:pt x="1466" y="313"/>
                      <a:pt x="1027" y="82"/>
                    </a:cubicBezTo>
                    <a:cubicBezTo>
                      <a:pt x="921" y="29"/>
                      <a:pt x="792" y="0"/>
                      <a:pt x="66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-21314425" y="-1447700"/>
                <a:ext cx="321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662" extrusionOk="0">
                    <a:moveTo>
                      <a:pt x="736" y="0"/>
                    </a:moveTo>
                    <a:cubicBezTo>
                      <a:pt x="593" y="0"/>
                      <a:pt x="448" y="37"/>
                      <a:pt x="343" y="97"/>
                    </a:cubicBezTo>
                    <a:cubicBezTo>
                      <a:pt x="172" y="182"/>
                      <a:pt x="0" y="411"/>
                      <a:pt x="229" y="553"/>
                    </a:cubicBezTo>
                    <a:cubicBezTo>
                      <a:pt x="319" y="631"/>
                      <a:pt x="432" y="661"/>
                      <a:pt x="551" y="661"/>
                    </a:cubicBezTo>
                    <a:cubicBezTo>
                      <a:pt x="694" y="661"/>
                      <a:pt x="845" y="616"/>
                      <a:pt x="971" y="553"/>
                    </a:cubicBezTo>
                    <a:cubicBezTo>
                      <a:pt x="1142" y="468"/>
                      <a:pt x="1284" y="239"/>
                      <a:pt x="1085" y="97"/>
                    </a:cubicBezTo>
                    <a:cubicBezTo>
                      <a:pt x="990" y="29"/>
                      <a:pt x="864" y="0"/>
                      <a:pt x="73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-21197450" y="-1458125"/>
                <a:ext cx="30700" cy="20325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813" extrusionOk="0">
                    <a:moveTo>
                      <a:pt x="885" y="0"/>
                    </a:moveTo>
                    <a:cubicBezTo>
                      <a:pt x="714" y="0"/>
                      <a:pt x="543" y="29"/>
                      <a:pt x="400" y="114"/>
                    </a:cubicBezTo>
                    <a:cubicBezTo>
                      <a:pt x="172" y="228"/>
                      <a:pt x="1" y="514"/>
                      <a:pt x="257" y="685"/>
                    </a:cubicBezTo>
                    <a:cubicBezTo>
                      <a:pt x="383" y="776"/>
                      <a:pt x="518" y="813"/>
                      <a:pt x="652" y="813"/>
                    </a:cubicBezTo>
                    <a:cubicBezTo>
                      <a:pt x="854" y="813"/>
                      <a:pt x="1056" y="731"/>
                      <a:pt x="1228" y="628"/>
                    </a:cubicBezTo>
                    <a:cubicBezTo>
                      <a:pt x="1199" y="428"/>
                      <a:pt x="1199" y="257"/>
                      <a:pt x="1199" y="57"/>
                    </a:cubicBezTo>
                    <a:cubicBezTo>
                      <a:pt x="1085" y="0"/>
                      <a:pt x="999" y="0"/>
                      <a:pt x="88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-21471250" y="-1711525"/>
                <a:ext cx="19175" cy="11600"/>
              </a:xfrm>
              <a:custGeom>
                <a:avLst/>
                <a:gdLst/>
                <a:ahLst/>
                <a:cxnLst/>
                <a:rect l="l" t="t" r="r" b="b"/>
                <a:pathLst>
                  <a:path w="767" h="464" extrusionOk="0">
                    <a:moveTo>
                      <a:pt x="430" y="0"/>
                    </a:moveTo>
                    <a:cubicBezTo>
                      <a:pt x="262" y="0"/>
                      <a:pt x="1" y="71"/>
                      <a:pt x="25" y="264"/>
                    </a:cubicBezTo>
                    <a:cubicBezTo>
                      <a:pt x="25" y="264"/>
                      <a:pt x="25" y="293"/>
                      <a:pt x="25" y="293"/>
                    </a:cubicBezTo>
                    <a:cubicBezTo>
                      <a:pt x="11" y="421"/>
                      <a:pt x="103" y="464"/>
                      <a:pt x="210" y="464"/>
                    </a:cubicBezTo>
                    <a:cubicBezTo>
                      <a:pt x="317" y="464"/>
                      <a:pt x="439" y="421"/>
                      <a:pt x="481" y="378"/>
                    </a:cubicBezTo>
                    <a:cubicBezTo>
                      <a:pt x="510" y="378"/>
                      <a:pt x="538" y="350"/>
                      <a:pt x="567" y="350"/>
                    </a:cubicBezTo>
                    <a:cubicBezTo>
                      <a:pt x="767" y="236"/>
                      <a:pt x="710" y="36"/>
                      <a:pt x="510" y="7"/>
                    </a:cubicBezTo>
                    <a:cubicBezTo>
                      <a:pt x="488" y="3"/>
                      <a:pt x="460" y="0"/>
                      <a:pt x="43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-21429975" y="-1897100"/>
                <a:ext cx="2640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616" extrusionOk="0">
                    <a:moveTo>
                      <a:pt x="588" y="1"/>
                    </a:moveTo>
                    <a:cubicBezTo>
                      <a:pt x="511" y="1"/>
                      <a:pt x="435" y="15"/>
                      <a:pt x="371" y="40"/>
                    </a:cubicBezTo>
                    <a:cubicBezTo>
                      <a:pt x="228" y="69"/>
                      <a:pt x="0" y="240"/>
                      <a:pt x="114" y="411"/>
                    </a:cubicBezTo>
                    <a:cubicBezTo>
                      <a:pt x="216" y="513"/>
                      <a:pt x="318" y="616"/>
                      <a:pt x="482" y="616"/>
                    </a:cubicBezTo>
                    <a:cubicBezTo>
                      <a:pt x="501" y="616"/>
                      <a:pt x="521" y="614"/>
                      <a:pt x="542" y="611"/>
                    </a:cubicBezTo>
                    <a:cubicBezTo>
                      <a:pt x="542" y="583"/>
                      <a:pt x="571" y="583"/>
                      <a:pt x="599" y="583"/>
                    </a:cubicBezTo>
                    <a:cubicBezTo>
                      <a:pt x="713" y="554"/>
                      <a:pt x="1056" y="440"/>
                      <a:pt x="999" y="269"/>
                    </a:cubicBezTo>
                    <a:cubicBezTo>
                      <a:pt x="970" y="183"/>
                      <a:pt x="942" y="126"/>
                      <a:pt x="856" y="69"/>
                    </a:cubicBezTo>
                    <a:cubicBezTo>
                      <a:pt x="778" y="22"/>
                      <a:pt x="682" y="1"/>
                      <a:pt x="58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-21391475" y="-1737750"/>
                <a:ext cx="485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772" extrusionOk="0">
                    <a:moveTo>
                      <a:pt x="1177" y="0"/>
                    </a:moveTo>
                    <a:cubicBezTo>
                      <a:pt x="677" y="0"/>
                      <a:pt x="0" y="370"/>
                      <a:pt x="429" y="685"/>
                    </a:cubicBezTo>
                    <a:cubicBezTo>
                      <a:pt x="519" y="745"/>
                      <a:pt x="642" y="771"/>
                      <a:pt x="776" y="771"/>
                    </a:cubicBezTo>
                    <a:cubicBezTo>
                      <a:pt x="1283" y="771"/>
                      <a:pt x="1942" y="402"/>
                      <a:pt x="1513" y="86"/>
                    </a:cubicBezTo>
                    <a:cubicBezTo>
                      <a:pt x="1429" y="26"/>
                      <a:pt x="1309" y="0"/>
                      <a:pt x="117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-21361775" y="-1683675"/>
                <a:ext cx="20975" cy="10600"/>
              </a:xfrm>
              <a:custGeom>
                <a:avLst/>
                <a:gdLst/>
                <a:ahLst/>
                <a:cxnLst/>
                <a:rect l="l" t="t" r="r" b="b"/>
                <a:pathLst>
                  <a:path w="839" h="424" extrusionOk="0">
                    <a:moveTo>
                      <a:pt x="517" y="1"/>
                    </a:moveTo>
                    <a:cubicBezTo>
                      <a:pt x="336" y="1"/>
                      <a:pt x="0" y="91"/>
                      <a:pt x="125" y="291"/>
                    </a:cubicBezTo>
                    <a:lnTo>
                      <a:pt x="154" y="320"/>
                    </a:lnTo>
                    <a:cubicBezTo>
                      <a:pt x="123" y="396"/>
                      <a:pt x="208" y="424"/>
                      <a:pt x="301" y="424"/>
                    </a:cubicBezTo>
                    <a:cubicBezTo>
                      <a:pt x="382" y="424"/>
                      <a:pt x="470" y="403"/>
                      <a:pt x="496" y="377"/>
                    </a:cubicBezTo>
                    <a:lnTo>
                      <a:pt x="553" y="377"/>
                    </a:lnTo>
                    <a:cubicBezTo>
                      <a:pt x="782" y="291"/>
                      <a:pt x="839" y="63"/>
                      <a:pt x="582" y="6"/>
                    </a:cubicBezTo>
                    <a:cubicBezTo>
                      <a:pt x="564" y="2"/>
                      <a:pt x="542" y="1"/>
                      <a:pt x="517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-21790925" y="-2032150"/>
                <a:ext cx="2927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684" extrusionOk="0">
                    <a:moveTo>
                      <a:pt x="606" y="0"/>
                    </a:moveTo>
                    <a:cubicBezTo>
                      <a:pt x="419" y="0"/>
                      <a:pt x="201" y="70"/>
                      <a:pt x="115" y="221"/>
                    </a:cubicBezTo>
                    <a:cubicBezTo>
                      <a:pt x="115" y="250"/>
                      <a:pt x="86" y="250"/>
                      <a:pt x="86" y="278"/>
                    </a:cubicBezTo>
                    <a:cubicBezTo>
                      <a:pt x="58" y="335"/>
                      <a:pt x="1" y="449"/>
                      <a:pt x="58" y="506"/>
                    </a:cubicBezTo>
                    <a:cubicBezTo>
                      <a:pt x="157" y="605"/>
                      <a:pt x="256" y="683"/>
                      <a:pt x="393" y="683"/>
                    </a:cubicBezTo>
                    <a:cubicBezTo>
                      <a:pt x="413" y="683"/>
                      <a:pt x="435" y="681"/>
                      <a:pt x="457" y="678"/>
                    </a:cubicBezTo>
                    <a:cubicBezTo>
                      <a:pt x="686" y="621"/>
                      <a:pt x="857" y="563"/>
                      <a:pt x="1000" y="392"/>
                    </a:cubicBezTo>
                    <a:cubicBezTo>
                      <a:pt x="1171" y="193"/>
                      <a:pt x="914" y="50"/>
                      <a:pt x="771" y="21"/>
                    </a:cubicBezTo>
                    <a:cubicBezTo>
                      <a:pt x="723" y="7"/>
                      <a:pt x="666" y="0"/>
                      <a:pt x="60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-21753100" y="-2214225"/>
                <a:ext cx="28550" cy="177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709" extrusionOk="0">
                    <a:moveTo>
                      <a:pt x="628" y="0"/>
                    </a:moveTo>
                    <a:cubicBezTo>
                      <a:pt x="400" y="0"/>
                      <a:pt x="143" y="86"/>
                      <a:pt x="57" y="314"/>
                    </a:cubicBezTo>
                    <a:cubicBezTo>
                      <a:pt x="57" y="314"/>
                      <a:pt x="57" y="342"/>
                      <a:pt x="57" y="342"/>
                    </a:cubicBezTo>
                    <a:cubicBezTo>
                      <a:pt x="0" y="485"/>
                      <a:pt x="114" y="599"/>
                      <a:pt x="228" y="656"/>
                    </a:cubicBezTo>
                    <a:cubicBezTo>
                      <a:pt x="228" y="628"/>
                      <a:pt x="228" y="628"/>
                      <a:pt x="228" y="628"/>
                    </a:cubicBezTo>
                    <a:cubicBezTo>
                      <a:pt x="311" y="679"/>
                      <a:pt x="442" y="709"/>
                      <a:pt x="580" y="709"/>
                    </a:cubicBezTo>
                    <a:cubicBezTo>
                      <a:pt x="823" y="709"/>
                      <a:pt x="1087" y="618"/>
                      <a:pt x="1141" y="400"/>
                    </a:cubicBezTo>
                    <a:cubicBezTo>
                      <a:pt x="1141" y="342"/>
                      <a:pt x="1141" y="314"/>
                      <a:pt x="1141" y="257"/>
                    </a:cubicBezTo>
                    <a:cubicBezTo>
                      <a:pt x="1113" y="57"/>
                      <a:pt x="828" y="0"/>
                      <a:pt x="68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-21849250" y="-2234375"/>
                <a:ext cx="29825" cy="17075"/>
              </a:xfrm>
              <a:custGeom>
                <a:avLst/>
                <a:gdLst/>
                <a:ahLst/>
                <a:cxnLst/>
                <a:rect l="l" t="t" r="r" b="b"/>
                <a:pathLst>
                  <a:path w="1193" h="683" extrusionOk="0">
                    <a:moveTo>
                      <a:pt x="740" y="0"/>
                    </a:moveTo>
                    <a:cubicBezTo>
                      <a:pt x="544" y="0"/>
                      <a:pt x="343" y="67"/>
                      <a:pt x="223" y="235"/>
                    </a:cubicBezTo>
                    <a:cubicBezTo>
                      <a:pt x="165" y="293"/>
                      <a:pt x="137" y="350"/>
                      <a:pt x="108" y="407"/>
                    </a:cubicBezTo>
                    <a:cubicBezTo>
                      <a:pt x="0" y="607"/>
                      <a:pt x="209" y="683"/>
                      <a:pt x="451" y="683"/>
                    </a:cubicBezTo>
                    <a:cubicBezTo>
                      <a:pt x="656" y="683"/>
                      <a:pt x="886" y="628"/>
                      <a:pt x="964" y="549"/>
                    </a:cubicBezTo>
                    <a:cubicBezTo>
                      <a:pt x="1021" y="492"/>
                      <a:pt x="1050" y="435"/>
                      <a:pt x="1107" y="378"/>
                    </a:cubicBezTo>
                    <a:cubicBezTo>
                      <a:pt x="1193" y="178"/>
                      <a:pt x="1050" y="36"/>
                      <a:pt x="850" y="7"/>
                    </a:cubicBezTo>
                    <a:cubicBezTo>
                      <a:pt x="814" y="3"/>
                      <a:pt x="777" y="0"/>
                      <a:pt x="74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-21803750" y="-2185000"/>
                <a:ext cx="48325" cy="18950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758" extrusionOk="0">
                    <a:moveTo>
                      <a:pt x="1174" y="0"/>
                    </a:moveTo>
                    <a:cubicBezTo>
                      <a:pt x="675" y="0"/>
                      <a:pt x="0" y="364"/>
                      <a:pt x="428" y="657"/>
                    </a:cubicBezTo>
                    <a:cubicBezTo>
                      <a:pt x="518" y="728"/>
                      <a:pt x="649" y="758"/>
                      <a:pt x="793" y="758"/>
                    </a:cubicBezTo>
                    <a:cubicBezTo>
                      <a:pt x="1289" y="758"/>
                      <a:pt x="1933" y="396"/>
                      <a:pt x="1513" y="87"/>
                    </a:cubicBezTo>
                    <a:cubicBezTo>
                      <a:pt x="1428" y="26"/>
                      <a:pt x="1308" y="0"/>
                      <a:pt x="117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-21684625" y="-2175000"/>
                <a:ext cx="34250" cy="201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805" extrusionOk="0">
                    <a:moveTo>
                      <a:pt x="656" y="0"/>
                    </a:moveTo>
                    <a:cubicBezTo>
                      <a:pt x="485" y="0"/>
                      <a:pt x="29" y="115"/>
                      <a:pt x="29" y="343"/>
                    </a:cubicBezTo>
                    <a:cubicBezTo>
                      <a:pt x="29" y="371"/>
                      <a:pt x="29" y="371"/>
                      <a:pt x="29" y="400"/>
                    </a:cubicBezTo>
                    <a:cubicBezTo>
                      <a:pt x="0" y="571"/>
                      <a:pt x="86" y="657"/>
                      <a:pt x="228" y="714"/>
                    </a:cubicBezTo>
                    <a:cubicBezTo>
                      <a:pt x="257" y="742"/>
                      <a:pt x="286" y="742"/>
                      <a:pt x="314" y="742"/>
                    </a:cubicBezTo>
                    <a:cubicBezTo>
                      <a:pt x="401" y="786"/>
                      <a:pt x="497" y="804"/>
                      <a:pt x="593" y="804"/>
                    </a:cubicBezTo>
                    <a:cubicBezTo>
                      <a:pt x="748" y="804"/>
                      <a:pt x="904" y="756"/>
                      <a:pt x="1027" y="685"/>
                    </a:cubicBezTo>
                    <a:cubicBezTo>
                      <a:pt x="1170" y="628"/>
                      <a:pt x="1370" y="428"/>
                      <a:pt x="1227" y="257"/>
                    </a:cubicBezTo>
                    <a:cubicBezTo>
                      <a:pt x="1084" y="57"/>
                      <a:pt x="913" y="29"/>
                      <a:pt x="65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-21745275" y="-2287075"/>
                <a:ext cx="2880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632" extrusionOk="0">
                    <a:moveTo>
                      <a:pt x="721" y="1"/>
                    </a:moveTo>
                    <a:cubicBezTo>
                      <a:pt x="613" y="1"/>
                      <a:pt x="505" y="23"/>
                      <a:pt x="429" y="61"/>
                    </a:cubicBezTo>
                    <a:cubicBezTo>
                      <a:pt x="372" y="89"/>
                      <a:pt x="315" y="89"/>
                      <a:pt x="258" y="146"/>
                    </a:cubicBezTo>
                    <a:cubicBezTo>
                      <a:pt x="1" y="346"/>
                      <a:pt x="201" y="632"/>
                      <a:pt x="686" y="632"/>
                    </a:cubicBezTo>
                    <a:cubicBezTo>
                      <a:pt x="828" y="632"/>
                      <a:pt x="1085" y="574"/>
                      <a:pt x="1114" y="403"/>
                    </a:cubicBezTo>
                    <a:cubicBezTo>
                      <a:pt x="1114" y="375"/>
                      <a:pt x="1114" y="346"/>
                      <a:pt x="1114" y="318"/>
                    </a:cubicBezTo>
                    <a:cubicBezTo>
                      <a:pt x="1152" y="89"/>
                      <a:pt x="936" y="1"/>
                      <a:pt x="72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-21852975" y="-2320350"/>
                <a:ext cx="37825" cy="182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729" extrusionOk="0">
                    <a:moveTo>
                      <a:pt x="761" y="1"/>
                    </a:moveTo>
                    <a:cubicBezTo>
                      <a:pt x="536" y="1"/>
                      <a:pt x="317" y="85"/>
                      <a:pt x="172" y="279"/>
                    </a:cubicBezTo>
                    <a:cubicBezTo>
                      <a:pt x="1" y="479"/>
                      <a:pt x="229" y="622"/>
                      <a:pt x="429" y="679"/>
                    </a:cubicBezTo>
                    <a:cubicBezTo>
                      <a:pt x="386" y="664"/>
                      <a:pt x="372" y="657"/>
                      <a:pt x="375" y="657"/>
                    </a:cubicBezTo>
                    <a:lnTo>
                      <a:pt x="375" y="657"/>
                    </a:lnTo>
                    <a:cubicBezTo>
                      <a:pt x="379" y="657"/>
                      <a:pt x="400" y="664"/>
                      <a:pt x="429" y="679"/>
                    </a:cubicBezTo>
                    <a:cubicBezTo>
                      <a:pt x="519" y="712"/>
                      <a:pt x="613" y="728"/>
                      <a:pt x="708" y="728"/>
                    </a:cubicBezTo>
                    <a:cubicBezTo>
                      <a:pt x="855" y="728"/>
                      <a:pt x="1004" y="691"/>
                      <a:pt x="1142" y="622"/>
                    </a:cubicBezTo>
                    <a:cubicBezTo>
                      <a:pt x="1285" y="536"/>
                      <a:pt x="1513" y="251"/>
                      <a:pt x="1256" y="136"/>
                    </a:cubicBezTo>
                    <a:cubicBezTo>
                      <a:pt x="1108" y="50"/>
                      <a:pt x="933" y="1"/>
                      <a:pt x="76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-21953750" y="-2355300"/>
                <a:ext cx="36600" cy="15375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615" extrusionOk="0">
                    <a:moveTo>
                      <a:pt x="811" y="0"/>
                    </a:moveTo>
                    <a:cubicBezTo>
                      <a:pt x="525" y="0"/>
                      <a:pt x="1" y="162"/>
                      <a:pt x="237" y="422"/>
                    </a:cubicBezTo>
                    <a:cubicBezTo>
                      <a:pt x="344" y="550"/>
                      <a:pt x="483" y="614"/>
                      <a:pt x="654" y="614"/>
                    </a:cubicBezTo>
                    <a:cubicBezTo>
                      <a:pt x="711" y="614"/>
                      <a:pt x="772" y="607"/>
                      <a:pt x="836" y="593"/>
                    </a:cubicBezTo>
                    <a:cubicBezTo>
                      <a:pt x="979" y="593"/>
                      <a:pt x="1464" y="308"/>
                      <a:pt x="1150" y="108"/>
                    </a:cubicBezTo>
                    <a:cubicBezTo>
                      <a:pt x="1093" y="79"/>
                      <a:pt x="1036" y="51"/>
                      <a:pt x="950" y="22"/>
                    </a:cubicBezTo>
                    <a:cubicBezTo>
                      <a:pt x="920" y="7"/>
                      <a:pt x="871" y="0"/>
                      <a:pt x="81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-21734275" y="-2137000"/>
                <a:ext cx="300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473" extrusionOk="0">
                    <a:moveTo>
                      <a:pt x="742" y="1"/>
                    </a:moveTo>
                    <a:cubicBezTo>
                      <a:pt x="439" y="1"/>
                      <a:pt x="0" y="238"/>
                      <a:pt x="274" y="421"/>
                    </a:cubicBezTo>
                    <a:cubicBezTo>
                      <a:pt x="328" y="457"/>
                      <a:pt x="404" y="473"/>
                      <a:pt x="487" y="473"/>
                    </a:cubicBezTo>
                    <a:cubicBezTo>
                      <a:pt x="796" y="473"/>
                      <a:pt x="1201" y="252"/>
                      <a:pt x="931" y="50"/>
                    </a:cubicBezTo>
                    <a:cubicBezTo>
                      <a:pt x="885" y="15"/>
                      <a:pt x="818" y="1"/>
                      <a:pt x="74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-21579775" y="-2153600"/>
                <a:ext cx="37825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771" extrusionOk="0">
                    <a:moveTo>
                      <a:pt x="953" y="0"/>
                    </a:moveTo>
                    <a:cubicBezTo>
                      <a:pt x="856" y="0"/>
                      <a:pt x="757" y="15"/>
                      <a:pt x="657" y="29"/>
                    </a:cubicBezTo>
                    <a:cubicBezTo>
                      <a:pt x="457" y="29"/>
                      <a:pt x="0" y="257"/>
                      <a:pt x="172" y="542"/>
                    </a:cubicBezTo>
                    <a:cubicBezTo>
                      <a:pt x="314" y="714"/>
                      <a:pt x="514" y="771"/>
                      <a:pt x="742" y="771"/>
                    </a:cubicBezTo>
                    <a:cubicBezTo>
                      <a:pt x="971" y="742"/>
                      <a:pt x="1256" y="685"/>
                      <a:pt x="1399" y="485"/>
                    </a:cubicBezTo>
                    <a:cubicBezTo>
                      <a:pt x="1513" y="314"/>
                      <a:pt x="1399" y="143"/>
                      <a:pt x="1227" y="57"/>
                    </a:cubicBezTo>
                    <a:cubicBezTo>
                      <a:pt x="1142" y="15"/>
                      <a:pt x="1049" y="0"/>
                      <a:pt x="95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-21814200" y="-2101400"/>
                <a:ext cx="273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447" extrusionOk="0">
                    <a:moveTo>
                      <a:pt x="652" y="0"/>
                    </a:moveTo>
                    <a:cubicBezTo>
                      <a:pt x="372" y="0"/>
                      <a:pt x="0" y="215"/>
                      <a:pt x="247" y="395"/>
                    </a:cubicBezTo>
                    <a:cubicBezTo>
                      <a:pt x="296" y="431"/>
                      <a:pt x="365" y="447"/>
                      <a:pt x="441" y="447"/>
                    </a:cubicBezTo>
                    <a:cubicBezTo>
                      <a:pt x="722" y="447"/>
                      <a:pt x="1093" y="232"/>
                      <a:pt x="846" y="52"/>
                    </a:cubicBezTo>
                    <a:cubicBezTo>
                      <a:pt x="798" y="16"/>
                      <a:pt x="728" y="0"/>
                      <a:pt x="65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-21499025" y="-1291325"/>
                <a:ext cx="27700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633" extrusionOk="0">
                    <a:moveTo>
                      <a:pt x="613" y="0"/>
                    </a:moveTo>
                    <a:cubicBezTo>
                      <a:pt x="390" y="0"/>
                      <a:pt x="0" y="121"/>
                      <a:pt x="52" y="404"/>
                    </a:cubicBezTo>
                    <a:cubicBezTo>
                      <a:pt x="80" y="575"/>
                      <a:pt x="251" y="632"/>
                      <a:pt x="451" y="632"/>
                    </a:cubicBezTo>
                    <a:lnTo>
                      <a:pt x="508" y="632"/>
                    </a:lnTo>
                    <a:cubicBezTo>
                      <a:pt x="651" y="604"/>
                      <a:pt x="793" y="575"/>
                      <a:pt x="851" y="547"/>
                    </a:cubicBezTo>
                    <a:cubicBezTo>
                      <a:pt x="908" y="490"/>
                      <a:pt x="993" y="461"/>
                      <a:pt x="1022" y="376"/>
                    </a:cubicBezTo>
                    <a:cubicBezTo>
                      <a:pt x="1079" y="319"/>
                      <a:pt x="1107" y="233"/>
                      <a:pt x="1022" y="147"/>
                    </a:cubicBezTo>
                    <a:cubicBezTo>
                      <a:pt x="987" y="78"/>
                      <a:pt x="942" y="40"/>
                      <a:pt x="880" y="40"/>
                    </a:cubicBezTo>
                    <a:cubicBezTo>
                      <a:pt x="840" y="40"/>
                      <a:pt x="793" y="56"/>
                      <a:pt x="736" y="90"/>
                    </a:cubicBezTo>
                    <a:cubicBezTo>
                      <a:pt x="651" y="62"/>
                      <a:pt x="537" y="62"/>
                      <a:pt x="423" y="62"/>
                    </a:cubicBezTo>
                    <a:cubicBezTo>
                      <a:pt x="508" y="33"/>
                      <a:pt x="594" y="33"/>
                      <a:pt x="679" y="5"/>
                    </a:cubicBezTo>
                    <a:cubicBezTo>
                      <a:pt x="660" y="2"/>
                      <a:pt x="637" y="0"/>
                      <a:pt x="61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-21550550" y="-1300425"/>
                <a:ext cx="33475" cy="1485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594" extrusionOk="0">
                    <a:moveTo>
                      <a:pt x="985" y="1"/>
                    </a:moveTo>
                    <a:cubicBezTo>
                      <a:pt x="911" y="1"/>
                      <a:pt x="838" y="14"/>
                      <a:pt x="800" y="26"/>
                    </a:cubicBezTo>
                    <a:cubicBezTo>
                      <a:pt x="743" y="55"/>
                      <a:pt x="686" y="55"/>
                      <a:pt x="629" y="83"/>
                    </a:cubicBezTo>
                    <a:cubicBezTo>
                      <a:pt x="1" y="328"/>
                      <a:pt x="471" y="593"/>
                      <a:pt x="867" y="593"/>
                    </a:cubicBezTo>
                    <a:cubicBezTo>
                      <a:pt x="1118" y="593"/>
                      <a:pt x="1339" y="486"/>
                      <a:pt x="1228" y="197"/>
                    </a:cubicBezTo>
                    <a:cubicBezTo>
                      <a:pt x="1228" y="169"/>
                      <a:pt x="1200" y="140"/>
                      <a:pt x="1200" y="83"/>
                    </a:cubicBezTo>
                    <a:cubicBezTo>
                      <a:pt x="1168" y="20"/>
                      <a:pt x="1075" y="1"/>
                      <a:pt x="98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-22172525" y="-1207150"/>
                <a:ext cx="3925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836" extrusionOk="0">
                    <a:moveTo>
                      <a:pt x="863" y="1"/>
                    </a:moveTo>
                    <a:cubicBezTo>
                      <a:pt x="699" y="1"/>
                      <a:pt x="534" y="44"/>
                      <a:pt x="400" y="119"/>
                    </a:cubicBezTo>
                    <a:cubicBezTo>
                      <a:pt x="200" y="233"/>
                      <a:pt x="0" y="489"/>
                      <a:pt x="257" y="689"/>
                    </a:cubicBezTo>
                    <a:lnTo>
                      <a:pt x="285" y="718"/>
                    </a:lnTo>
                    <a:cubicBezTo>
                      <a:pt x="408" y="799"/>
                      <a:pt x="563" y="836"/>
                      <a:pt x="720" y="836"/>
                    </a:cubicBezTo>
                    <a:cubicBezTo>
                      <a:pt x="891" y="836"/>
                      <a:pt x="1064" y="792"/>
                      <a:pt x="1199" y="718"/>
                    </a:cubicBezTo>
                    <a:cubicBezTo>
                      <a:pt x="1398" y="604"/>
                      <a:pt x="1569" y="347"/>
                      <a:pt x="1341" y="147"/>
                    </a:cubicBezTo>
                    <a:lnTo>
                      <a:pt x="1284" y="119"/>
                    </a:lnTo>
                    <a:cubicBezTo>
                      <a:pt x="1162" y="37"/>
                      <a:pt x="1013" y="1"/>
                      <a:pt x="86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-22166125" y="-1262450"/>
                <a:ext cx="26875" cy="17025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681" extrusionOk="0">
                    <a:moveTo>
                      <a:pt x="654" y="0"/>
                    </a:moveTo>
                    <a:cubicBezTo>
                      <a:pt x="517" y="0"/>
                      <a:pt x="376" y="41"/>
                      <a:pt x="286" y="105"/>
                    </a:cubicBezTo>
                    <a:cubicBezTo>
                      <a:pt x="201" y="162"/>
                      <a:pt x="87" y="219"/>
                      <a:pt x="58" y="362"/>
                    </a:cubicBezTo>
                    <a:cubicBezTo>
                      <a:pt x="1" y="562"/>
                      <a:pt x="258" y="647"/>
                      <a:pt x="429" y="676"/>
                    </a:cubicBezTo>
                    <a:cubicBezTo>
                      <a:pt x="450" y="679"/>
                      <a:pt x="476" y="681"/>
                      <a:pt x="505" y="681"/>
                    </a:cubicBezTo>
                    <a:cubicBezTo>
                      <a:pt x="711" y="681"/>
                      <a:pt x="1075" y="591"/>
                      <a:pt x="1000" y="390"/>
                    </a:cubicBezTo>
                    <a:cubicBezTo>
                      <a:pt x="1028" y="333"/>
                      <a:pt x="1057" y="276"/>
                      <a:pt x="1028" y="219"/>
                    </a:cubicBezTo>
                    <a:cubicBezTo>
                      <a:pt x="981" y="62"/>
                      <a:pt x="821" y="0"/>
                      <a:pt x="65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-22399375" y="-1764350"/>
                <a:ext cx="33550" cy="17625"/>
              </a:xfrm>
              <a:custGeom>
                <a:avLst/>
                <a:gdLst/>
                <a:ahLst/>
                <a:cxnLst/>
                <a:rect l="l" t="t" r="r" b="b"/>
                <a:pathLst>
                  <a:path w="1342" h="705" extrusionOk="0">
                    <a:moveTo>
                      <a:pt x="780" y="1"/>
                    </a:moveTo>
                    <a:cubicBezTo>
                      <a:pt x="629" y="1"/>
                      <a:pt x="469" y="45"/>
                      <a:pt x="343" y="123"/>
                    </a:cubicBezTo>
                    <a:cubicBezTo>
                      <a:pt x="172" y="209"/>
                      <a:pt x="1" y="437"/>
                      <a:pt x="201" y="608"/>
                    </a:cubicBezTo>
                    <a:cubicBezTo>
                      <a:pt x="308" y="675"/>
                      <a:pt x="442" y="705"/>
                      <a:pt x="577" y="705"/>
                    </a:cubicBezTo>
                    <a:cubicBezTo>
                      <a:pt x="727" y="705"/>
                      <a:pt x="879" y="668"/>
                      <a:pt x="1000" y="608"/>
                    </a:cubicBezTo>
                    <a:cubicBezTo>
                      <a:pt x="1171" y="494"/>
                      <a:pt x="1342" y="266"/>
                      <a:pt x="1114" y="94"/>
                    </a:cubicBezTo>
                    <a:cubicBezTo>
                      <a:pt x="1024" y="30"/>
                      <a:pt x="905" y="1"/>
                      <a:pt x="78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-22436450" y="-1686925"/>
                <a:ext cx="32125" cy="1625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650" extrusionOk="0">
                    <a:moveTo>
                      <a:pt x="812" y="0"/>
                    </a:moveTo>
                    <a:cubicBezTo>
                      <a:pt x="618" y="0"/>
                      <a:pt x="402" y="77"/>
                      <a:pt x="314" y="165"/>
                    </a:cubicBezTo>
                    <a:cubicBezTo>
                      <a:pt x="0" y="421"/>
                      <a:pt x="343" y="650"/>
                      <a:pt x="599" y="650"/>
                    </a:cubicBezTo>
                    <a:cubicBezTo>
                      <a:pt x="828" y="650"/>
                      <a:pt x="1227" y="564"/>
                      <a:pt x="1256" y="307"/>
                    </a:cubicBezTo>
                    <a:cubicBezTo>
                      <a:pt x="1284" y="193"/>
                      <a:pt x="1199" y="136"/>
                      <a:pt x="1113" y="107"/>
                    </a:cubicBezTo>
                    <a:cubicBezTo>
                      <a:pt x="1047" y="30"/>
                      <a:pt x="934" y="0"/>
                      <a:pt x="81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-22349425" y="-1723850"/>
                <a:ext cx="311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677" extrusionOk="0">
                    <a:moveTo>
                      <a:pt x="762" y="0"/>
                    </a:moveTo>
                    <a:cubicBezTo>
                      <a:pt x="596" y="0"/>
                      <a:pt x="421" y="47"/>
                      <a:pt x="314" y="101"/>
                    </a:cubicBezTo>
                    <a:cubicBezTo>
                      <a:pt x="0" y="272"/>
                      <a:pt x="57" y="586"/>
                      <a:pt x="400" y="643"/>
                    </a:cubicBezTo>
                    <a:lnTo>
                      <a:pt x="485" y="671"/>
                    </a:lnTo>
                    <a:cubicBezTo>
                      <a:pt x="509" y="675"/>
                      <a:pt x="538" y="677"/>
                      <a:pt x="570" y="677"/>
                    </a:cubicBezTo>
                    <a:cubicBezTo>
                      <a:pt x="811" y="677"/>
                      <a:pt x="1245" y="577"/>
                      <a:pt x="1170" y="301"/>
                    </a:cubicBezTo>
                    <a:lnTo>
                      <a:pt x="1170" y="243"/>
                    </a:lnTo>
                    <a:cubicBezTo>
                      <a:pt x="1124" y="61"/>
                      <a:pt x="950" y="0"/>
                      <a:pt x="76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-22111900" y="-1863150"/>
                <a:ext cx="32125" cy="1850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740" extrusionOk="0">
                    <a:moveTo>
                      <a:pt x="732" y="0"/>
                    </a:moveTo>
                    <a:cubicBezTo>
                      <a:pt x="526" y="0"/>
                      <a:pt x="309" y="77"/>
                      <a:pt x="172" y="195"/>
                    </a:cubicBezTo>
                    <a:cubicBezTo>
                      <a:pt x="0" y="337"/>
                      <a:pt x="29" y="566"/>
                      <a:pt x="257" y="680"/>
                    </a:cubicBezTo>
                    <a:lnTo>
                      <a:pt x="314" y="680"/>
                    </a:lnTo>
                    <a:cubicBezTo>
                      <a:pt x="405" y="720"/>
                      <a:pt x="511" y="739"/>
                      <a:pt x="617" y="739"/>
                    </a:cubicBezTo>
                    <a:cubicBezTo>
                      <a:pt x="812" y="739"/>
                      <a:pt x="1013" y="676"/>
                      <a:pt x="1142" y="566"/>
                    </a:cubicBezTo>
                    <a:lnTo>
                      <a:pt x="1142" y="537"/>
                    </a:lnTo>
                    <a:cubicBezTo>
                      <a:pt x="1256" y="451"/>
                      <a:pt x="1284" y="366"/>
                      <a:pt x="1227" y="223"/>
                    </a:cubicBezTo>
                    <a:cubicBezTo>
                      <a:pt x="1199" y="138"/>
                      <a:pt x="1085" y="109"/>
                      <a:pt x="999" y="109"/>
                    </a:cubicBezTo>
                    <a:cubicBezTo>
                      <a:pt x="999" y="81"/>
                      <a:pt x="999" y="52"/>
                      <a:pt x="999" y="52"/>
                    </a:cubicBezTo>
                    <a:cubicBezTo>
                      <a:pt x="918" y="16"/>
                      <a:pt x="827" y="0"/>
                      <a:pt x="73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-22081925" y="-1909975"/>
                <a:ext cx="25475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412" extrusionOk="0">
                    <a:moveTo>
                      <a:pt x="622" y="1"/>
                    </a:moveTo>
                    <a:cubicBezTo>
                      <a:pt x="354" y="1"/>
                      <a:pt x="0" y="196"/>
                      <a:pt x="228" y="356"/>
                    </a:cubicBezTo>
                    <a:cubicBezTo>
                      <a:pt x="280" y="395"/>
                      <a:pt x="353" y="411"/>
                      <a:pt x="431" y="411"/>
                    </a:cubicBezTo>
                    <a:cubicBezTo>
                      <a:pt x="695" y="411"/>
                      <a:pt x="1019" y="218"/>
                      <a:pt x="799" y="42"/>
                    </a:cubicBezTo>
                    <a:cubicBezTo>
                      <a:pt x="753" y="13"/>
                      <a:pt x="690" y="1"/>
                      <a:pt x="62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-22044850" y="-1864325"/>
                <a:ext cx="26225" cy="10300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412" extrusionOk="0">
                    <a:moveTo>
                      <a:pt x="649" y="1"/>
                    </a:moveTo>
                    <a:cubicBezTo>
                      <a:pt x="373" y="1"/>
                      <a:pt x="1" y="196"/>
                      <a:pt x="229" y="356"/>
                    </a:cubicBezTo>
                    <a:cubicBezTo>
                      <a:pt x="281" y="395"/>
                      <a:pt x="355" y="412"/>
                      <a:pt x="435" y="412"/>
                    </a:cubicBezTo>
                    <a:cubicBezTo>
                      <a:pt x="707" y="412"/>
                      <a:pt x="1048" y="218"/>
                      <a:pt x="828" y="42"/>
                    </a:cubicBezTo>
                    <a:cubicBezTo>
                      <a:pt x="782" y="13"/>
                      <a:pt x="718" y="1"/>
                      <a:pt x="64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-21967600" y="-1902150"/>
                <a:ext cx="30475" cy="14900"/>
              </a:xfrm>
              <a:custGeom>
                <a:avLst/>
                <a:gdLst/>
                <a:ahLst/>
                <a:cxnLst/>
                <a:rect l="l" t="t" r="r" b="b"/>
                <a:pathLst>
                  <a:path w="1219" h="596" extrusionOk="0">
                    <a:moveTo>
                      <a:pt x="743" y="0"/>
                    </a:moveTo>
                    <a:cubicBezTo>
                      <a:pt x="468" y="0"/>
                      <a:pt x="1" y="123"/>
                      <a:pt x="192" y="385"/>
                    </a:cubicBezTo>
                    <a:cubicBezTo>
                      <a:pt x="249" y="442"/>
                      <a:pt x="277" y="471"/>
                      <a:pt x="334" y="499"/>
                    </a:cubicBezTo>
                    <a:cubicBezTo>
                      <a:pt x="415" y="567"/>
                      <a:pt x="522" y="596"/>
                      <a:pt x="629" y="596"/>
                    </a:cubicBezTo>
                    <a:cubicBezTo>
                      <a:pt x="750" y="596"/>
                      <a:pt x="872" y="559"/>
                      <a:pt x="962" y="499"/>
                    </a:cubicBezTo>
                    <a:cubicBezTo>
                      <a:pt x="1105" y="442"/>
                      <a:pt x="1219" y="242"/>
                      <a:pt x="1048" y="128"/>
                    </a:cubicBezTo>
                    <a:cubicBezTo>
                      <a:pt x="991" y="71"/>
                      <a:pt x="933" y="43"/>
                      <a:pt x="876" y="14"/>
                    </a:cubicBezTo>
                    <a:cubicBezTo>
                      <a:pt x="844" y="5"/>
                      <a:pt x="797" y="0"/>
                      <a:pt x="74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-21762875" y="-1779100"/>
                <a:ext cx="24650" cy="9675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87" extrusionOk="0">
                    <a:moveTo>
                      <a:pt x="573" y="1"/>
                    </a:moveTo>
                    <a:cubicBezTo>
                      <a:pt x="322" y="1"/>
                      <a:pt x="0" y="188"/>
                      <a:pt x="220" y="342"/>
                    </a:cubicBezTo>
                    <a:cubicBezTo>
                      <a:pt x="263" y="373"/>
                      <a:pt x="327" y="387"/>
                      <a:pt x="398" y="387"/>
                    </a:cubicBezTo>
                    <a:cubicBezTo>
                      <a:pt x="650" y="387"/>
                      <a:pt x="985" y="213"/>
                      <a:pt x="762" y="57"/>
                    </a:cubicBezTo>
                    <a:cubicBezTo>
                      <a:pt x="716" y="17"/>
                      <a:pt x="648" y="1"/>
                      <a:pt x="57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-22856600" y="-1413900"/>
                <a:ext cx="22575" cy="14575"/>
              </a:xfrm>
              <a:custGeom>
                <a:avLst/>
                <a:gdLst/>
                <a:ahLst/>
                <a:cxnLst/>
                <a:rect l="l" t="t" r="r" b="b"/>
                <a:pathLst>
                  <a:path w="903" h="583" extrusionOk="0">
                    <a:moveTo>
                      <a:pt x="493" y="0"/>
                    </a:moveTo>
                    <a:cubicBezTo>
                      <a:pt x="365" y="0"/>
                      <a:pt x="215" y="43"/>
                      <a:pt x="172" y="86"/>
                    </a:cubicBezTo>
                    <a:cubicBezTo>
                      <a:pt x="58" y="171"/>
                      <a:pt x="1" y="257"/>
                      <a:pt x="29" y="400"/>
                    </a:cubicBezTo>
                    <a:cubicBezTo>
                      <a:pt x="38" y="532"/>
                      <a:pt x="134" y="582"/>
                      <a:pt x="253" y="582"/>
                    </a:cubicBezTo>
                    <a:cubicBezTo>
                      <a:pt x="520" y="582"/>
                      <a:pt x="902" y="329"/>
                      <a:pt x="686" y="171"/>
                    </a:cubicBezTo>
                    <a:cubicBezTo>
                      <a:pt x="728" y="43"/>
                      <a:pt x="621" y="0"/>
                      <a:pt x="49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-22574825" y="-985225"/>
                <a:ext cx="43525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879" extrusionOk="0">
                    <a:moveTo>
                      <a:pt x="995" y="1"/>
                    </a:moveTo>
                    <a:cubicBezTo>
                      <a:pt x="799" y="1"/>
                      <a:pt x="599" y="58"/>
                      <a:pt x="457" y="144"/>
                    </a:cubicBezTo>
                    <a:cubicBezTo>
                      <a:pt x="0" y="372"/>
                      <a:pt x="114" y="771"/>
                      <a:pt x="571" y="857"/>
                    </a:cubicBezTo>
                    <a:cubicBezTo>
                      <a:pt x="642" y="871"/>
                      <a:pt x="713" y="878"/>
                      <a:pt x="785" y="878"/>
                    </a:cubicBezTo>
                    <a:cubicBezTo>
                      <a:pt x="856" y="878"/>
                      <a:pt x="927" y="871"/>
                      <a:pt x="999" y="857"/>
                    </a:cubicBezTo>
                    <a:cubicBezTo>
                      <a:pt x="1341" y="828"/>
                      <a:pt x="1740" y="486"/>
                      <a:pt x="1541" y="229"/>
                    </a:cubicBezTo>
                    <a:lnTo>
                      <a:pt x="1512" y="229"/>
                    </a:lnTo>
                    <a:lnTo>
                      <a:pt x="1512" y="201"/>
                    </a:lnTo>
                    <a:cubicBezTo>
                      <a:pt x="1384" y="58"/>
                      <a:pt x="1191" y="1"/>
                      <a:pt x="99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-22573975" y="-1048325"/>
                <a:ext cx="38900" cy="15600"/>
              </a:xfrm>
              <a:custGeom>
                <a:avLst/>
                <a:gdLst/>
                <a:ahLst/>
                <a:cxnLst/>
                <a:rect l="l" t="t" r="r" b="b"/>
                <a:pathLst>
                  <a:path w="1556" h="624" extrusionOk="0">
                    <a:moveTo>
                      <a:pt x="920" y="1"/>
                    </a:moveTo>
                    <a:cubicBezTo>
                      <a:pt x="527" y="1"/>
                      <a:pt x="1" y="287"/>
                      <a:pt x="337" y="556"/>
                    </a:cubicBezTo>
                    <a:cubicBezTo>
                      <a:pt x="407" y="603"/>
                      <a:pt x="505" y="624"/>
                      <a:pt x="610" y="624"/>
                    </a:cubicBezTo>
                    <a:cubicBezTo>
                      <a:pt x="1018" y="624"/>
                      <a:pt x="1555" y="320"/>
                      <a:pt x="1193" y="71"/>
                    </a:cubicBezTo>
                    <a:cubicBezTo>
                      <a:pt x="1126" y="22"/>
                      <a:pt x="1028" y="1"/>
                      <a:pt x="92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-22595950" y="-1048925"/>
                <a:ext cx="15800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236" extrusionOk="0">
                    <a:moveTo>
                      <a:pt x="359" y="0"/>
                    </a:moveTo>
                    <a:cubicBezTo>
                      <a:pt x="205" y="0"/>
                      <a:pt x="0" y="122"/>
                      <a:pt x="132" y="209"/>
                    </a:cubicBezTo>
                    <a:cubicBezTo>
                      <a:pt x="162" y="228"/>
                      <a:pt x="204" y="235"/>
                      <a:pt x="250" y="235"/>
                    </a:cubicBezTo>
                    <a:cubicBezTo>
                      <a:pt x="417" y="235"/>
                      <a:pt x="631" y="128"/>
                      <a:pt x="474" y="38"/>
                    </a:cubicBezTo>
                    <a:cubicBezTo>
                      <a:pt x="448" y="12"/>
                      <a:pt x="406" y="0"/>
                      <a:pt x="35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" name="Google Shape;114;p2"/>
            <p:cNvGrpSpPr/>
            <p:nvPr/>
          </p:nvGrpSpPr>
          <p:grpSpPr>
            <a:xfrm>
              <a:off x="-348490" y="3729527"/>
              <a:ext cx="1973964" cy="1698326"/>
              <a:chOff x="-28811275" y="1337925"/>
              <a:chExt cx="1631375" cy="1403575"/>
            </a:xfrm>
          </p:grpSpPr>
          <p:sp>
            <p:nvSpPr>
              <p:cNvPr id="115" name="Google Shape;115;p2"/>
              <p:cNvSpPr/>
              <p:nvPr/>
            </p:nvSpPr>
            <p:spPr>
              <a:xfrm>
                <a:off x="-28811275" y="1337925"/>
                <a:ext cx="1503200" cy="1403575"/>
              </a:xfrm>
              <a:custGeom>
                <a:avLst/>
                <a:gdLst/>
                <a:ahLst/>
                <a:cxnLst/>
                <a:rect l="l" t="t" r="r" b="b"/>
                <a:pathLst>
                  <a:path w="60128" h="56143" extrusionOk="0">
                    <a:moveTo>
                      <a:pt x="25226" y="0"/>
                    </a:moveTo>
                    <a:cubicBezTo>
                      <a:pt x="22158" y="0"/>
                      <a:pt x="18938" y="472"/>
                      <a:pt x="15608" y="1488"/>
                    </a:cubicBezTo>
                    <a:cubicBezTo>
                      <a:pt x="8960" y="3513"/>
                      <a:pt x="3368" y="7850"/>
                      <a:pt x="1684" y="14755"/>
                    </a:cubicBezTo>
                    <a:cubicBezTo>
                      <a:pt x="1" y="21660"/>
                      <a:pt x="372" y="30048"/>
                      <a:pt x="1342" y="37010"/>
                    </a:cubicBezTo>
                    <a:cubicBezTo>
                      <a:pt x="2312" y="43943"/>
                      <a:pt x="5565" y="49850"/>
                      <a:pt x="11870" y="53188"/>
                    </a:cubicBezTo>
                    <a:cubicBezTo>
                      <a:pt x="15950" y="55326"/>
                      <a:pt x="20706" y="56143"/>
                      <a:pt x="25489" y="56143"/>
                    </a:cubicBezTo>
                    <a:cubicBezTo>
                      <a:pt x="29704" y="56143"/>
                      <a:pt x="33939" y="55508"/>
                      <a:pt x="37749" y="54586"/>
                    </a:cubicBezTo>
                    <a:cubicBezTo>
                      <a:pt x="44197" y="53045"/>
                      <a:pt x="49932" y="50163"/>
                      <a:pt x="52358" y="43573"/>
                    </a:cubicBezTo>
                    <a:cubicBezTo>
                      <a:pt x="60128" y="22254"/>
                      <a:pt x="46290" y="0"/>
                      <a:pt x="25226" y="0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-27873975" y="2435075"/>
                <a:ext cx="32125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231" extrusionOk="0">
                    <a:moveTo>
                      <a:pt x="314" y="0"/>
                    </a:moveTo>
                    <a:cubicBezTo>
                      <a:pt x="286" y="29"/>
                      <a:pt x="257" y="29"/>
                      <a:pt x="229" y="29"/>
                    </a:cubicBezTo>
                    <a:cubicBezTo>
                      <a:pt x="229" y="29"/>
                      <a:pt x="229" y="57"/>
                      <a:pt x="200" y="57"/>
                    </a:cubicBezTo>
                    <a:cubicBezTo>
                      <a:pt x="172" y="57"/>
                      <a:pt x="143" y="86"/>
                      <a:pt x="114" y="115"/>
                    </a:cubicBezTo>
                    <a:cubicBezTo>
                      <a:pt x="86" y="143"/>
                      <a:pt x="57" y="143"/>
                      <a:pt x="57" y="172"/>
                    </a:cubicBezTo>
                    <a:cubicBezTo>
                      <a:pt x="29" y="229"/>
                      <a:pt x="0" y="286"/>
                      <a:pt x="0" y="343"/>
                    </a:cubicBezTo>
                    <a:cubicBezTo>
                      <a:pt x="0" y="343"/>
                      <a:pt x="0" y="371"/>
                      <a:pt x="29" y="371"/>
                    </a:cubicBezTo>
                    <a:cubicBezTo>
                      <a:pt x="29" y="400"/>
                      <a:pt x="29" y="457"/>
                      <a:pt x="29" y="485"/>
                    </a:cubicBezTo>
                    <a:cubicBezTo>
                      <a:pt x="114" y="799"/>
                      <a:pt x="371" y="1056"/>
                      <a:pt x="657" y="1170"/>
                    </a:cubicBezTo>
                    <a:cubicBezTo>
                      <a:pt x="739" y="1205"/>
                      <a:pt x="840" y="1231"/>
                      <a:pt x="937" y="1231"/>
                    </a:cubicBezTo>
                    <a:cubicBezTo>
                      <a:pt x="1076" y="1231"/>
                      <a:pt x="1205" y="1179"/>
                      <a:pt x="1256" y="1028"/>
                    </a:cubicBezTo>
                    <a:cubicBezTo>
                      <a:pt x="1284" y="942"/>
                      <a:pt x="1284" y="856"/>
                      <a:pt x="1256" y="742"/>
                    </a:cubicBezTo>
                    <a:cubicBezTo>
                      <a:pt x="1227" y="685"/>
                      <a:pt x="1199" y="657"/>
                      <a:pt x="1170" y="600"/>
                    </a:cubicBezTo>
                    <a:cubicBezTo>
                      <a:pt x="1170" y="571"/>
                      <a:pt x="1170" y="571"/>
                      <a:pt x="1170" y="571"/>
                    </a:cubicBezTo>
                    <a:cubicBezTo>
                      <a:pt x="1142" y="543"/>
                      <a:pt x="1142" y="514"/>
                      <a:pt x="1113" y="485"/>
                    </a:cubicBezTo>
                    <a:cubicBezTo>
                      <a:pt x="1085" y="457"/>
                      <a:pt x="1085" y="428"/>
                      <a:pt x="1085" y="428"/>
                    </a:cubicBezTo>
                    <a:cubicBezTo>
                      <a:pt x="1056" y="400"/>
                      <a:pt x="999" y="343"/>
                      <a:pt x="970" y="314"/>
                    </a:cubicBezTo>
                    <a:cubicBezTo>
                      <a:pt x="970" y="314"/>
                      <a:pt x="942" y="286"/>
                      <a:pt x="942" y="286"/>
                    </a:cubicBezTo>
                    <a:cubicBezTo>
                      <a:pt x="799" y="143"/>
                      <a:pt x="542" y="0"/>
                      <a:pt x="31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-27855425" y="2500925"/>
                <a:ext cx="29250" cy="273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095" extrusionOk="0">
                    <a:moveTo>
                      <a:pt x="321" y="1"/>
                    </a:moveTo>
                    <a:cubicBezTo>
                      <a:pt x="152" y="1"/>
                      <a:pt x="0" y="77"/>
                      <a:pt x="0" y="305"/>
                    </a:cubicBezTo>
                    <a:cubicBezTo>
                      <a:pt x="29" y="619"/>
                      <a:pt x="314" y="933"/>
                      <a:pt x="599" y="1047"/>
                    </a:cubicBezTo>
                    <a:cubicBezTo>
                      <a:pt x="675" y="1076"/>
                      <a:pt x="764" y="1095"/>
                      <a:pt x="849" y="1095"/>
                    </a:cubicBezTo>
                    <a:cubicBezTo>
                      <a:pt x="1018" y="1095"/>
                      <a:pt x="1170" y="1019"/>
                      <a:pt x="1170" y="790"/>
                    </a:cubicBezTo>
                    <a:cubicBezTo>
                      <a:pt x="1141" y="476"/>
                      <a:pt x="856" y="163"/>
                      <a:pt x="571" y="48"/>
                    </a:cubicBezTo>
                    <a:cubicBezTo>
                      <a:pt x="495" y="20"/>
                      <a:pt x="406" y="1"/>
                      <a:pt x="32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-27783400" y="2471825"/>
                <a:ext cx="26900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005" extrusionOk="0">
                    <a:moveTo>
                      <a:pt x="306" y="0"/>
                    </a:moveTo>
                    <a:cubicBezTo>
                      <a:pt x="149" y="0"/>
                      <a:pt x="1" y="75"/>
                      <a:pt x="1" y="271"/>
                    </a:cubicBezTo>
                    <a:cubicBezTo>
                      <a:pt x="29" y="585"/>
                      <a:pt x="286" y="841"/>
                      <a:pt x="543" y="956"/>
                    </a:cubicBezTo>
                    <a:cubicBezTo>
                      <a:pt x="621" y="985"/>
                      <a:pt x="710" y="1004"/>
                      <a:pt x="791" y="1004"/>
                    </a:cubicBezTo>
                    <a:cubicBezTo>
                      <a:pt x="946" y="1004"/>
                      <a:pt x="1075" y="934"/>
                      <a:pt x="1057" y="727"/>
                    </a:cubicBezTo>
                    <a:cubicBezTo>
                      <a:pt x="1057" y="442"/>
                      <a:pt x="771" y="157"/>
                      <a:pt x="514" y="43"/>
                    </a:cubicBezTo>
                    <a:cubicBezTo>
                      <a:pt x="452" y="16"/>
                      <a:pt x="378" y="0"/>
                      <a:pt x="30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-27946725" y="2511000"/>
                <a:ext cx="43525" cy="38275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1531" extrusionOk="0">
                    <a:moveTo>
                      <a:pt x="543" y="0"/>
                    </a:moveTo>
                    <a:cubicBezTo>
                      <a:pt x="431" y="0"/>
                      <a:pt x="323" y="26"/>
                      <a:pt x="228" y="102"/>
                    </a:cubicBezTo>
                    <a:cubicBezTo>
                      <a:pt x="0" y="359"/>
                      <a:pt x="200" y="787"/>
                      <a:pt x="371" y="986"/>
                    </a:cubicBezTo>
                    <a:cubicBezTo>
                      <a:pt x="589" y="1258"/>
                      <a:pt x="936" y="1531"/>
                      <a:pt x="1289" y="1531"/>
                    </a:cubicBezTo>
                    <a:cubicBezTo>
                      <a:pt x="1307" y="1531"/>
                      <a:pt x="1324" y="1530"/>
                      <a:pt x="1341" y="1529"/>
                    </a:cubicBezTo>
                    <a:cubicBezTo>
                      <a:pt x="1512" y="1529"/>
                      <a:pt x="1655" y="1443"/>
                      <a:pt x="1712" y="1272"/>
                    </a:cubicBezTo>
                    <a:cubicBezTo>
                      <a:pt x="1712" y="1215"/>
                      <a:pt x="1740" y="1158"/>
                      <a:pt x="1740" y="1101"/>
                    </a:cubicBezTo>
                    <a:cubicBezTo>
                      <a:pt x="1740" y="970"/>
                      <a:pt x="1728" y="912"/>
                      <a:pt x="1712" y="912"/>
                    </a:cubicBezTo>
                    <a:cubicBezTo>
                      <a:pt x="1703" y="912"/>
                      <a:pt x="1693" y="928"/>
                      <a:pt x="1683" y="958"/>
                    </a:cubicBezTo>
                    <a:cubicBezTo>
                      <a:pt x="1626" y="501"/>
                      <a:pt x="1284" y="188"/>
                      <a:pt x="856" y="45"/>
                    </a:cubicBezTo>
                    <a:lnTo>
                      <a:pt x="856" y="45"/>
                    </a:lnTo>
                    <a:cubicBezTo>
                      <a:pt x="910" y="67"/>
                      <a:pt x="936" y="76"/>
                      <a:pt x="934" y="76"/>
                    </a:cubicBezTo>
                    <a:cubicBezTo>
                      <a:pt x="930" y="76"/>
                      <a:pt x="854" y="52"/>
                      <a:pt x="713" y="16"/>
                    </a:cubicBezTo>
                    <a:cubicBezTo>
                      <a:pt x="656" y="7"/>
                      <a:pt x="599" y="0"/>
                      <a:pt x="54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-28058950" y="2498300"/>
                <a:ext cx="33275" cy="30500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1220" extrusionOk="0">
                    <a:moveTo>
                      <a:pt x="277" y="0"/>
                    </a:moveTo>
                    <a:cubicBezTo>
                      <a:pt x="114" y="0"/>
                      <a:pt x="1" y="93"/>
                      <a:pt x="9" y="325"/>
                    </a:cubicBezTo>
                    <a:cubicBezTo>
                      <a:pt x="29" y="723"/>
                      <a:pt x="676" y="1220"/>
                      <a:pt x="1054" y="1220"/>
                    </a:cubicBezTo>
                    <a:cubicBezTo>
                      <a:pt x="1217" y="1220"/>
                      <a:pt x="1331" y="1127"/>
                      <a:pt x="1322" y="895"/>
                    </a:cubicBezTo>
                    <a:cubicBezTo>
                      <a:pt x="1302" y="497"/>
                      <a:pt x="655" y="0"/>
                      <a:pt x="27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-28019000" y="2423075"/>
                <a:ext cx="21150" cy="19725"/>
              </a:xfrm>
              <a:custGeom>
                <a:avLst/>
                <a:gdLst/>
                <a:ahLst/>
                <a:cxnLst/>
                <a:rect l="l" t="t" r="r" b="b"/>
                <a:pathLst>
                  <a:path w="846" h="789" extrusionOk="0">
                    <a:moveTo>
                      <a:pt x="187" y="1"/>
                    </a:moveTo>
                    <a:cubicBezTo>
                      <a:pt x="77" y="1"/>
                      <a:pt x="0" y="64"/>
                      <a:pt x="9" y="224"/>
                    </a:cubicBezTo>
                    <a:cubicBezTo>
                      <a:pt x="9" y="479"/>
                      <a:pt x="416" y="789"/>
                      <a:pt x="659" y="789"/>
                    </a:cubicBezTo>
                    <a:cubicBezTo>
                      <a:pt x="769" y="789"/>
                      <a:pt x="846" y="726"/>
                      <a:pt x="837" y="566"/>
                    </a:cubicBezTo>
                    <a:cubicBezTo>
                      <a:pt x="837" y="310"/>
                      <a:pt x="430" y="1"/>
                      <a:pt x="187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>
                <a:off x="-28112225" y="2366100"/>
                <a:ext cx="41400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517" extrusionOk="0">
                    <a:moveTo>
                      <a:pt x="503" y="0"/>
                    </a:moveTo>
                    <a:cubicBezTo>
                      <a:pt x="392" y="0"/>
                      <a:pt x="286" y="31"/>
                      <a:pt x="200" y="106"/>
                    </a:cubicBezTo>
                    <a:lnTo>
                      <a:pt x="172" y="134"/>
                    </a:lnTo>
                    <a:cubicBezTo>
                      <a:pt x="1" y="306"/>
                      <a:pt x="115" y="619"/>
                      <a:pt x="200" y="791"/>
                    </a:cubicBezTo>
                    <a:cubicBezTo>
                      <a:pt x="371" y="1133"/>
                      <a:pt x="714" y="1418"/>
                      <a:pt x="1085" y="1504"/>
                    </a:cubicBezTo>
                    <a:cubicBezTo>
                      <a:pt x="1126" y="1512"/>
                      <a:pt x="1167" y="1516"/>
                      <a:pt x="1207" y="1516"/>
                    </a:cubicBezTo>
                    <a:cubicBezTo>
                      <a:pt x="1447" y="1516"/>
                      <a:pt x="1655" y="1373"/>
                      <a:pt x="1655" y="1105"/>
                    </a:cubicBezTo>
                    <a:cubicBezTo>
                      <a:pt x="1627" y="705"/>
                      <a:pt x="1342" y="420"/>
                      <a:pt x="1056" y="192"/>
                    </a:cubicBezTo>
                    <a:lnTo>
                      <a:pt x="1028" y="192"/>
                    </a:lnTo>
                    <a:cubicBezTo>
                      <a:pt x="885" y="85"/>
                      <a:pt x="687" y="0"/>
                      <a:pt x="50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>
                <a:off x="-28155725" y="2470875"/>
                <a:ext cx="3352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259" extrusionOk="0">
                    <a:moveTo>
                      <a:pt x="599" y="1"/>
                    </a:moveTo>
                    <a:cubicBezTo>
                      <a:pt x="560" y="1"/>
                      <a:pt x="522" y="8"/>
                      <a:pt x="485" y="24"/>
                    </a:cubicBezTo>
                    <a:cubicBezTo>
                      <a:pt x="371" y="81"/>
                      <a:pt x="285" y="138"/>
                      <a:pt x="200" y="223"/>
                    </a:cubicBezTo>
                    <a:cubicBezTo>
                      <a:pt x="0" y="452"/>
                      <a:pt x="257" y="822"/>
                      <a:pt x="428" y="994"/>
                    </a:cubicBezTo>
                    <a:cubicBezTo>
                      <a:pt x="520" y="1085"/>
                      <a:pt x="822" y="1259"/>
                      <a:pt x="1043" y="1259"/>
                    </a:cubicBezTo>
                    <a:cubicBezTo>
                      <a:pt x="1166" y="1259"/>
                      <a:pt x="1264" y="1204"/>
                      <a:pt x="1284" y="1051"/>
                    </a:cubicBezTo>
                    <a:cubicBezTo>
                      <a:pt x="1341" y="737"/>
                      <a:pt x="1227" y="509"/>
                      <a:pt x="1027" y="252"/>
                    </a:cubicBezTo>
                    <a:cubicBezTo>
                      <a:pt x="934" y="136"/>
                      <a:pt x="766" y="1"/>
                      <a:pt x="59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-27988825" y="2343050"/>
                <a:ext cx="31400" cy="19150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766" extrusionOk="0">
                    <a:moveTo>
                      <a:pt x="286" y="1"/>
                    </a:moveTo>
                    <a:cubicBezTo>
                      <a:pt x="229" y="1"/>
                      <a:pt x="172" y="1"/>
                      <a:pt x="143" y="58"/>
                    </a:cubicBezTo>
                    <a:cubicBezTo>
                      <a:pt x="115" y="58"/>
                      <a:pt x="115" y="86"/>
                      <a:pt x="115" y="86"/>
                    </a:cubicBezTo>
                    <a:cubicBezTo>
                      <a:pt x="1" y="286"/>
                      <a:pt x="172" y="543"/>
                      <a:pt x="343" y="657"/>
                    </a:cubicBezTo>
                    <a:cubicBezTo>
                      <a:pt x="466" y="719"/>
                      <a:pt x="575" y="766"/>
                      <a:pt x="701" y="766"/>
                    </a:cubicBezTo>
                    <a:cubicBezTo>
                      <a:pt x="749" y="766"/>
                      <a:pt x="801" y="759"/>
                      <a:pt x="857" y="743"/>
                    </a:cubicBezTo>
                    <a:cubicBezTo>
                      <a:pt x="1256" y="628"/>
                      <a:pt x="657" y="29"/>
                      <a:pt x="48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-28049450" y="2592225"/>
                <a:ext cx="40450" cy="38075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1523" extrusionOk="0">
                    <a:moveTo>
                      <a:pt x="453" y="1"/>
                    </a:moveTo>
                    <a:cubicBezTo>
                      <a:pt x="216" y="1"/>
                      <a:pt x="0" y="115"/>
                      <a:pt x="0" y="419"/>
                    </a:cubicBezTo>
                    <a:cubicBezTo>
                      <a:pt x="29" y="876"/>
                      <a:pt x="428" y="1275"/>
                      <a:pt x="828" y="1447"/>
                    </a:cubicBezTo>
                    <a:cubicBezTo>
                      <a:pt x="932" y="1494"/>
                      <a:pt x="1056" y="1523"/>
                      <a:pt x="1173" y="1523"/>
                    </a:cubicBezTo>
                    <a:cubicBezTo>
                      <a:pt x="1408" y="1523"/>
                      <a:pt x="1617" y="1409"/>
                      <a:pt x="1598" y="1104"/>
                    </a:cubicBezTo>
                    <a:cubicBezTo>
                      <a:pt x="1598" y="648"/>
                      <a:pt x="1199" y="248"/>
                      <a:pt x="799" y="77"/>
                    </a:cubicBezTo>
                    <a:cubicBezTo>
                      <a:pt x="695" y="30"/>
                      <a:pt x="571" y="1"/>
                      <a:pt x="45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-28541150" y="1722075"/>
                <a:ext cx="31850" cy="29950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1198" extrusionOk="0">
                    <a:moveTo>
                      <a:pt x="274" y="0"/>
                    </a:moveTo>
                    <a:cubicBezTo>
                      <a:pt x="113" y="0"/>
                      <a:pt x="1" y="94"/>
                      <a:pt x="10" y="331"/>
                    </a:cubicBezTo>
                    <a:cubicBezTo>
                      <a:pt x="30" y="709"/>
                      <a:pt x="646" y="1198"/>
                      <a:pt x="1008" y="1198"/>
                    </a:cubicBezTo>
                    <a:cubicBezTo>
                      <a:pt x="1165" y="1198"/>
                      <a:pt x="1274" y="1106"/>
                      <a:pt x="1265" y="873"/>
                    </a:cubicBezTo>
                    <a:cubicBezTo>
                      <a:pt x="1245" y="477"/>
                      <a:pt x="637" y="0"/>
                      <a:pt x="27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-28646500" y="1754500"/>
                <a:ext cx="31175" cy="29425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177" extrusionOk="0">
                    <a:moveTo>
                      <a:pt x="343" y="1"/>
                    </a:moveTo>
                    <a:cubicBezTo>
                      <a:pt x="166" y="1"/>
                      <a:pt x="1" y="89"/>
                      <a:pt x="1" y="318"/>
                    </a:cubicBezTo>
                    <a:cubicBezTo>
                      <a:pt x="29" y="660"/>
                      <a:pt x="343" y="974"/>
                      <a:pt x="629" y="1117"/>
                    </a:cubicBezTo>
                    <a:cubicBezTo>
                      <a:pt x="714" y="1155"/>
                      <a:pt x="813" y="1177"/>
                      <a:pt x="904" y="1177"/>
                    </a:cubicBezTo>
                    <a:cubicBezTo>
                      <a:pt x="1088" y="1177"/>
                      <a:pt x="1247" y="1088"/>
                      <a:pt x="1228" y="860"/>
                    </a:cubicBezTo>
                    <a:cubicBezTo>
                      <a:pt x="1228" y="517"/>
                      <a:pt x="914" y="175"/>
                      <a:pt x="600" y="61"/>
                    </a:cubicBezTo>
                    <a:cubicBezTo>
                      <a:pt x="524" y="23"/>
                      <a:pt x="432" y="1"/>
                      <a:pt x="34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-28661475" y="1655350"/>
                <a:ext cx="41075" cy="3352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341" extrusionOk="0">
                    <a:moveTo>
                      <a:pt x="529" y="1"/>
                    </a:moveTo>
                    <a:cubicBezTo>
                      <a:pt x="428" y="1"/>
                      <a:pt x="334" y="35"/>
                      <a:pt x="258" y="118"/>
                    </a:cubicBezTo>
                    <a:cubicBezTo>
                      <a:pt x="1" y="375"/>
                      <a:pt x="229" y="774"/>
                      <a:pt x="514" y="1031"/>
                    </a:cubicBezTo>
                    <a:lnTo>
                      <a:pt x="514" y="1059"/>
                    </a:lnTo>
                    <a:cubicBezTo>
                      <a:pt x="628" y="1145"/>
                      <a:pt x="771" y="1231"/>
                      <a:pt x="857" y="1288"/>
                    </a:cubicBezTo>
                    <a:cubicBezTo>
                      <a:pt x="780" y="1227"/>
                      <a:pt x="745" y="1198"/>
                      <a:pt x="750" y="1198"/>
                    </a:cubicBezTo>
                    <a:lnTo>
                      <a:pt x="750" y="1198"/>
                    </a:lnTo>
                    <a:cubicBezTo>
                      <a:pt x="755" y="1198"/>
                      <a:pt x="791" y="1219"/>
                      <a:pt x="857" y="1259"/>
                    </a:cubicBezTo>
                    <a:cubicBezTo>
                      <a:pt x="885" y="1288"/>
                      <a:pt x="885" y="1288"/>
                      <a:pt x="885" y="1288"/>
                    </a:cubicBezTo>
                    <a:cubicBezTo>
                      <a:pt x="974" y="1324"/>
                      <a:pt x="1057" y="1341"/>
                      <a:pt x="1132" y="1341"/>
                    </a:cubicBezTo>
                    <a:cubicBezTo>
                      <a:pt x="1467" y="1341"/>
                      <a:pt x="1642" y="1010"/>
                      <a:pt x="1456" y="660"/>
                    </a:cubicBezTo>
                    <a:cubicBezTo>
                      <a:pt x="1323" y="416"/>
                      <a:pt x="880" y="1"/>
                      <a:pt x="52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-28561175" y="1614450"/>
                <a:ext cx="33125" cy="30025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201" extrusionOk="0">
                    <a:moveTo>
                      <a:pt x="414" y="1"/>
                    </a:moveTo>
                    <a:cubicBezTo>
                      <a:pt x="101" y="1"/>
                      <a:pt x="0" y="330"/>
                      <a:pt x="154" y="613"/>
                    </a:cubicBezTo>
                    <a:lnTo>
                      <a:pt x="212" y="670"/>
                    </a:lnTo>
                    <a:cubicBezTo>
                      <a:pt x="325" y="878"/>
                      <a:pt x="716" y="1200"/>
                      <a:pt x="991" y="1200"/>
                    </a:cubicBezTo>
                    <a:cubicBezTo>
                      <a:pt x="1129" y="1200"/>
                      <a:pt x="1238" y="1118"/>
                      <a:pt x="1267" y="898"/>
                    </a:cubicBezTo>
                    <a:cubicBezTo>
                      <a:pt x="1267" y="869"/>
                      <a:pt x="1267" y="869"/>
                      <a:pt x="1267" y="841"/>
                    </a:cubicBezTo>
                    <a:cubicBezTo>
                      <a:pt x="1324" y="470"/>
                      <a:pt x="839" y="71"/>
                      <a:pt x="525" y="13"/>
                    </a:cubicBezTo>
                    <a:cubicBezTo>
                      <a:pt x="486" y="5"/>
                      <a:pt x="449" y="1"/>
                      <a:pt x="41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-28597975" y="1714925"/>
                <a:ext cx="23550" cy="246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86" extrusionOk="0">
                    <a:moveTo>
                      <a:pt x="264" y="0"/>
                    </a:moveTo>
                    <a:cubicBezTo>
                      <a:pt x="178" y="0"/>
                      <a:pt x="103" y="45"/>
                      <a:pt x="57" y="160"/>
                    </a:cubicBezTo>
                    <a:cubicBezTo>
                      <a:pt x="0" y="303"/>
                      <a:pt x="57" y="445"/>
                      <a:pt x="114" y="588"/>
                    </a:cubicBezTo>
                    <a:cubicBezTo>
                      <a:pt x="202" y="720"/>
                      <a:pt x="458" y="986"/>
                      <a:pt x="662" y="986"/>
                    </a:cubicBezTo>
                    <a:cubicBezTo>
                      <a:pt x="724" y="986"/>
                      <a:pt x="781" y="962"/>
                      <a:pt x="828" y="902"/>
                    </a:cubicBezTo>
                    <a:cubicBezTo>
                      <a:pt x="942" y="788"/>
                      <a:pt x="942" y="645"/>
                      <a:pt x="885" y="503"/>
                    </a:cubicBezTo>
                    <a:cubicBezTo>
                      <a:pt x="822" y="335"/>
                      <a:pt x="500" y="0"/>
                      <a:pt x="26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-28574450" y="1836100"/>
                <a:ext cx="331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1310" extrusionOk="0">
                    <a:moveTo>
                      <a:pt x="380" y="1"/>
                    </a:moveTo>
                    <a:cubicBezTo>
                      <a:pt x="246" y="1"/>
                      <a:pt x="119" y="45"/>
                      <a:pt x="86" y="192"/>
                    </a:cubicBezTo>
                    <a:cubicBezTo>
                      <a:pt x="86" y="221"/>
                      <a:pt x="86" y="278"/>
                      <a:pt x="58" y="335"/>
                    </a:cubicBezTo>
                    <a:cubicBezTo>
                      <a:pt x="1" y="677"/>
                      <a:pt x="257" y="963"/>
                      <a:pt x="514" y="1162"/>
                    </a:cubicBezTo>
                    <a:cubicBezTo>
                      <a:pt x="641" y="1262"/>
                      <a:pt x="773" y="1310"/>
                      <a:pt x="890" y="1310"/>
                    </a:cubicBezTo>
                    <a:cubicBezTo>
                      <a:pt x="1143" y="1310"/>
                      <a:pt x="1325" y="1087"/>
                      <a:pt x="1228" y="677"/>
                    </a:cubicBezTo>
                    <a:cubicBezTo>
                      <a:pt x="1171" y="392"/>
                      <a:pt x="885" y="164"/>
                      <a:pt x="657" y="49"/>
                    </a:cubicBezTo>
                    <a:cubicBezTo>
                      <a:pt x="584" y="25"/>
                      <a:pt x="480" y="1"/>
                      <a:pt x="38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-28431075" y="1786800"/>
                <a:ext cx="27225" cy="21025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841" extrusionOk="0">
                    <a:moveTo>
                      <a:pt x="349" y="1"/>
                    </a:moveTo>
                    <a:cubicBezTo>
                      <a:pt x="263" y="1"/>
                      <a:pt x="196" y="47"/>
                      <a:pt x="172" y="167"/>
                    </a:cubicBezTo>
                    <a:lnTo>
                      <a:pt x="172" y="195"/>
                    </a:lnTo>
                    <a:cubicBezTo>
                      <a:pt x="1" y="367"/>
                      <a:pt x="315" y="652"/>
                      <a:pt x="429" y="709"/>
                    </a:cubicBezTo>
                    <a:cubicBezTo>
                      <a:pt x="457" y="709"/>
                      <a:pt x="457" y="738"/>
                      <a:pt x="486" y="738"/>
                    </a:cubicBezTo>
                    <a:cubicBezTo>
                      <a:pt x="574" y="808"/>
                      <a:pt x="671" y="841"/>
                      <a:pt x="757" y="841"/>
                    </a:cubicBezTo>
                    <a:cubicBezTo>
                      <a:pt x="949" y="841"/>
                      <a:pt x="1089" y="680"/>
                      <a:pt x="971" y="424"/>
                    </a:cubicBezTo>
                    <a:cubicBezTo>
                      <a:pt x="909" y="301"/>
                      <a:pt x="568" y="1"/>
                      <a:pt x="34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-28392550" y="1719575"/>
                <a:ext cx="19675" cy="17900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16" extrusionOk="0">
                    <a:moveTo>
                      <a:pt x="177" y="0"/>
                    </a:moveTo>
                    <a:cubicBezTo>
                      <a:pt x="81" y="0"/>
                      <a:pt x="9" y="50"/>
                      <a:pt x="0" y="174"/>
                    </a:cubicBezTo>
                    <a:cubicBezTo>
                      <a:pt x="0" y="231"/>
                      <a:pt x="29" y="288"/>
                      <a:pt x="29" y="374"/>
                    </a:cubicBezTo>
                    <a:cubicBezTo>
                      <a:pt x="29" y="516"/>
                      <a:pt x="229" y="716"/>
                      <a:pt x="400" y="716"/>
                    </a:cubicBezTo>
                    <a:cubicBezTo>
                      <a:pt x="543" y="687"/>
                      <a:pt x="628" y="659"/>
                      <a:pt x="685" y="545"/>
                    </a:cubicBezTo>
                    <a:cubicBezTo>
                      <a:pt x="787" y="301"/>
                      <a:pt x="412" y="0"/>
                      <a:pt x="17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-28490775" y="1760825"/>
                <a:ext cx="26000" cy="20725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829" extrusionOk="0">
                    <a:moveTo>
                      <a:pt x="589" y="0"/>
                    </a:moveTo>
                    <a:cubicBezTo>
                      <a:pt x="570" y="0"/>
                      <a:pt x="552" y="3"/>
                      <a:pt x="534" y="8"/>
                    </a:cubicBezTo>
                    <a:cubicBezTo>
                      <a:pt x="514" y="28"/>
                      <a:pt x="494" y="48"/>
                      <a:pt x="474" y="48"/>
                    </a:cubicBezTo>
                    <a:cubicBezTo>
                      <a:pt x="465" y="48"/>
                      <a:pt x="457" y="44"/>
                      <a:pt x="448" y="36"/>
                    </a:cubicBezTo>
                    <a:cubicBezTo>
                      <a:pt x="435" y="35"/>
                      <a:pt x="422" y="35"/>
                      <a:pt x="409" y="35"/>
                    </a:cubicBezTo>
                    <a:cubicBezTo>
                      <a:pt x="1" y="35"/>
                      <a:pt x="141" y="470"/>
                      <a:pt x="363" y="664"/>
                    </a:cubicBezTo>
                    <a:cubicBezTo>
                      <a:pt x="458" y="759"/>
                      <a:pt x="618" y="828"/>
                      <a:pt x="750" y="828"/>
                    </a:cubicBezTo>
                    <a:cubicBezTo>
                      <a:pt x="895" y="828"/>
                      <a:pt x="1007" y="745"/>
                      <a:pt x="962" y="521"/>
                    </a:cubicBezTo>
                    <a:cubicBezTo>
                      <a:pt x="934" y="493"/>
                      <a:pt x="962" y="464"/>
                      <a:pt x="962" y="436"/>
                    </a:cubicBezTo>
                    <a:cubicBezTo>
                      <a:pt x="1040" y="253"/>
                      <a:pt x="786" y="0"/>
                      <a:pt x="58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>
                <a:off x="-28476725" y="1629400"/>
                <a:ext cx="25700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958" extrusionOk="0">
                    <a:moveTo>
                      <a:pt x="297" y="1"/>
                    </a:moveTo>
                    <a:cubicBezTo>
                      <a:pt x="148" y="1"/>
                      <a:pt x="1" y="76"/>
                      <a:pt x="1" y="271"/>
                    </a:cubicBezTo>
                    <a:cubicBezTo>
                      <a:pt x="29" y="557"/>
                      <a:pt x="286" y="814"/>
                      <a:pt x="514" y="928"/>
                    </a:cubicBezTo>
                    <a:cubicBezTo>
                      <a:pt x="576" y="945"/>
                      <a:pt x="649" y="957"/>
                      <a:pt x="719" y="957"/>
                    </a:cubicBezTo>
                    <a:cubicBezTo>
                      <a:pt x="878" y="957"/>
                      <a:pt x="1028" y="897"/>
                      <a:pt x="1028" y="699"/>
                    </a:cubicBezTo>
                    <a:cubicBezTo>
                      <a:pt x="999" y="414"/>
                      <a:pt x="742" y="157"/>
                      <a:pt x="486" y="43"/>
                    </a:cubicBezTo>
                    <a:cubicBezTo>
                      <a:pt x="432" y="16"/>
                      <a:pt x="364" y="1"/>
                      <a:pt x="297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>
                <a:off x="-28481625" y="1473400"/>
                <a:ext cx="37725" cy="29850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194" extrusionOk="0">
                    <a:moveTo>
                      <a:pt x="406" y="1"/>
                    </a:moveTo>
                    <a:cubicBezTo>
                      <a:pt x="218" y="1"/>
                      <a:pt x="0" y="94"/>
                      <a:pt x="25" y="320"/>
                    </a:cubicBezTo>
                    <a:lnTo>
                      <a:pt x="25" y="377"/>
                    </a:lnTo>
                    <a:cubicBezTo>
                      <a:pt x="82" y="776"/>
                      <a:pt x="396" y="1062"/>
                      <a:pt x="767" y="1176"/>
                    </a:cubicBezTo>
                    <a:lnTo>
                      <a:pt x="824" y="1176"/>
                    </a:lnTo>
                    <a:cubicBezTo>
                      <a:pt x="867" y="1188"/>
                      <a:pt x="907" y="1194"/>
                      <a:pt x="945" y="1194"/>
                    </a:cubicBezTo>
                    <a:cubicBezTo>
                      <a:pt x="1082" y="1194"/>
                      <a:pt x="1185" y="1117"/>
                      <a:pt x="1252" y="1005"/>
                    </a:cubicBezTo>
                    <a:lnTo>
                      <a:pt x="1252" y="1005"/>
                    </a:lnTo>
                    <a:cubicBezTo>
                      <a:pt x="1259" y="998"/>
                      <a:pt x="1269" y="988"/>
                      <a:pt x="1281" y="976"/>
                    </a:cubicBezTo>
                    <a:cubicBezTo>
                      <a:pt x="1509" y="662"/>
                      <a:pt x="1081" y="263"/>
                      <a:pt x="824" y="149"/>
                    </a:cubicBezTo>
                    <a:cubicBezTo>
                      <a:pt x="710" y="92"/>
                      <a:pt x="596" y="35"/>
                      <a:pt x="482" y="6"/>
                    </a:cubicBezTo>
                    <a:cubicBezTo>
                      <a:pt x="458" y="3"/>
                      <a:pt x="432" y="1"/>
                      <a:pt x="40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-28584425" y="1517375"/>
                <a:ext cx="38525" cy="37500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500" extrusionOk="0">
                    <a:moveTo>
                      <a:pt x="379" y="1"/>
                    </a:moveTo>
                    <a:cubicBezTo>
                      <a:pt x="283" y="1"/>
                      <a:pt x="193" y="26"/>
                      <a:pt x="143" y="102"/>
                    </a:cubicBezTo>
                    <a:cubicBezTo>
                      <a:pt x="114" y="130"/>
                      <a:pt x="114" y="159"/>
                      <a:pt x="86" y="187"/>
                    </a:cubicBezTo>
                    <a:cubicBezTo>
                      <a:pt x="0" y="301"/>
                      <a:pt x="0" y="416"/>
                      <a:pt x="0" y="530"/>
                    </a:cubicBezTo>
                    <a:cubicBezTo>
                      <a:pt x="0" y="844"/>
                      <a:pt x="228" y="1157"/>
                      <a:pt x="485" y="1300"/>
                    </a:cubicBezTo>
                    <a:cubicBezTo>
                      <a:pt x="685" y="1443"/>
                      <a:pt x="856" y="1500"/>
                      <a:pt x="1113" y="1500"/>
                    </a:cubicBezTo>
                    <a:cubicBezTo>
                      <a:pt x="1427" y="1500"/>
                      <a:pt x="1541" y="1186"/>
                      <a:pt x="1455" y="929"/>
                    </a:cubicBezTo>
                    <a:cubicBezTo>
                      <a:pt x="1398" y="815"/>
                      <a:pt x="1370" y="729"/>
                      <a:pt x="1313" y="615"/>
                    </a:cubicBezTo>
                    <a:cubicBezTo>
                      <a:pt x="1227" y="387"/>
                      <a:pt x="942" y="187"/>
                      <a:pt x="714" y="73"/>
                    </a:cubicBezTo>
                    <a:cubicBezTo>
                      <a:pt x="634" y="41"/>
                      <a:pt x="501" y="1"/>
                      <a:pt x="37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-28686225" y="1842650"/>
                <a:ext cx="47050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225" extrusionOk="0">
                    <a:moveTo>
                      <a:pt x="732" y="0"/>
                    </a:moveTo>
                    <a:cubicBezTo>
                      <a:pt x="670" y="0"/>
                      <a:pt x="613" y="14"/>
                      <a:pt x="563" y="44"/>
                    </a:cubicBezTo>
                    <a:lnTo>
                      <a:pt x="506" y="73"/>
                    </a:lnTo>
                    <a:cubicBezTo>
                      <a:pt x="1" y="385"/>
                      <a:pt x="671" y="1225"/>
                      <a:pt x="1202" y="1225"/>
                    </a:cubicBezTo>
                    <a:cubicBezTo>
                      <a:pt x="1301" y="1225"/>
                      <a:pt x="1395" y="1196"/>
                      <a:pt x="1476" y="1128"/>
                    </a:cubicBezTo>
                    <a:cubicBezTo>
                      <a:pt x="1476" y="1100"/>
                      <a:pt x="1504" y="1100"/>
                      <a:pt x="1504" y="1071"/>
                    </a:cubicBezTo>
                    <a:cubicBezTo>
                      <a:pt x="1882" y="769"/>
                      <a:pt x="1193" y="0"/>
                      <a:pt x="73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-28725175" y="1919325"/>
                <a:ext cx="14725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558" extrusionOk="0">
                    <a:moveTo>
                      <a:pt x="121" y="0"/>
                    </a:moveTo>
                    <a:cubicBezTo>
                      <a:pt x="49" y="0"/>
                      <a:pt x="1" y="41"/>
                      <a:pt x="9" y="144"/>
                    </a:cubicBezTo>
                    <a:cubicBezTo>
                      <a:pt x="9" y="323"/>
                      <a:pt x="301" y="558"/>
                      <a:pt x="467" y="558"/>
                    </a:cubicBezTo>
                    <a:cubicBezTo>
                      <a:pt x="540" y="558"/>
                      <a:pt x="589" y="513"/>
                      <a:pt x="580" y="401"/>
                    </a:cubicBezTo>
                    <a:cubicBezTo>
                      <a:pt x="580" y="222"/>
                      <a:pt x="287" y="0"/>
                      <a:pt x="12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-28042825" y="1727175"/>
                <a:ext cx="31675" cy="29300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1172" extrusionOk="0">
                    <a:moveTo>
                      <a:pt x="386" y="0"/>
                    </a:moveTo>
                    <a:cubicBezTo>
                      <a:pt x="192" y="0"/>
                      <a:pt x="1" y="86"/>
                      <a:pt x="21" y="326"/>
                    </a:cubicBezTo>
                    <a:cubicBezTo>
                      <a:pt x="21" y="669"/>
                      <a:pt x="335" y="983"/>
                      <a:pt x="648" y="1125"/>
                    </a:cubicBezTo>
                    <a:cubicBezTo>
                      <a:pt x="732" y="1153"/>
                      <a:pt x="827" y="1172"/>
                      <a:pt x="917" y="1172"/>
                    </a:cubicBezTo>
                    <a:cubicBezTo>
                      <a:pt x="1104" y="1172"/>
                      <a:pt x="1267" y="1091"/>
                      <a:pt x="1248" y="840"/>
                    </a:cubicBezTo>
                    <a:cubicBezTo>
                      <a:pt x="1248" y="498"/>
                      <a:pt x="934" y="184"/>
                      <a:pt x="620" y="41"/>
                    </a:cubicBezTo>
                    <a:cubicBezTo>
                      <a:pt x="552" y="16"/>
                      <a:pt x="469" y="0"/>
                      <a:pt x="38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-27994525" y="1822300"/>
                <a:ext cx="32100" cy="2660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064" extrusionOk="0">
                    <a:moveTo>
                      <a:pt x="361" y="1"/>
                    </a:moveTo>
                    <a:cubicBezTo>
                      <a:pt x="346" y="1"/>
                      <a:pt x="330" y="1"/>
                      <a:pt x="314" y="2"/>
                    </a:cubicBezTo>
                    <a:cubicBezTo>
                      <a:pt x="143" y="2"/>
                      <a:pt x="0" y="88"/>
                      <a:pt x="0" y="288"/>
                    </a:cubicBezTo>
                    <a:cubicBezTo>
                      <a:pt x="29" y="544"/>
                      <a:pt x="229" y="773"/>
                      <a:pt x="428" y="915"/>
                    </a:cubicBezTo>
                    <a:cubicBezTo>
                      <a:pt x="485" y="972"/>
                      <a:pt x="571" y="1001"/>
                      <a:pt x="657" y="1029"/>
                    </a:cubicBezTo>
                    <a:cubicBezTo>
                      <a:pt x="729" y="1051"/>
                      <a:pt x="807" y="1064"/>
                      <a:pt x="882" y="1064"/>
                    </a:cubicBezTo>
                    <a:cubicBezTo>
                      <a:pt x="1099" y="1064"/>
                      <a:pt x="1284" y="956"/>
                      <a:pt x="1199" y="659"/>
                    </a:cubicBezTo>
                    <a:cubicBezTo>
                      <a:pt x="1089" y="330"/>
                      <a:pt x="742" y="1"/>
                      <a:pt x="36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-27947450" y="1751050"/>
                <a:ext cx="1927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706" extrusionOk="0">
                    <a:moveTo>
                      <a:pt x="172" y="0"/>
                    </a:moveTo>
                    <a:cubicBezTo>
                      <a:pt x="72" y="0"/>
                      <a:pt x="0" y="57"/>
                      <a:pt x="0" y="199"/>
                    </a:cubicBezTo>
                    <a:cubicBezTo>
                      <a:pt x="20" y="418"/>
                      <a:pt x="387" y="706"/>
                      <a:pt x="607" y="706"/>
                    </a:cubicBezTo>
                    <a:cubicBezTo>
                      <a:pt x="703" y="706"/>
                      <a:pt x="771" y="651"/>
                      <a:pt x="771" y="513"/>
                    </a:cubicBezTo>
                    <a:cubicBezTo>
                      <a:pt x="751" y="277"/>
                      <a:pt x="393" y="0"/>
                      <a:pt x="17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-28078475" y="1799500"/>
                <a:ext cx="34750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315" extrusionOk="0">
                    <a:moveTo>
                      <a:pt x="399" y="0"/>
                    </a:moveTo>
                    <a:cubicBezTo>
                      <a:pt x="193" y="0"/>
                      <a:pt x="1" y="100"/>
                      <a:pt x="20" y="372"/>
                    </a:cubicBezTo>
                    <a:cubicBezTo>
                      <a:pt x="20" y="743"/>
                      <a:pt x="362" y="1114"/>
                      <a:pt x="705" y="1257"/>
                    </a:cubicBezTo>
                    <a:cubicBezTo>
                      <a:pt x="796" y="1293"/>
                      <a:pt x="898" y="1315"/>
                      <a:pt x="996" y="1315"/>
                    </a:cubicBezTo>
                    <a:cubicBezTo>
                      <a:pt x="1204" y="1315"/>
                      <a:pt x="1390" y="1215"/>
                      <a:pt x="1390" y="943"/>
                    </a:cubicBezTo>
                    <a:cubicBezTo>
                      <a:pt x="1361" y="572"/>
                      <a:pt x="1019" y="201"/>
                      <a:pt x="676" y="58"/>
                    </a:cubicBezTo>
                    <a:cubicBezTo>
                      <a:pt x="594" y="22"/>
                      <a:pt x="495" y="0"/>
                      <a:pt x="39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-28057300" y="1891525"/>
                <a:ext cx="294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929" extrusionOk="0">
                    <a:moveTo>
                      <a:pt x="429" y="1"/>
                    </a:moveTo>
                    <a:cubicBezTo>
                      <a:pt x="400" y="1"/>
                      <a:pt x="343" y="1"/>
                      <a:pt x="314" y="29"/>
                    </a:cubicBezTo>
                    <a:cubicBezTo>
                      <a:pt x="314" y="29"/>
                      <a:pt x="286" y="58"/>
                      <a:pt x="257" y="58"/>
                    </a:cubicBezTo>
                    <a:cubicBezTo>
                      <a:pt x="1" y="229"/>
                      <a:pt x="200" y="543"/>
                      <a:pt x="371" y="686"/>
                    </a:cubicBezTo>
                    <a:cubicBezTo>
                      <a:pt x="457" y="771"/>
                      <a:pt x="543" y="828"/>
                      <a:pt x="657" y="885"/>
                    </a:cubicBezTo>
                    <a:cubicBezTo>
                      <a:pt x="722" y="914"/>
                      <a:pt x="789" y="929"/>
                      <a:pt x="851" y="929"/>
                    </a:cubicBezTo>
                    <a:cubicBezTo>
                      <a:pt x="1035" y="929"/>
                      <a:pt x="1177" y="806"/>
                      <a:pt x="1113" y="572"/>
                    </a:cubicBezTo>
                    <a:cubicBezTo>
                      <a:pt x="1056" y="372"/>
                      <a:pt x="714" y="1"/>
                      <a:pt x="42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-28169775" y="1707775"/>
                <a:ext cx="32600" cy="3402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361" extrusionOk="0">
                    <a:moveTo>
                      <a:pt x="385" y="0"/>
                    </a:moveTo>
                    <a:cubicBezTo>
                      <a:pt x="190" y="0"/>
                      <a:pt x="1" y="81"/>
                      <a:pt x="20" y="332"/>
                    </a:cubicBezTo>
                    <a:cubicBezTo>
                      <a:pt x="49" y="418"/>
                      <a:pt x="49" y="532"/>
                      <a:pt x="77" y="646"/>
                    </a:cubicBezTo>
                    <a:cubicBezTo>
                      <a:pt x="161" y="856"/>
                      <a:pt x="648" y="1361"/>
                      <a:pt x="978" y="1361"/>
                    </a:cubicBezTo>
                    <a:cubicBezTo>
                      <a:pt x="1096" y="1361"/>
                      <a:pt x="1194" y="1296"/>
                      <a:pt x="1247" y="1131"/>
                    </a:cubicBezTo>
                    <a:cubicBezTo>
                      <a:pt x="1275" y="1045"/>
                      <a:pt x="1275" y="960"/>
                      <a:pt x="1275" y="874"/>
                    </a:cubicBezTo>
                    <a:cubicBezTo>
                      <a:pt x="1304" y="532"/>
                      <a:pt x="933" y="189"/>
                      <a:pt x="648" y="47"/>
                    </a:cubicBezTo>
                    <a:cubicBezTo>
                      <a:pt x="574" y="19"/>
                      <a:pt x="479" y="0"/>
                      <a:pt x="38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-28019700" y="1670925"/>
                <a:ext cx="273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005" extrusionOk="0">
                    <a:moveTo>
                      <a:pt x="227" y="1"/>
                    </a:moveTo>
                    <a:cubicBezTo>
                      <a:pt x="93" y="1"/>
                      <a:pt x="0" y="76"/>
                      <a:pt x="9" y="265"/>
                    </a:cubicBezTo>
                    <a:cubicBezTo>
                      <a:pt x="28" y="601"/>
                      <a:pt x="540" y="1004"/>
                      <a:pt x="853" y="1004"/>
                    </a:cubicBezTo>
                    <a:cubicBezTo>
                      <a:pt x="993" y="1004"/>
                      <a:pt x="1093" y="924"/>
                      <a:pt x="1093" y="722"/>
                    </a:cubicBezTo>
                    <a:cubicBezTo>
                      <a:pt x="1073" y="403"/>
                      <a:pt x="538" y="1"/>
                      <a:pt x="227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-27886075" y="1786500"/>
                <a:ext cx="24250" cy="19475"/>
              </a:xfrm>
              <a:custGeom>
                <a:avLst/>
                <a:gdLst/>
                <a:ahLst/>
                <a:cxnLst/>
                <a:rect l="l" t="t" r="r" b="b"/>
                <a:pathLst>
                  <a:path w="970" h="779" extrusionOk="0">
                    <a:moveTo>
                      <a:pt x="244" y="1"/>
                    </a:moveTo>
                    <a:cubicBezTo>
                      <a:pt x="34" y="1"/>
                      <a:pt x="0" y="252"/>
                      <a:pt x="142" y="464"/>
                    </a:cubicBezTo>
                    <a:cubicBezTo>
                      <a:pt x="170" y="464"/>
                      <a:pt x="170" y="493"/>
                      <a:pt x="199" y="521"/>
                    </a:cubicBezTo>
                    <a:cubicBezTo>
                      <a:pt x="242" y="608"/>
                      <a:pt x="402" y="778"/>
                      <a:pt x="539" y="778"/>
                    </a:cubicBezTo>
                    <a:cubicBezTo>
                      <a:pt x="581" y="778"/>
                      <a:pt x="622" y="762"/>
                      <a:pt x="656" y="721"/>
                    </a:cubicBezTo>
                    <a:cubicBezTo>
                      <a:pt x="656" y="721"/>
                      <a:pt x="684" y="692"/>
                      <a:pt x="684" y="692"/>
                    </a:cubicBezTo>
                    <a:cubicBezTo>
                      <a:pt x="969" y="493"/>
                      <a:pt x="598" y="122"/>
                      <a:pt x="399" y="36"/>
                    </a:cubicBezTo>
                    <a:cubicBezTo>
                      <a:pt x="339" y="12"/>
                      <a:pt x="288" y="1"/>
                      <a:pt x="24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>
                <a:off x="-27755575" y="1685875"/>
                <a:ext cx="30700" cy="29500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1180" extrusionOk="0">
                    <a:moveTo>
                      <a:pt x="365" y="0"/>
                    </a:moveTo>
                    <a:cubicBezTo>
                      <a:pt x="227" y="0"/>
                      <a:pt x="29" y="51"/>
                      <a:pt x="29" y="209"/>
                    </a:cubicBezTo>
                    <a:cubicBezTo>
                      <a:pt x="29" y="209"/>
                      <a:pt x="58" y="238"/>
                      <a:pt x="58" y="266"/>
                    </a:cubicBezTo>
                    <a:cubicBezTo>
                      <a:pt x="58" y="266"/>
                      <a:pt x="29" y="266"/>
                      <a:pt x="29" y="295"/>
                    </a:cubicBezTo>
                    <a:cubicBezTo>
                      <a:pt x="1" y="409"/>
                      <a:pt x="58" y="495"/>
                      <a:pt x="86" y="609"/>
                    </a:cubicBezTo>
                    <a:cubicBezTo>
                      <a:pt x="143" y="723"/>
                      <a:pt x="257" y="837"/>
                      <a:pt x="372" y="923"/>
                    </a:cubicBezTo>
                    <a:cubicBezTo>
                      <a:pt x="372" y="923"/>
                      <a:pt x="372" y="951"/>
                      <a:pt x="400" y="951"/>
                    </a:cubicBezTo>
                    <a:cubicBezTo>
                      <a:pt x="457" y="1008"/>
                      <a:pt x="543" y="1037"/>
                      <a:pt x="600" y="1094"/>
                    </a:cubicBezTo>
                    <a:lnTo>
                      <a:pt x="657" y="1094"/>
                    </a:lnTo>
                    <a:cubicBezTo>
                      <a:pt x="685" y="1122"/>
                      <a:pt x="742" y="1122"/>
                      <a:pt x="771" y="1151"/>
                    </a:cubicBezTo>
                    <a:lnTo>
                      <a:pt x="857" y="1151"/>
                    </a:lnTo>
                    <a:cubicBezTo>
                      <a:pt x="885" y="1151"/>
                      <a:pt x="914" y="1179"/>
                      <a:pt x="942" y="1179"/>
                    </a:cubicBezTo>
                    <a:cubicBezTo>
                      <a:pt x="1056" y="1151"/>
                      <a:pt x="1142" y="1122"/>
                      <a:pt x="1170" y="1037"/>
                    </a:cubicBezTo>
                    <a:cubicBezTo>
                      <a:pt x="1199" y="1008"/>
                      <a:pt x="1199" y="951"/>
                      <a:pt x="1228" y="894"/>
                    </a:cubicBezTo>
                    <a:cubicBezTo>
                      <a:pt x="1228" y="723"/>
                      <a:pt x="1142" y="523"/>
                      <a:pt x="1056" y="409"/>
                    </a:cubicBezTo>
                    <a:cubicBezTo>
                      <a:pt x="914" y="209"/>
                      <a:pt x="685" y="67"/>
                      <a:pt x="457" y="10"/>
                    </a:cubicBezTo>
                    <a:cubicBezTo>
                      <a:pt x="434" y="4"/>
                      <a:pt x="401" y="0"/>
                      <a:pt x="36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>
                <a:off x="-27726325" y="1706800"/>
                <a:ext cx="1450" cy="5000"/>
              </a:xfrm>
              <a:custGeom>
                <a:avLst/>
                <a:gdLst/>
                <a:ahLst/>
                <a:cxnLst/>
                <a:rect l="l" t="t" r="r" b="b"/>
                <a:pathLst>
                  <a:path w="58" h="200" extrusionOk="0">
                    <a:moveTo>
                      <a:pt x="58" y="0"/>
                    </a:moveTo>
                    <a:cubicBezTo>
                      <a:pt x="58" y="23"/>
                      <a:pt x="57" y="43"/>
                      <a:pt x="56" y="61"/>
                    </a:cubicBezTo>
                    <a:lnTo>
                      <a:pt x="56" y="61"/>
                    </a:lnTo>
                    <a:cubicBezTo>
                      <a:pt x="56" y="60"/>
                      <a:pt x="57" y="59"/>
                      <a:pt x="58" y="57"/>
                    </a:cubicBezTo>
                    <a:cubicBezTo>
                      <a:pt x="58" y="57"/>
                      <a:pt x="58" y="29"/>
                      <a:pt x="58" y="0"/>
                    </a:cubicBezTo>
                    <a:close/>
                    <a:moveTo>
                      <a:pt x="56" y="61"/>
                    </a:moveTo>
                    <a:cubicBezTo>
                      <a:pt x="29" y="117"/>
                      <a:pt x="28" y="172"/>
                      <a:pt x="0" y="200"/>
                    </a:cubicBezTo>
                    <a:cubicBezTo>
                      <a:pt x="25" y="200"/>
                      <a:pt x="49" y="159"/>
                      <a:pt x="56" y="6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-27800500" y="1644725"/>
                <a:ext cx="20700" cy="1405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562" extrusionOk="0">
                    <a:moveTo>
                      <a:pt x="114" y="1"/>
                    </a:moveTo>
                    <a:cubicBezTo>
                      <a:pt x="0" y="29"/>
                      <a:pt x="0" y="143"/>
                      <a:pt x="29" y="258"/>
                    </a:cubicBezTo>
                    <a:cubicBezTo>
                      <a:pt x="57" y="372"/>
                      <a:pt x="143" y="486"/>
                      <a:pt x="257" y="514"/>
                    </a:cubicBezTo>
                    <a:cubicBezTo>
                      <a:pt x="290" y="548"/>
                      <a:pt x="334" y="562"/>
                      <a:pt x="375" y="562"/>
                    </a:cubicBezTo>
                    <a:cubicBezTo>
                      <a:pt x="404" y="562"/>
                      <a:pt x="433" y="555"/>
                      <a:pt x="457" y="543"/>
                    </a:cubicBezTo>
                    <a:lnTo>
                      <a:pt x="485" y="543"/>
                    </a:lnTo>
                    <a:cubicBezTo>
                      <a:pt x="542" y="514"/>
                      <a:pt x="571" y="486"/>
                      <a:pt x="628" y="457"/>
                    </a:cubicBezTo>
                    <a:cubicBezTo>
                      <a:pt x="828" y="372"/>
                      <a:pt x="542" y="86"/>
                      <a:pt x="428" y="58"/>
                    </a:cubicBezTo>
                    <a:cubicBezTo>
                      <a:pt x="343" y="58"/>
                      <a:pt x="285" y="29"/>
                      <a:pt x="20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-27744700" y="1596275"/>
                <a:ext cx="31725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056" extrusionOk="0">
                    <a:moveTo>
                      <a:pt x="521" y="0"/>
                    </a:moveTo>
                    <a:cubicBezTo>
                      <a:pt x="391" y="0"/>
                      <a:pt x="299" y="66"/>
                      <a:pt x="307" y="227"/>
                    </a:cubicBezTo>
                    <a:lnTo>
                      <a:pt x="336" y="227"/>
                    </a:lnTo>
                    <a:cubicBezTo>
                      <a:pt x="0" y="367"/>
                      <a:pt x="597" y="1055"/>
                      <a:pt x="890" y="1055"/>
                    </a:cubicBezTo>
                    <a:cubicBezTo>
                      <a:pt x="895" y="1055"/>
                      <a:pt x="901" y="1055"/>
                      <a:pt x="907" y="1054"/>
                    </a:cubicBezTo>
                    <a:cubicBezTo>
                      <a:pt x="1192" y="1026"/>
                      <a:pt x="1249" y="855"/>
                      <a:pt x="1249" y="626"/>
                    </a:cubicBezTo>
                    <a:cubicBezTo>
                      <a:pt x="1269" y="313"/>
                      <a:pt x="805" y="0"/>
                      <a:pt x="52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-27642875" y="2380825"/>
                <a:ext cx="27775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1111" h="999" extrusionOk="0">
                    <a:moveTo>
                      <a:pt x="386" y="0"/>
                    </a:moveTo>
                    <a:cubicBezTo>
                      <a:pt x="320" y="0"/>
                      <a:pt x="256" y="26"/>
                      <a:pt x="200" y="88"/>
                    </a:cubicBezTo>
                    <a:cubicBezTo>
                      <a:pt x="172" y="116"/>
                      <a:pt x="172" y="116"/>
                      <a:pt x="172" y="145"/>
                    </a:cubicBezTo>
                    <a:cubicBezTo>
                      <a:pt x="172" y="173"/>
                      <a:pt x="143" y="230"/>
                      <a:pt x="143" y="230"/>
                    </a:cubicBezTo>
                    <a:cubicBezTo>
                      <a:pt x="1" y="516"/>
                      <a:pt x="400" y="858"/>
                      <a:pt x="600" y="944"/>
                    </a:cubicBezTo>
                    <a:cubicBezTo>
                      <a:pt x="681" y="981"/>
                      <a:pt x="753" y="998"/>
                      <a:pt x="814" y="998"/>
                    </a:cubicBezTo>
                    <a:cubicBezTo>
                      <a:pt x="1031" y="998"/>
                      <a:pt x="1111" y="783"/>
                      <a:pt x="999" y="516"/>
                    </a:cubicBezTo>
                    <a:cubicBezTo>
                      <a:pt x="910" y="337"/>
                      <a:pt x="628" y="0"/>
                      <a:pt x="38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-27767700" y="2157975"/>
                <a:ext cx="28300" cy="26550"/>
              </a:xfrm>
              <a:custGeom>
                <a:avLst/>
                <a:gdLst/>
                <a:ahLst/>
                <a:cxnLst/>
                <a:rect l="l" t="t" r="r" b="b"/>
                <a:pathLst>
                  <a:path w="1132" h="1062" extrusionOk="0">
                    <a:moveTo>
                      <a:pt x="334" y="1"/>
                    </a:moveTo>
                    <a:cubicBezTo>
                      <a:pt x="166" y="1"/>
                      <a:pt x="1" y="81"/>
                      <a:pt x="1" y="299"/>
                    </a:cubicBezTo>
                    <a:cubicBezTo>
                      <a:pt x="29" y="613"/>
                      <a:pt x="314" y="898"/>
                      <a:pt x="571" y="1013"/>
                    </a:cubicBezTo>
                    <a:cubicBezTo>
                      <a:pt x="650" y="1042"/>
                      <a:pt x="741" y="1061"/>
                      <a:pt x="827" y="1061"/>
                    </a:cubicBezTo>
                    <a:cubicBezTo>
                      <a:pt x="991" y="1061"/>
                      <a:pt x="1132" y="990"/>
                      <a:pt x="1113" y="784"/>
                    </a:cubicBezTo>
                    <a:cubicBezTo>
                      <a:pt x="1113" y="470"/>
                      <a:pt x="828" y="185"/>
                      <a:pt x="543" y="42"/>
                    </a:cubicBezTo>
                    <a:cubicBezTo>
                      <a:pt x="482" y="16"/>
                      <a:pt x="408" y="1"/>
                      <a:pt x="33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-27806425" y="2165600"/>
                <a:ext cx="2185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874" h="810" extrusionOk="0">
                    <a:moveTo>
                      <a:pt x="191" y="0"/>
                    </a:moveTo>
                    <a:cubicBezTo>
                      <a:pt x="78" y="0"/>
                      <a:pt x="0" y="64"/>
                      <a:pt x="9" y="223"/>
                    </a:cubicBezTo>
                    <a:cubicBezTo>
                      <a:pt x="9" y="481"/>
                      <a:pt x="440" y="810"/>
                      <a:pt x="690" y="810"/>
                    </a:cubicBezTo>
                    <a:cubicBezTo>
                      <a:pt x="799" y="810"/>
                      <a:pt x="873" y="748"/>
                      <a:pt x="865" y="593"/>
                    </a:cubicBezTo>
                    <a:cubicBezTo>
                      <a:pt x="865" y="317"/>
                      <a:pt x="442" y="0"/>
                      <a:pt x="19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-28618450" y="2285950"/>
                <a:ext cx="36650" cy="34500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380" extrusionOk="0">
                    <a:moveTo>
                      <a:pt x="408" y="1"/>
                    </a:moveTo>
                    <a:cubicBezTo>
                      <a:pt x="193" y="1"/>
                      <a:pt x="1" y="101"/>
                      <a:pt x="20" y="373"/>
                    </a:cubicBezTo>
                    <a:cubicBezTo>
                      <a:pt x="20" y="801"/>
                      <a:pt x="391" y="1172"/>
                      <a:pt x="734" y="1315"/>
                    </a:cubicBezTo>
                    <a:cubicBezTo>
                      <a:pt x="831" y="1354"/>
                      <a:pt x="948" y="1379"/>
                      <a:pt x="1059" y="1379"/>
                    </a:cubicBezTo>
                    <a:cubicBezTo>
                      <a:pt x="1274" y="1379"/>
                      <a:pt x="1466" y="1283"/>
                      <a:pt x="1447" y="1001"/>
                    </a:cubicBezTo>
                    <a:cubicBezTo>
                      <a:pt x="1447" y="601"/>
                      <a:pt x="1076" y="230"/>
                      <a:pt x="705" y="59"/>
                    </a:cubicBezTo>
                    <a:cubicBezTo>
                      <a:pt x="614" y="23"/>
                      <a:pt x="509" y="1"/>
                      <a:pt x="40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-28535850" y="2259475"/>
                <a:ext cx="35600" cy="32950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1318" extrusionOk="0">
                    <a:moveTo>
                      <a:pt x="427" y="0"/>
                    </a:moveTo>
                    <a:cubicBezTo>
                      <a:pt x="219" y="0"/>
                      <a:pt x="1" y="97"/>
                      <a:pt x="26" y="348"/>
                    </a:cubicBezTo>
                    <a:cubicBezTo>
                      <a:pt x="54" y="605"/>
                      <a:pt x="54" y="776"/>
                      <a:pt x="283" y="947"/>
                    </a:cubicBezTo>
                    <a:lnTo>
                      <a:pt x="311" y="947"/>
                    </a:lnTo>
                    <a:cubicBezTo>
                      <a:pt x="511" y="1175"/>
                      <a:pt x="796" y="1318"/>
                      <a:pt x="1053" y="1318"/>
                    </a:cubicBezTo>
                    <a:cubicBezTo>
                      <a:pt x="1396" y="1289"/>
                      <a:pt x="1424" y="890"/>
                      <a:pt x="1281" y="662"/>
                    </a:cubicBezTo>
                    <a:cubicBezTo>
                      <a:pt x="1253" y="633"/>
                      <a:pt x="1253" y="605"/>
                      <a:pt x="1224" y="605"/>
                    </a:cubicBezTo>
                    <a:cubicBezTo>
                      <a:pt x="1082" y="319"/>
                      <a:pt x="825" y="63"/>
                      <a:pt x="511" y="5"/>
                    </a:cubicBezTo>
                    <a:cubicBezTo>
                      <a:pt x="484" y="2"/>
                      <a:pt x="456" y="0"/>
                      <a:pt x="42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-28552325" y="2373675"/>
                <a:ext cx="29950" cy="24900"/>
              </a:xfrm>
              <a:custGeom>
                <a:avLst/>
                <a:gdLst/>
                <a:ahLst/>
                <a:cxnLst/>
                <a:rect l="l" t="t" r="r" b="b"/>
                <a:pathLst>
                  <a:path w="1198" h="996" extrusionOk="0">
                    <a:moveTo>
                      <a:pt x="476" y="0"/>
                    </a:moveTo>
                    <a:cubicBezTo>
                      <a:pt x="460" y="0"/>
                      <a:pt x="444" y="1"/>
                      <a:pt x="428" y="3"/>
                    </a:cubicBezTo>
                    <a:cubicBezTo>
                      <a:pt x="343" y="60"/>
                      <a:pt x="257" y="117"/>
                      <a:pt x="143" y="174"/>
                    </a:cubicBezTo>
                    <a:cubicBezTo>
                      <a:pt x="0" y="459"/>
                      <a:pt x="457" y="859"/>
                      <a:pt x="656" y="944"/>
                    </a:cubicBezTo>
                    <a:cubicBezTo>
                      <a:pt x="733" y="979"/>
                      <a:pt x="802" y="995"/>
                      <a:pt x="862" y="995"/>
                    </a:cubicBezTo>
                    <a:cubicBezTo>
                      <a:pt x="1095" y="995"/>
                      <a:pt x="1198" y="760"/>
                      <a:pt x="1084" y="488"/>
                    </a:cubicBezTo>
                    <a:cubicBezTo>
                      <a:pt x="976" y="244"/>
                      <a:pt x="765" y="0"/>
                      <a:pt x="47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-28644075" y="2414825"/>
                <a:ext cx="42775" cy="39825"/>
              </a:xfrm>
              <a:custGeom>
                <a:avLst/>
                <a:gdLst/>
                <a:ahLst/>
                <a:cxnLst/>
                <a:rect l="l" t="t" r="r" b="b"/>
                <a:pathLst>
                  <a:path w="1711" h="1593" extrusionOk="0">
                    <a:moveTo>
                      <a:pt x="365" y="0"/>
                    </a:moveTo>
                    <a:cubicBezTo>
                      <a:pt x="149" y="0"/>
                      <a:pt x="1" y="125"/>
                      <a:pt x="18" y="439"/>
                    </a:cubicBezTo>
                    <a:cubicBezTo>
                      <a:pt x="38" y="954"/>
                      <a:pt x="854" y="1592"/>
                      <a:pt x="1342" y="1592"/>
                    </a:cubicBezTo>
                    <a:cubicBezTo>
                      <a:pt x="1558" y="1592"/>
                      <a:pt x="1710" y="1468"/>
                      <a:pt x="1701" y="1153"/>
                    </a:cubicBezTo>
                    <a:cubicBezTo>
                      <a:pt x="1682" y="638"/>
                      <a:pt x="852" y="0"/>
                      <a:pt x="36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-28669525" y="2364450"/>
                <a:ext cx="23275" cy="21875"/>
              </a:xfrm>
              <a:custGeom>
                <a:avLst/>
                <a:gdLst/>
                <a:ahLst/>
                <a:cxnLst/>
                <a:rect l="l" t="t" r="r" b="b"/>
                <a:pathLst>
                  <a:path w="931" h="875" extrusionOk="0">
                    <a:moveTo>
                      <a:pt x="195" y="1"/>
                    </a:moveTo>
                    <a:cubicBezTo>
                      <a:pt x="80" y="1"/>
                      <a:pt x="0" y="66"/>
                      <a:pt x="9" y="229"/>
                    </a:cubicBezTo>
                    <a:cubicBezTo>
                      <a:pt x="29" y="525"/>
                      <a:pt x="471" y="875"/>
                      <a:pt x="732" y="875"/>
                    </a:cubicBezTo>
                    <a:cubicBezTo>
                      <a:pt x="850" y="875"/>
                      <a:pt x="931" y="805"/>
                      <a:pt x="922" y="628"/>
                    </a:cubicBezTo>
                    <a:cubicBezTo>
                      <a:pt x="922" y="349"/>
                      <a:pt x="462" y="1"/>
                      <a:pt x="19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-28609400" y="2371175"/>
                <a:ext cx="2855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896" extrusionOk="0">
                    <a:moveTo>
                      <a:pt x="265" y="1"/>
                    </a:moveTo>
                    <a:cubicBezTo>
                      <a:pt x="170" y="1"/>
                      <a:pt x="90" y="42"/>
                      <a:pt x="58" y="160"/>
                    </a:cubicBezTo>
                    <a:cubicBezTo>
                      <a:pt x="1" y="302"/>
                      <a:pt x="29" y="502"/>
                      <a:pt x="172" y="616"/>
                    </a:cubicBezTo>
                    <a:lnTo>
                      <a:pt x="229" y="616"/>
                    </a:lnTo>
                    <a:cubicBezTo>
                      <a:pt x="345" y="756"/>
                      <a:pt x="519" y="896"/>
                      <a:pt x="703" y="896"/>
                    </a:cubicBezTo>
                    <a:cubicBezTo>
                      <a:pt x="744" y="896"/>
                      <a:pt x="786" y="889"/>
                      <a:pt x="828" y="873"/>
                    </a:cubicBezTo>
                    <a:cubicBezTo>
                      <a:pt x="1142" y="759"/>
                      <a:pt x="857" y="331"/>
                      <a:pt x="714" y="188"/>
                    </a:cubicBezTo>
                    <a:cubicBezTo>
                      <a:pt x="625" y="117"/>
                      <a:pt x="424" y="1"/>
                      <a:pt x="26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>
                <a:off x="-28668375" y="2195700"/>
                <a:ext cx="45225" cy="42250"/>
              </a:xfrm>
              <a:custGeom>
                <a:avLst/>
                <a:gdLst/>
                <a:ahLst/>
                <a:cxnLst/>
                <a:rect l="l" t="t" r="r" b="b"/>
                <a:pathLst>
                  <a:path w="1809" h="1690" extrusionOk="0">
                    <a:moveTo>
                      <a:pt x="509" y="0"/>
                    </a:moveTo>
                    <a:cubicBezTo>
                      <a:pt x="244" y="0"/>
                      <a:pt x="1" y="125"/>
                      <a:pt x="20" y="474"/>
                    </a:cubicBezTo>
                    <a:cubicBezTo>
                      <a:pt x="20" y="959"/>
                      <a:pt x="476" y="1415"/>
                      <a:pt x="933" y="1615"/>
                    </a:cubicBezTo>
                    <a:cubicBezTo>
                      <a:pt x="1045" y="1662"/>
                      <a:pt x="1179" y="1690"/>
                      <a:pt x="1306" y="1690"/>
                    </a:cubicBezTo>
                    <a:cubicBezTo>
                      <a:pt x="1569" y="1690"/>
                      <a:pt x="1808" y="1570"/>
                      <a:pt x="1789" y="1244"/>
                    </a:cubicBezTo>
                    <a:cubicBezTo>
                      <a:pt x="1789" y="730"/>
                      <a:pt x="1332" y="274"/>
                      <a:pt x="876" y="74"/>
                    </a:cubicBezTo>
                    <a:cubicBezTo>
                      <a:pt x="766" y="28"/>
                      <a:pt x="635" y="0"/>
                      <a:pt x="50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>
                <a:off x="-28700700" y="2243000"/>
                <a:ext cx="27725" cy="2335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934" extrusionOk="0">
                    <a:moveTo>
                      <a:pt x="428" y="0"/>
                    </a:moveTo>
                    <a:cubicBezTo>
                      <a:pt x="381" y="0"/>
                      <a:pt x="341" y="19"/>
                      <a:pt x="314" y="65"/>
                    </a:cubicBezTo>
                    <a:cubicBezTo>
                      <a:pt x="314" y="94"/>
                      <a:pt x="229" y="94"/>
                      <a:pt x="200" y="151"/>
                    </a:cubicBezTo>
                    <a:cubicBezTo>
                      <a:pt x="0" y="408"/>
                      <a:pt x="371" y="779"/>
                      <a:pt x="600" y="893"/>
                    </a:cubicBezTo>
                    <a:cubicBezTo>
                      <a:pt x="667" y="921"/>
                      <a:pt x="729" y="933"/>
                      <a:pt x="783" y="933"/>
                    </a:cubicBezTo>
                    <a:cubicBezTo>
                      <a:pt x="1006" y="933"/>
                      <a:pt x="1108" y="723"/>
                      <a:pt x="971" y="493"/>
                    </a:cubicBezTo>
                    <a:cubicBezTo>
                      <a:pt x="942" y="408"/>
                      <a:pt x="885" y="351"/>
                      <a:pt x="856" y="294"/>
                    </a:cubicBezTo>
                    <a:cubicBezTo>
                      <a:pt x="813" y="206"/>
                      <a:pt x="584" y="0"/>
                      <a:pt x="42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>
                <a:off x="-28486700" y="2367425"/>
                <a:ext cx="28550" cy="2382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953" extrusionOk="0">
                    <a:moveTo>
                      <a:pt x="281" y="1"/>
                    </a:moveTo>
                    <a:cubicBezTo>
                      <a:pt x="238" y="1"/>
                      <a:pt x="193" y="8"/>
                      <a:pt x="143" y="24"/>
                    </a:cubicBezTo>
                    <a:cubicBezTo>
                      <a:pt x="86" y="53"/>
                      <a:pt x="29" y="81"/>
                      <a:pt x="29" y="139"/>
                    </a:cubicBezTo>
                    <a:cubicBezTo>
                      <a:pt x="0" y="196"/>
                      <a:pt x="0" y="253"/>
                      <a:pt x="0" y="338"/>
                    </a:cubicBezTo>
                    <a:cubicBezTo>
                      <a:pt x="22" y="532"/>
                      <a:pt x="432" y="952"/>
                      <a:pt x="682" y="952"/>
                    </a:cubicBezTo>
                    <a:cubicBezTo>
                      <a:pt x="764" y="952"/>
                      <a:pt x="828" y="907"/>
                      <a:pt x="856" y="795"/>
                    </a:cubicBezTo>
                    <a:cubicBezTo>
                      <a:pt x="856" y="766"/>
                      <a:pt x="885" y="709"/>
                      <a:pt x="942" y="681"/>
                    </a:cubicBezTo>
                    <a:cubicBezTo>
                      <a:pt x="1141" y="509"/>
                      <a:pt x="771" y="139"/>
                      <a:pt x="599" y="81"/>
                    </a:cubicBezTo>
                    <a:cubicBezTo>
                      <a:pt x="478" y="41"/>
                      <a:pt x="386" y="1"/>
                      <a:pt x="28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>
                <a:off x="-28518100" y="2505625"/>
                <a:ext cx="49250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1970" h="1724" extrusionOk="0">
                    <a:moveTo>
                      <a:pt x="575" y="0"/>
                    </a:moveTo>
                    <a:cubicBezTo>
                      <a:pt x="555" y="0"/>
                      <a:pt x="534" y="1"/>
                      <a:pt x="514" y="3"/>
                    </a:cubicBezTo>
                    <a:cubicBezTo>
                      <a:pt x="143" y="32"/>
                      <a:pt x="1" y="374"/>
                      <a:pt x="115" y="688"/>
                    </a:cubicBezTo>
                    <a:cubicBezTo>
                      <a:pt x="286" y="1144"/>
                      <a:pt x="714" y="1629"/>
                      <a:pt x="1199" y="1715"/>
                    </a:cubicBezTo>
                    <a:lnTo>
                      <a:pt x="1228" y="1715"/>
                    </a:lnTo>
                    <a:cubicBezTo>
                      <a:pt x="1271" y="1720"/>
                      <a:pt x="1316" y="1724"/>
                      <a:pt x="1361" y="1724"/>
                    </a:cubicBezTo>
                    <a:cubicBezTo>
                      <a:pt x="1557" y="1724"/>
                      <a:pt x="1763" y="1661"/>
                      <a:pt x="1855" y="1430"/>
                    </a:cubicBezTo>
                    <a:cubicBezTo>
                      <a:pt x="1969" y="1059"/>
                      <a:pt x="1656" y="631"/>
                      <a:pt x="1399" y="403"/>
                    </a:cubicBezTo>
                    <a:cubicBezTo>
                      <a:pt x="1185" y="189"/>
                      <a:pt x="872" y="0"/>
                      <a:pt x="57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>
                <a:off x="-27886825" y="1619800"/>
                <a:ext cx="666975" cy="614275"/>
              </a:xfrm>
              <a:custGeom>
                <a:avLst/>
                <a:gdLst/>
                <a:ahLst/>
                <a:cxnLst/>
                <a:rect l="l" t="t" r="r" b="b"/>
                <a:pathLst>
                  <a:path w="26679" h="24571" extrusionOk="0">
                    <a:moveTo>
                      <a:pt x="10839" y="1"/>
                    </a:moveTo>
                    <a:cubicBezTo>
                      <a:pt x="8057" y="1"/>
                      <a:pt x="5522" y="798"/>
                      <a:pt x="3710" y="2339"/>
                    </a:cubicBezTo>
                    <a:cubicBezTo>
                      <a:pt x="1912" y="3880"/>
                      <a:pt x="1" y="6790"/>
                      <a:pt x="1028" y="12040"/>
                    </a:cubicBezTo>
                    <a:cubicBezTo>
                      <a:pt x="2312" y="18459"/>
                      <a:pt x="8132" y="23824"/>
                      <a:pt x="14552" y="24508"/>
                    </a:cubicBezTo>
                    <a:cubicBezTo>
                      <a:pt x="14942" y="24550"/>
                      <a:pt x="15330" y="24570"/>
                      <a:pt x="15714" y="24570"/>
                    </a:cubicBezTo>
                    <a:cubicBezTo>
                      <a:pt x="18229" y="24570"/>
                      <a:pt x="20607" y="23692"/>
                      <a:pt x="22513" y="22083"/>
                    </a:cubicBezTo>
                    <a:cubicBezTo>
                      <a:pt x="25309" y="19686"/>
                      <a:pt x="26678" y="16034"/>
                      <a:pt x="26193" y="12297"/>
                    </a:cubicBezTo>
                    <a:cubicBezTo>
                      <a:pt x="25566" y="7332"/>
                      <a:pt x="22028" y="3166"/>
                      <a:pt x="16749" y="1140"/>
                    </a:cubicBezTo>
                    <a:cubicBezTo>
                      <a:pt x="14766" y="375"/>
                      <a:pt x="12744" y="1"/>
                      <a:pt x="10839" y="1"/>
                    </a:cubicBezTo>
                    <a:close/>
                  </a:path>
                </a:pathLst>
              </a:custGeom>
              <a:solidFill>
                <a:srgbClr val="FCF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>
                <a:off x="-27928900" y="1581625"/>
                <a:ext cx="749000" cy="690375"/>
              </a:xfrm>
              <a:custGeom>
                <a:avLst/>
                <a:gdLst/>
                <a:ahLst/>
                <a:cxnLst/>
                <a:rect l="l" t="t" r="r" b="b"/>
                <a:pathLst>
                  <a:path w="29960" h="27615" extrusionOk="0">
                    <a:moveTo>
                      <a:pt x="12497" y="3062"/>
                    </a:moveTo>
                    <a:cubicBezTo>
                      <a:pt x="18446" y="3062"/>
                      <a:pt x="25466" y="7081"/>
                      <a:pt x="26364" y="14023"/>
                    </a:cubicBezTo>
                    <a:cubicBezTo>
                      <a:pt x="26792" y="17390"/>
                      <a:pt x="25508" y="20472"/>
                      <a:pt x="23226" y="22440"/>
                    </a:cubicBezTo>
                    <a:cubicBezTo>
                      <a:pt x="21664" y="23779"/>
                      <a:pt x="19672" y="24579"/>
                      <a:pt x="17436" y="24579"/>
                    </a:cubicBezTo>
                    <a:cubicBezTo>
                      <a:pt x="17098" y="24579"/>
                      <a:pt x="16755" y="24561"/>
                      <a:pt x="16406" y="24523"/>
                    </a:cubicBezTo>
                    <a:cubicBezTo>
                      <a:pt x="10586" y="23895"/>
                      <a:pt x="5336" y="18988"/>
                      <a:pt x="4223" y="13281"/>
                    </a:cubicBezTo>
                    <a:cubicBezTo>
                      <a:pt x="3453" y="9373"/>
                      <a:pt x="4451" y="6691"/>
                      <a:pt x="6363" y="5036"/>
                    </a:cubicBezTo>
                    <a:cubicBezTo>
                      <a:pt x="7937" y="3697"/>
                      <a:pt x="10132" y="3062"/>
                      <a:pt x="12497" y="3062"/>
                    </a:cubicBezTo>
                    <a:close/>
                    <a:moveTo>
                      <a:pt x="12538" y="1"/>
                    </a:moveTo>
                    <a:cubicBezTo>
                      <a:pt x="9389" y="1"/>
                      <a:pt x="6485" y="925"/>
                      <a:pt x="4394" y="2725"/>
                    </a:cubicBezTo>
                    <a:cubicBezTo>
                      <a:pt x="2682" y="4180"/>
                      <a:pt x="0" y="7575"/>
                      <a:pt x="1227" y="13852"/>
                    </a:cubicBezTo>
                    <a:cubicBezTo>
                      <a:pt x="2625" y="20928"/>
                      <a:pt x="9017" y="26806"/>
                      <a:pt x="16092" y="27547"/>
                    </a:cubicBezTo>
                    <a:cubicBezTo>
                      <a:pt x="16534" y="27592"/>
                      <a:pt x="16973" y="27615"/>
                      <a:pt x="17409" y="27615"/>
                    </a:cubicBezTo>
                    <a:cubicBezTo>
                      <a:pt x="20293" y="27615"/>
                      <a:pt x="23013" y="26635"/>
                      <a:pt x="25194" y="24751"/>
                    </a:cubicBezTo>
                    <a:cubicBezTo>
                      <a:pt x="28390" y="22041"/>
                      <a:pt x="29959" y="17875"/>
                      <a:pt x="29388" y="13624"/>
                    </a:cubicBezTo>
                    <a:cubicBezTo>
                      <a:pt x="28675" y="8089"/>
                      <a:pt x="24795" y="3466"/>
                      <a:pt x="18974" y="1241"/>
                    </a:cubicBezTo>
                    <a:cubicBezTo>
                      <a:pt x="16832" y="409"/>
                      <a:pt x="14631" y="1"/>
                      <a:pt x="125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>
                <a:off x="-27442425" y="1959200"/>
                <a:ext cx="55425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2217" h="2077" extrusionOk="0">
                    <a:moveTo>
                      <a:pt x="627" y="0"/>
                    </a:moveTo>
                    <a:cubicBezTo>
                      <a:pt x="300" y="0"/>
                      <a:pt x="0" y="151"/>
                      <a:pt x="0" y="575"/>
                    </a:cubicBezTo>
                    <a:cubicBezTo>
                      <a:pt x="29" y="1174"/>
                      <a:pt x="599" y="1745"/>
                      <a:pt x="1142" y="1973"/>
                    </a:cubicBezTo>
                    <a:cubicBezTo>
                      <a:pt x="1273" y="2039"/>
                      <a:pt x="1435" y="2077"/>
                      <a:pt x="1593" y="2077"/>
                    </a:cubicBezTo>
                    <a:cubicBezTo>
                      <a:pt x="1914" y="2077"/>
                      <a:pt x="2216" y="1919"/>
                      <a:pt x="2197" y="1517"/>
                    </a:cubicBezTo>
                    <a:cubicBezTo>
                      <a:pt x="2169" y="889"/>
                      <a:pt x="1627" y="318"/>
                      <a:pt x="1085" y="90"/>
                    </a:cubicBezTo>
                    <a:cubicBezTo>
                      <a:pt x="946" y="35"/>
                      <a:pt x="783" y="0"/>
                      <a:pt x="62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>
                <a:off x="-27477375" y="2042975"/>
                <a:ext cx="404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496" extrusionOk="0">
                    <a:moveTo>
                      <a:pt x="446" y="0"/>
                    </a:moveTo>
                    <a:cubicBezTo>
                      <a:pt x="212" y="0"/>
                      <a:pt x="0" y="109"/>
                      <a:pt x="0" y="391"/>
                    </a:cubicBezTo>
                    <a:cubicBezTo>
                      <a:pt x="29" y="848"/>
                      <a:pt x="428" y="1276"/>
                      <a:pt x="828" y="1418"/>
                    </a:cubicBezTo>
                    <a:cubicBezTo>
                      <a:pt x="934" y="1467"/>
                      <a:pt x="1061" y="1496"/>
                      <a:pt x="1180" y="1496"/>
                    </a:cubicBezTo>
                    <a:cubicBezTo>
                      <a:pt x="1412" y="1496"/>
                      <a:pt x="1617" y="1387"/>
                      <a:pt x="1598" y="1104"/>
                    </a:cubicBezTo>
                    <a:cubicBezTo>
                      <a:pt x="1598" y="648"/>
                      <a:pt x="1170" y="220"/>
                      <a:pt x="799" y="77"/>
                    </a:cubicBezTo>
                    <a:cubicBezTo>
                      <a:pt x="692" y="29"/>
                      <a:pt x="566" y="0"/>
                      <a:pt x="44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>
                <a:off x="-27540550" y="2018200"/>
                <a:ext cx="41800" cy="37725"/>
              </a:xfrm>
              <a:custGeom>
                <a:avLst/>
                <a:gdLst/>
                <a:ahLst/>
                <a:cxnLst/>
                <a:rect l="l" t="t" r="r" b="b"/>
                <a:pathLst>
                  <a:path w="1672" h="1509" extrusionOk="0">
                    <a:moveTo>
                      <a:pt x="459" y="1"/>
                    </a:moveTo>
                    <a:cubicBezTo>
                      <a:pt x="129" y="1"/>
                      <a:pt x="1" y="313"/>
                      <a:pt x="159" y="697"/>
                    </a:cubicBezTo>
                    <a:cubicBezTo>
                      <a:pt x="188" y="783"/>
                      <a:pt x="216" y="840"/>
                      <a:pt x="245" y="926"/>
                    </a:cubicBezTo>
                    <a:cubicBezTo>
                      <a:pt x="333" y="1080"/>
                      <a:pt x="798" y="1509"/>
                      <a:pt x="1109" y="1509"/>
                    </a:cubicBezTo>
                    <a:cubicBezTo>
                      <a:pt x="1200" y="1509"/>
                      <a:pt x="1277" y="1472"/>
                      <a:pt x="1329" y="1382"/>
                    </a:cubicBezTo>
                    <a:cubicBezTo>
                      <a:pt x="1357" y="1325"/>
                      <a:pt x="1386" y="1297"/>
                      <a:pt x="1414" y="1240"/>
                    </a:cubicBezTo>
                    <a:cubicBezTo>
                      <a:pt x="1671" y="783"/>
                      <a:pt x="1186" y="241"/>
                      <a:pt x="758" y="70"/>
                    </a:cubicBezTo>
                    <a:cubicBezTo>
                      <a:pt x="645" y="22"/>
                      <a:pt x="545" y="1"/>
                      <a:pt x="45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>
                <a:off x="-27508075" y="1960550"/>
                <a:ext cx="20225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809" h="849" extrusionOk="0">
                    <a:moveTo>
                      <a:pt x="213" y="1"/>
                    </a:moveTo>
                    <a:cubicBezTo>
                      <a:pt x="88" y="1"/>
                      <a:pt x="0" y="75"/>
                      <a:pt x="30" y="264"/>
                    </a:cubicBezTo>
                    <a:cubicBezTo>
                      <a:pt x="58" y="436"/>
                      <a:pt x="115" y="521"/>
                      <a:pt x="201" y="664"/>
                    </a:cubicBezTo>
                    <a:cubicBezTo>
                      <a:pt x="273" y="736"/>
                      <a:pt x="406" y="848"/>
                      <a:pt x="531" y="848"/>
                    </a:cubicBezTo>
                    <a:cubicBezTo>
                      <a:pt x="554" y="848"/>
                      <a:pt x="578" y="844"/>
                      <a:pt x="601" y="835"/>
                    </a:cubicBezTo>
                    <a:cubicBezTo>
                      <a:pt x="629" y="835"/>
                      <a:pt x="629" y="806"/>
                      <a:pt x="658" y="806"/>
                    </a:cubicBezTo>
                    <a:cubicBezTo>
                      <a:pt x="743" y="778"/>
                      <a:pt x="743" y="721"/>
                      <a:pt x="743" y="635"/>
                    </a:cubicBezTo>
                    <a:cubicBezTo>
                      <a:pt x="772" y="607"/>
                      <a:pt x="772" y="550"/>
                      <a:pt x="772" y="521"/>
                    </a:cubicBezTo>
                    <a:cubicBezTo>
                      <a:pt x="809" y="261"/>
                      <a:pt x="447" y="1"/>
                      <a:pt x="21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>
                <a:off x="-27683300" y="1806975"/>
                <a:ext cx="49025" cy="45750"/>
              </a:xfrm>
              <a:custGeom>
                <a:avLst/>
                <a:gdLst/>
                <a:ahLst/>
                <a:cxnLst/>
                <a:rect l="l" t="t" r="r" b="b"/>
                <a:pathLst>
                  <a:path w="1961" h="1830" extrusionOk="0">
                    <a:moveTo>
                      <a:pt x="568" y="0"/>
                    </a:moveTo>
                    <a:cubicBezTo>
                      <a:pt x="274" y="0"/>
                      <a:pt x="0" y="131"/>
                      <a:pt x="20" y="501"/>
                    </a:cubicBezTo>
                    <a:cubicBezTo>
                      <a:pt x="20" y="1043"/>
                      <a:pt x="534" y="1528"/>
                      <a:pt x="990" y="1757"/>
                    </a:cubicBezTo>
                    <a:cubicBezTo>
                      <a:pt x="1116" y="1802"/>
                      <a:pt x="1260" y="1830"/>
                      <a:pt x="1397" y="1830"/>
                    </a:cubicBezTo>
                    <a:cubicBezTo>
                      <a:pt x="1694" y="1830"/>
                      <a:pt x="1960" y="1699"/>
                      <a:pt x="1960" y="1329"/>
                    </a:cubicBezTo>
                    <a:cubicBezTo>
                      <a:pt x="1932" y="787"/>
                      <a:pt x="1447" y="273"/>
                      <a:pt x="962" y="73"/>
                    </a:cubicBezTo>
                    <a:cubicBezTo>
                      <a:pt x="844" y="28"/>
                      <a:pt x="704" y="0"/>
                      <a:pt x="56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2;p2"/>
            <p:cNvGrpSpPr/>
            <p:nvPr/>
          </p:nvGrpSpPr>
          <p:grpSpPr>
            <a:xfrm>
              <a:off x="1006247" y="222434"/>
              <a:ext cx="1112671" cy="914014"/>
              <a:chOff x="-27515175" y="-1214900"/>
              <a:chExt cx="696900" cy="572475"/>
            </a:xfrm>
          </p:grpSpPr>
          <p:sp>
            <p:nvSpPr>
              <p:cNvPr id="173" name="Google Shape;173;p2"/>
              <p:cNvSpPr/>
              <p:nvPr/>
            </p:nvSpPr>
            <p:spPr>
              <a:xfrm>
                <a:off x="-27515175" y="-1122875"/>
                <a:ext cx="94175" cy="11327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4531" extrusionOk="0">
                    <a:moveTo>
                      <a:pt x="2111" y="0"/>
                    </a:moveTo>
                    <a:cubicBezTo>
                      <a:pt x="1683" y="0"/>
                      <a:pt x="1227" y="228"/>
                      <a:pt x="999" y="628"/>
                    </a:cubicBezTo>
                    <a:cubicBezTo>
                      <a:pt x="827" y="913"/>
                      <a:pt x="685" y="1170"/>
                      <a:pt x="542" y="1455"/>
                    </a:cubicBezTo>
                    <a:cubicBezTo>
                      <a:pt x="371" y="1826"/>
                      <a:pt x="200" y="2197"/>
                      <a:pt x="86" y="2597"/>
                    </a:cubicBezTo>
                    <a:cubicBezTo>
                      <a:pt x="29" y="2911"/>
                      <a:pt x="0" y="3224"/>
                      <a:pt x="57" y="3510"/>
                    </a:cubicBezTo>
                    <a:cubicBezTo>
                      <a:pt x="171" y="3995"/>
                      <a:pt x="542" y="4366"/>
                      <a:pt x="999" y="4480"/>
                    </a:cubicBezTo>
                    <a:cubicBezTo>
                      <a:pt x="1122" y="4514"/>
                      <a:pt x="1244" y="4530"/>
                      <a:pt x="1363" y="4530"/>
                    </a:cubicBezTo>
                    <a:cubicBezTo>
                      <a:pt x="1739" y="4530"/>
                      <a:pt x="2086" y="4369"/>
                      <a:pt x="2368" y="4109"/>
                    </a:cubicBezTo>
                    <a:cubicBezTo>
                      <a:pt x="2539" y="3966"/>
                      <a:pt x="2682" y="3766"/>
                      <a:pt x="2825" y="3595"/>
                    </a:cubicBezTo>
                    <a:cubicBezTo>
                      <a:pt x="3024" y="3310"/>
                      <a:pt x="3167" y="2939"/>
                      <a:pt x="3310" y="2625"/>
                    </a:cubicBezTo>
                    <a:cubicBezTo>
                      <a:pt x="3338" y="2540"/>
                      <a:pt x="3367" y="2454"/>
                      <a:pt x="3424" y="2368"/>
                    </a:cubicBezTo>
                    <a:cubicBezTo>
                      <a:pt x="3452" y="2311"/>
                      <a:pt x="3481" y="2254"/>
                      <a:pt x="3509" y="2169"/>
                    </a:cubicBezTo>
                    <a:cubicBezTo>
                      <a:pt x="3567" y="2026"/>
                      <a:pt x="3624" y="1912"/>
                      <a:pt x="3681" y="1769"/>
                    </a:cubicBezTo>
                    <a:cubicBezTo>
                      <a:pt x="3766" y="1484"/>
                      <a:pt x="3709" y="1284"/>
                      <a:pt x="3681" y="999"/>
                    </a:cubicBezTo>
                    <a:cubicBezTo>
                      <a:pt x="3624" y="913"/>
                      <a:pt x="3595" y="799"/>
                      <a:pt x="3538" y="714"/>
                    </a:cubicBezTo>
                    <a:cubicBezTo>
                      <a:pt x="3424" y="514"/>
                      <a:pt x="3281" y="343"/>
                      <a:pt x="3081" y="228"/>
                    </a:cubicBezTo>
                    <a:cubicBezTo>
                      <a:pt x="2910" y="143"/>
                      <a:pt x="2739" y="86"/>
                      <a:pt x="2568" y="57"/>
                    </a:cubicBezTo>
                    <a:cubicBezTo>
                      <a:pt x="2425" y="0"/>
                      <a:pt x="2254" y="0"/>
                      <a:pt x="2111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>
                <a:off x="-27351125" y="-1214900"/>
                <a:ext cx="97750" cy="13127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5251" extrusionOk="0">
                    <a:moveTo>
                      <a:pt x="2682" y="1"/>
                    </a:moveTo>
                    <a:cubicBezTo>
                      <a:pt x="2254" y="1"/>
                      <a:pt x="1855" y="229"/>
                      <a:pt x="1627" y="600"/>
                    </a:cubicBezTo>
                    <a:cubicBezTo>
                      <a:pt x="1541" y="771"/>
                      <a:pt x="1456" y="971"/>
                      <a:pt x="1370" y="1142"/>
                    </a:cubicBezTo>
                    <a:lnTo>
                      <a:pt x="1284" y="1199"/>
                    </a:lnTo>
                    <a:cubicBezTo>
                      <a:pt x="1199" y="1256"/>
                      <a:pt x="1113" y="1313"/>
                      <a:pt x="1028" y="1399"/>
                    </a:cubicBezTo>
                    <a:cubicBezTo>
                      <a:pt x="856" y="1541"/>
                      <a:pt x="742" y="1741"/>
                      <a:pt x="685" y="1941"/>
                    </a:cubicBezTo>
                    <a:cubicBezTo>
                      <a:pt x="571" y="2226"/>
                      <a:pt x="485" y="2483"/>
                      <a:pt x="371" y="2768"/>
                    </a:cubicBezTo>
                    <a:cubicBezTo>
                      <a:pt x="257" y="3054"/>
                      <a:pt x="115" y="3367"/>
                      <a:pt x="57" y="3653"/>
                    </a:cubicBezTo>
                    <a:cubicBezTo>
                      <a:pt x="0" y="3881"/>
                      <a:pt x="0" y="4109"/>
                      <a:pt x="57" y="4337"/>
                    </a:cubicBezTo>
                    <a:cubicBezTo>
                      <a:pt x="143" y="4651"/>
                      <a:pt x="371" y="4937"/>
                      <a:pt x="628" y="5079"/>
                    </a:cubicBezTo>
                    <a:cubicBezTo>
                      <a:pt x="828" y="5193"/>
                      <a:pt x="1056" y="5250"/>
                      <a:pt x="1284" y="5250"/>
                    </a:cubicBezTo>
                    <a:cubicBezTo>
                      <a:pt x="1598" y="5250"/>
                      <a:pt x="1969" y="5136"/>
                      <a:pt x="2169" y="4880"/>
                    </a:cubicBezTo>
                    <a:cubicBezTo>
                      <a:pt x="2283" y="4765"/>
                      <a:pt x="2397" y="4623"/>
                      <a:pt x="2483" y="4452"/>
                    </a:cubicBezTo>
                    <a:cubicBezTo>
                      <a:pt x="2540" y="4395"/>
                      <a:pt x="2568" y="4309"/>
                      <a:pt x="2597" y="4252"/>
                    </a:cubicBezTo>
                    <a:lnTo>
                      <a:pt x="2625" y="4223"/>
                    </a:lnTo>
                    <a:cubicBezTo>
                      <a:pt x="2882" y="4109"/>
                      <a:pt x="3082" y="3909"/>
                      <a:pt x="3225" y="3681"/>
                    </a:cubicBezTo>
                    <a:cubicBezTo>
                      <a:pt x="3453" y="3339"/>
                      <a:pt x="3538" y="2911"/>
                      <a:pt x="3653" y="2511"/>
                    </a:cubicBezTo>
                    <a:cubicBezTo>
                      <a:pt x="3767" y="2112"/>
                      <a:pt x="3909" y="1655"/>
                      <a:pt x="3909" y="1227"/>
                    </a:cubicBezTo>
                    <a:cubicBezTo>
                      <a:pt x="3909" y="685"/>
                      <a:pt x="3538" y="200"/>
                      <a:pt x="2996" y="58"/>
                    </a:cubicBezTo>
                    <a:cubicBezTo>
                      <a:pt x="2911" y="29"/>
                      <a:pt x="2797" y="1"/>
                      <a:pt x="2682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>
                <a:off x="-27494500" y="-942425"/>
                <a:ext cx="94900" cy="140350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5614" extrusionOk="0">
                    <a:moveTo>
                      <a:pt x="2312" y="1"/>
                    </a:moveTo>
                    <a:cubicBezTo>
                      <a:pt x="1741" y="1"/>
                      <a:pt x="1170" y="400"/>
                      <a:pt x="999" y="999"/>
                    </a:cubicBezTo>
                    <a:cubicBezTo>
                      <a:pt x="885" y="1485"/>
                      <a:pt x="742" y="1998"/>
                      <a:pt x="628" y="2512"/>
                    </a:cubicBezTo>
                    <a:lnTo>
                      <a:pt x="600" y="2540"/>
                    </a:lnTo>
                    <a:lnTo>
                      <a:pt x="571" y="2569"/>
                    </a:lnTo>
                    <a:cubicBezTo>
                      <a:pt x="514" y="2683"/>
                      <a:pt x="457" y="2797"/>
                      <a:pt x="400" y="2911"/>
                    </a:cubicBezTo>
                    <a:cubicBezTo>
                      <a:pt x="314" y="3054"/>
                      <a:pt x="257" y="3225"/>
                      <a:pt x="172" y="3396"/>
                    </a:cubicBezTo>
                    <a:cubicBezTo>
                      <a:pt x="58" y="3739"/>
                      <a:pt x="0" y="4109"/>
                      <a:pt x="115" y="4480"/>
                    </a:cubicBezTo>
                    <a:cubicBezTo>
                      <a:pt x="172" y="4709"/>
                      <a:pt x="286" y="4908"/>
                      <a:pt x="457" y="5051"/>
                    </a:cubicBezTo>
                    <a:cubicBezTo>
                      <a:pt x="628" y="5308"/>
                      <a:pt x="913" y="5508"/>
                      <a:pt x="1199" y="5565"/>
                    </a:cubicBezTo>
                    <a:cubicBezTo>
                      <a:pt x="1313" y="5598"/>
                      <a:pt x="1430" y="5614"/>
                      <a:pt x="1547" y="5614"/>
                    </a:cubicBezTo>
                    <a:cubicBezTo>
                      <a:pt x="2125" y="5614"/>
                      <a:pt x="2687" y="5222"/>
                      <a:pt x="2854" y="4652"/>
                    </a:cubicBezTo>
                    <a:cubicBezTo>
                      <a:pt x="3110" y="3681"/>
                      <a:pt x="3367" y="2683"/>
                      <a:pt x="3624" y="1713"/>
                    </a:cubicBezTo>
                    <a:cubicBezTo>
                      <a:pt x="3795" y="999"/>
                      <a:pt x="3396" y="258"/>
                      <a:pt x="2682" y="58"/>
                    </a:cubicBezTo>
                    <a:cubicBezTo>
                      <a:pt x="2568" y="29"/>
                      <a:pt x="2426" y="1"/>
                      <a:pt x="2312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>
                <a:off x="-27336150" y="-956675"/>
                <a:ext cx="8562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4252" extrusionOk="0">
                    <a:moveTo>
                      <a:pt x="1855" y="0"/>
                    </a:moveTo>
                    <a:cubicBezTo>
                      <a:pt x="1684" y="29"/>
                      <a:pt x="1513" y="57"/>
                      <a:pt x="1342" y="143"/>
                    </a:cubicBezTo>
                    <a:cubicBezTo>
                      <a:pt x="1285" y="200"/>
                      <a:pt x="1227" y="257"/>
                      <a:pt x="1170" y="314"/>
                    </a:cubicBezTo>
                    <a:cubicBezTo>
                      <a:pt x="1085" y="371"/>
                      <a:pt x="1028" y="428"/>
                      <a:pt x="971" y="542"/>
                    </a:cubicBezTo>
                    <a:lnTo>
                      <a:pt x="885" y="656"/>
                    </a:lnTo>
                    <a:lnTo>
                      <a:pt x="799" y="885"/>
                    </a:lnTo>
                    <a:cubicBezTo>
                      <a:pt x="714" y="1027"/>
                      <a:pt x="657" y="1199"/>
                      <a:pt x="571" y="1341"/>
                    </a:cubicBezTo>
                    <a:cubicBezTo>
                      <a:pt x="486" y="1598"/>
                      <a:pt x="372" y="1855"/>
                      <a:pt x="257" y="2112"/>
                    </a:cubicBezTo>
                    <a:cubicBezTo>
                      <a:pt x="143" y="2425"/>
                      <a:pt x="58" y="2768"/>
                      <a:pt x="115" y="3110"/>
                    </a:cubicBezTo>
                    <a:lnTo>
                      <a:pt x="86" y="3196"/>
                    </a:lnTo>
                    <a:cubicBezTo>
                      <a:pt x="1" y="3396"/>
                      <a:pt x="58" y="3652"/>
                      <a:pt x="172" y="3852"/>
                    </a:cubicBezTo>
                    <a:cubicBezTo>
                      <a:pt x="257" y="4023"/>
                      <a:pt x="457" y="4166"/>
                      <a:pt x="657" y="4223"/>
                    </a:cubicBezTo>
                    <a:cubicBezTo>
                      <a:pt x="733" y="4242"/>
                      <a:pt x="809" y="4251"/>
                      <a:pt x="884" y="4251"/>
                    </a:cubicBezTo>
                    <a:cubicBezTo>
                      <a:pt x="1034" y="4251"/>
                      <a:pt x="1180" y="4213"/>
                      <a:pt x="1313" y="4137"/>
                    </a:cubicBezTo>
                    <a:lnTo>
                      <a:pt x="1342" y="4137"/>
                    </a:lnTo>
                    <a:cubicBezTo>
                      <a:pt x="1456" y="4137"/>
                      <a:pt x="1570" y="4109"/>
                      <a:pt x="1684" y="4080"/>
                    </a:cubicBezTo>
                    <a:cubicBezTo>
                      <a:pt x="1750" y="4095"/>
                      <a:pt x="1819" y="4102"/>
                      <a:pt x="1887" y="4102"/>
                    </a:cubicBezTo>
                    <a:cubicBezTo>
                      <a:pt x="2084" y="4102"/>
                      <a:pt x="2285" y="4043"/>
                      <a:pt x="2454" y="3938"/>
                    </a:cubicBezTo>
                    <a:cubicBezTo>
                      <a:pt x="2740" y="3766"/>
                      <a:pt x="2911" y="3510"/>
                      <a:pt x="3025" y="3224"/>
                    </a:cubicBezTo>
                    <a:cubicBezTo>
                      <a:pt x="3082" y="2996"/>
                      <a:pt x="3168" y="2796"/>
                      <a:pt x="3225" y="2597"/>
                    </a:cubicBezTo>
                    <a:cubicBezTo>
                      <a:pt x="3253" y="2483"/>
                      <a:pt x="3282" y="2397"/>
                      <a:pt x="3310" y="2283"/>
                    </a:cubicBezTo>
                    <a:cubicBezTo>
                      <a:pt x="3367" y="1997"/>
                      <a:pt x="3424" y="1655"/>
                      <a:pt x="3339" y="1370"/>
                    </a:cubicBezTo>
                    <a:cubicBezTo>
                      <a:pt x="3253" y="1113"/>
                      <a:pt x="3139" y="856"/>
                      <a:pt x="2911" y="685"/>
                    </a:cubicBezTo>
                    <a:lnTo>
                      <a:pt x="2768" y="571"/>
                    </a:lnTo>
                    <a:lnTo>
                      <a:pt x="2768" y="514"/>
                    </a:lnTo>
                    <a:cubicBezTo>
                      <a:pt x="2654" y="343"/>
                      <a:pt x="2540" y="286"/>
                      <a:pt x="2369" y="143"/>
                    </a:cubicBezTo>
                    <a:cubicBezTo>
                      <a:pt x="2226" y="57"/>
                      <a:pt x="2055" y="0"/>
                      <a:pt x="1855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>
                <a:off x="-27133575" y="-946700"/>
                <a:ext cx="96325" cy="136700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5468" extrusionOk="0">
                    <a:moveTo>
                      <a:pt x="2369" y="1"/>
                    </a:moveTo>
                    <a:cubicBezTo>
                      <a:pt x="2112" y="1"/>
                      <a:pt x="1855" y="58"/>
                      <a:pt x="1656" y="172"/>
                    </a:cubicBezTo>
                    <a:cubicBezTo>
                      <a:pt x="1570" y="257"/>
                      <a:pt x="1456" y="343"/>
                      <a:pt x="1370" y="400"/>
                    </a:cubicBezTo>
                    <a:cubicBezTo>
                      <a:pt x="1199" y="571"/>
                      <a:pt x="1085" y="800"/>
                      <a:pt x="999" y="1028"/>
                    </a:cubicBezTo>
                    <a:cubicBezTo>
                      <a:pt x="857" y="1370"/>
                      <a:pt x="714" y="1741"/>
                      <a:pt x="571" y="2084"/>
                    </a:cubicBezTo>
                    <a:cubicBezTo>
                      <a:pt x="429" y="2454"/>
                      <a:pt x="258" y="2825"/>
                      <a:pt x="143" y="3225"/>
                    </a:cubicBezTo>
                    <a:cubicBezTo>
                      <a:pt x="1" y="3624"/>
                      <a:pt x="86" y="4052"/>
                      <a:pt x="315" y="4366"/>
                    </a:cubicBezTo>
                    <a:cubicBezTo>
                      <a:pt x="400" y="4880"/>
                      <a:pt x="743" y="5279"/>
                      <a:pt x="1256" y="5422"/>
                    </a:cubicBezTo>
                    <a:cubicBezTo>
                      <a:pt x="1374" y="5451"/>
                      <a:pt x="1499" y="5467"/>
                      <a:pt x="1624" y="5467"/>
                    </a:cubicBezTo>
                    <a:cubicBezTo>
                      <a:pt x="1861" y="5467"/>
                      <a:pt x="2096" y="5410"/>
                      <a:pt x="2283" y="5279"/>
                    </a:cubicBezTo>
                    <a:cubicBezTo>
                      <a:pt x="2369" y="5222"/>
                      <a:pt x="2483" y="5165"/>
                      <a:pt x="2569" y="5079"/>
                    </a:cubicBezTo>
                    <a:cubicBezTo>
                      <a:pt x="2740" y="4908"/>
                      <a:pt x="2854" y="4708"/>
                      <a:pt x="2911" y="4480"/>
                    </a:cubicBezTo>
                    <a:lnTo>
                      <a:pt x="2940" y="4423"/>
                    </a:lnTo>
                    <a:lnTo>
                      <a:pt x="2911" y="4452"/>
                    </a:lnTo>
                    <a:cubicBezTo>
                      <a:pt x="3025" y="4195"/>
                      <a:pt x="3139" y="3910"/>
                      <a:pt x="3225" y="3653"/>
                    </a:cubicBezTo>
                    <a:cubicBezTo>
                      <a:pt x="3339" y="3282"/>
                      <a:pt x="3510" y="2911"/>
                      <a:pt x="3567" y="2540"/>
                    </a:cubicBezTo>
                    <a:cubicBezTo>
                      <a:pt x="3624" y="2369"/>
                      <a:pt x="3624" y="2226"/>
                      <a:pt x="3624" y="2055"/>
                    </a:cubicBezTo>
                    <a:cubicBezTo>
                      <a:pt x="3653" y="1969"/>
                      <a:pt x="3681" y="1884"/>
                      <a:pt x="3738" y="1798"/>
                    </a:cubicBezTo>
                    <a:cubicBezTo>
                      <a:pt x="3853" y="1456"/>
                      <a:pt x="3767" y="999"/>
                      <a:pt x="3567" y="685"/>
                    </a:cubicBezTo>
                    <a:cubicBezTo>
                      <a:pt x="3396" y="372"/>
                      <a:pt x="3082" y="143"/>
                      <a:pt x="2740" y="58"/>
                    </a:cubicBezTo>
                    <a:cubicBezTo>
                      <a:pt x="2597" y="29"/>
                      <a:pt x="2483" y="1"/>
                      <a:pt x="2369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>
                <a:off x="-27341850" y="-760525"/>
                <a:ext cx="88475" cy="118100"/>
              </a:xfrm>
              <a:custGeom>
                <a:avLst/>
                <a:gdLst/>
                <a:ahLst/>
                <a:cxnLst/>
                <a:rect l="l" t="t" r="r" b="b"/>
                <a:pathLst>
                  <a:path w="3539" h="4724" extrusionOk="0">
                    <a:moveTo>
                      <a:pt x="2140" y="1"/>
                    </a:moveTo>
                    <a:cubicBezTo>
                      <a:pt x="1941" y="1"/>
                      <a:pt x="1741" y="29"/>
                      <a:pt x="1570" y="143"/>
                    </a:cubicBezTo>
                    <a:cubicBezTo>
                      <a:pt x="1341" y="286"/>
                      <a:pt x="1085" y="543"/>
                      <a:pt x="1027" y="828"/>
                    </a:cubicBezTo>
                    <a:lnTo>
                      <a:pt x="999" y="885"/>
                    </a:lnTo>
                    <a:cubicBezTo>
                      <a:pt x="856" y="1056"/>
                      <a:pt x="742" y="1227"/>
                      <a:pt x="685" y="1456"/>
                    </a:cubicBezTo>
                    <a:cubicBezTo>
                      <a:pt x="685" y="1513"/>
                      <a:pt x="657" y="1570"/>
                      <a:pt x="657" y="1655"/>
                    </a:cubicBezTo>
                    <a:cubicBezTo>
                      <a:pt x="600" y="1770"/>
                      <a:pt x="542" y="1912"/>
                      <a:pt x="514" y="2055"/>
                    </a:cubicBezTo>
                    <a:cubicBezTo>
                      <a:pt x="485" y="2140"/>
                      <a:pt x="457" y="2226"/>
                      <a:pt x="428" y="2312"/>
                    </a:cubicBezTo>
                    <a:cubicBezTo>
                      <a:pt x="343" y="2511"/>
                      <a:pt x="257" y="2740"/>
                      <a:pt x="172" y="2968"/>
                    </a:cubicBezTo>
                    <a:cubicBezTo>
                      <a:pt x="0" y="3567"/>
                      <a:pt x="314" y="4223"/>
                      <a:pt x="828" y="4537"/>
                    </a:cubicBezTo>
                    <a:cubicBezTo>
                      <a:pt x="1032" y="4662"/>
                      <a:pt x="1273" y="4724"/>
                      <a:pt x="1516" y="4724"/>
                    </a:cubicBezTo>
                    <a:cubicBezTo>
                      <a:pt x="1883" y="4724"/>
                      <a:pt x="2254" y="4583"/>
                      <a:pt x="2511" y="4309"/>
                    </a:cubicBezTo>
                    <a:cubicBezTo>
                      <a:pt x="2654" y="4166"/>
                      <a:pt x="2768" y="4024"/>
                      <a:pt x="2854" y="3824"/>
                    </a:cubicBezTo>
                    <a:cubicBezTo>
                      <a:pt x="2939" y="3653"/>
                      <a:pt x="2996" y="3481"/>
                      <a:pt x="3053" y="3310"/>
                    </a:cubicBezTo>
                    <a:lnTo>
                      <a:pt x="3110" y="3196"/>
                    </a:lnTo>
                    <a:cubicBezTo>
                      <a:pt x="3196" y="3053"/>
                      <a:pt x="3253" y="2911"/>
                      <a:pt x="3310" y="2768"/>
                    </a:cubicBezTo>
                    <a:cubicBezTo>
                      <a:pt x="3367" y="2568"/>
                      <a:pt x="3453" y="2397"/>
                      <a:pt x="3481" y="2226"/>
                    </a:cubicBezTo>
                    <a:lnTo>
                      <a:pt x="3538" y="1827"/>
                    </a:lnTo>
                    <a:cubicBezTo>
                      <a:pt x="3538" y="1570"/>
                      <a:pt x="3453" y="1342"/>
                      <a:pt x="3339" y="1113"/>
                    </a:cubicBezTo>
                    <a:cubicBezTo>
                      <a:pt x="3310" y="600"/>
                      <a:pt x="2939" y="172"/>
                      <a:pt x="2454" y="29"/>
                    </a:cubicBezTo>
                    <a:cubicBezTo>
                      <a:pt x="2369" y="1"/>
                      <a:pt x="2254" y="1"/>
                      <a:pt x="2140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>
                <a:off x="-27033000" y="-1142850"/>
                <a:ext cx="92750" cy="115150"/>
              </a:xfrm>
              <a:custGeom>
                <a:avLst/>
                <a:gdLst/>
                <a:ahLst/>
                <a:cxnLst/>
                <a:rect l="l" t="t" r="r" b="b"/>
                <a:pathLst>
                  <a:path w="3710" h="4606" extrusionOk="0">
                    <a:moveTo>
                      <a:pt x="2141" y="0"/>
                    </a:moveTo>
                    <a:lnTo>
                      <a:pt x="1741" y="57"/>
                    </a:lnTo>
                    <a:cubicBezTo>
                      <a:pt x="1484" y="143"/>
                      <a:pt x="1256" y="257"/>
                      <a:pt x="1085" y="457"/>
                    </a:cubicBezTo>
                    <a:cubicBezTo>
                      <a:pt x="885" y="600"/>
                      <a:pt x="743" y="856"/>
                      <a:pt x="600" y="1085"/>
                    </a:cubicBezTo>
                    <a:cubicBezTo>
                      <a:pt x="514" y="1170"/>
                      <a:pt x="457" y="1284"/>
                      <a:pt x="400" y="1370"/>
                    </a:cubicBezTo>
                    <a:cubicBezTo>
                      <a:pt x="315" y="1570"/>
                      <a:pt x="229" y="1769"/>
                      <a:pt x="143" y="1969"/>
                    </a:cubicBezTo>
                    <a:cubicBezTo>
                      <a:pt x="86" y="2197"/>
                      <a:pt x="58" y="2483"/>
                      <a:pt x="29" y="2711"/>
                    </a:cubicBezTo>
                    <a:cubicBezTo>
                      <a:pt x="1" y="3025"/>
                      <a:pt x="86" y="3367"/>
                      <a:pt x="229" y="3681"/>
                    </a:cubicBezTo>
                    <a:cubicBezTo>
                      <a:pt x="372" y="3966"/>
                      <a:pt x="571" y="4252"/>
                      <a:pt x="857" y="4394"/>
                    </a:cubicBezTo>
                    <a:cubicBezTo>
                      <a:pt x="1095" y="4537"/>
                      <a:pt x="1358" y="4606"/>
                      <a:pt x="1619" y="4606"/>
                    </a:cubicBezTo>
                    <a:cubicBezTo>
                      <a:pt x="1983" y="4606"/>
                      <a:pt x="2343" y="4472"/>
                      <a:pt x="2626" y="4223"/>
                    </a:cubicBezTo>
                    <a:cubicBezTo>
                      <a:pt x="2740" y="4137"/>
                      <a:pt x="2854" y="4052"/>
                      <a:pt x="2940" y="3938"/>
                    </a:cubicBezTo>
                    <a:cubicBezTo>
                      <a:pt x="3082" y="3738"/>
                      <a:pt x="3225" y="3567"/>
                      <a:pt x="3339" y="3367"/>
                    </a:cubicBezTo>
                    <a:cubicBezTo>
                      <a:pt x="3453" y="3139"/>
                      <a:pt x="3567" y="2911"/>
                      <a:pt x="3624" y="2654"/>
                    </a:cubicBezTo>
                    <a:cubicBezTo>
                      <a:pt x="3710" y="2368"/>
                      <a:pt x="3710" y="2083"/>
                      <a:pt x="3624" y="1798"/>
                    </a:cubicBezTo>
                    <a:lnTo>
                      <a:pt x="3624" y="1712"/>
                    </a:lnTo>
                    <a:cubicBezTo>
                      <a:pt x="3653" y="1513"/>
                      <a:pt x="3624" y="1313"/>
                      <a:pt x="3567" y="1113"/>
                    </a:cubicBezTo>
                    <a:cubicBezTo>
                      <a:pt x="3539" y="999"/>
                      <a:pt x="3482" y="856"/>
                      <a:pt x="3425" y="742"/>
                    </a:cubicBezTo>
                    <a:cubicBezTo>
                      <a:pt x="3311" y="542"/>
                      <a:pt x="3139" y="371"/>
                      <a:pt x="2911" y="229"/>
                    </a:cubicBezTo>
                    <a:lnTo>
                      <a:pt x="2883" y="200"/>
                    </a:lnTo>
                    <a:cubicBezTo>
                      <a:pt x="2654" y="86"/>
                      <a:pt x="2397" y="0"/>
                      <a:pt x="2141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-26914575" y="-1000900"/>
                <a:ext cx="96300" cy="1335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5341" extrusionOk="0">
                    <a:moveTo>
                      <a:pt x="1826" y="0"/>
                    </a:moveTo>
                    <a:cubicBezTo>
                      <a:pt x="1598" y="0"/>
                      <a:pt x="1427" y="57"/>
                      <a:pt x="1227" y="171"/>
                    </a:cubicBezTo>
                    <a:cubicBezTo>
                      <a:pt x="999" y="314"/>
                      <a:pt x="770" y="571"/>
                      <a:pt x="713" y="856"/>
                    </a:cubicBezTo>
                    <a:cubicBezTo>
                      <a:pt x="571" y="1227"/>
                      <a:pt x="485" y="1627"/>
                      <a:pt x="371" y="1997"/>
                    </a:cubicBezTo>
                    <a:cubicBezTo>
                      <a:pt x="285" y="2397"/>
                      <a:pt x="171" y="2768"/>
                      <a:pt x="86" y="3139"/>
                    </a:cubicBezTo>
                    <a:lnTo>
                      <a:pt x="57" y="3281"/>
                    </a:lnTo>
                    <a:cubicBezTo>
                      <a:pt x="0" y="3624"/>
                      <a:pt x="0" y="3824"/>
                      <a:pt x="57" y="4166"/>
                    </a:cubicBezTo>
                    <a:cubicBezTo>
                      <a:pt x="114" y="4451"/>
                      <a:pt x="285" y="4737"/>
                      <a:pt x="485" y="4908"/>
                    </a:cubicBezTo>
                    <a:cubicBezTo>
                      <a:pt x="656" y="5107"/>
                      <a:pt x="856" y="5222"/>
                      <a:pt x="1113" y="5279"/>
                    </a:cubicBezTo>
                    <a:cubicBezTo>
                      <a:pt x="1256" y="5307"/>
                      <a:pt x="1398" y="5336"/>
                      <a:pt x="1541" y="5336"/>
                    </a:cubicBezTo>
                    <a:cubicBezTo>
                      <a:pt x="1568" y="5339"/>
                      <a:pt x="1595" y="5340"/>
                      <a:pt x="1623" y="5340"/>
                    </a:cubicBezTo>
                    <a:cubicBezTo>
                      <a:pt x="1862" y="5340"/>
                      <a:pt x="2132" y="5235"/>
                      <a:pt x="2311" y="5107"/>
                    </a:cubicBezTo>
                    <a:cubicBezTo>
                      <a:pt x="2454" y="5022"/>
                      <a:pt x="2568" y="4936"/>
                      <a:pt x="2654" y="4794"/>
                    </a:cubicBezTo>
                    <a:cubicBezTo>
                      <a:pt x="2739" y="4708"/>
                      <a:pt x="2825" y="4594"/>
                      <a:pt x="2910" y="4451"/>
                    </a:cubicBezTo>
                    <a:cubicBezTo>
                      <a:pt x="2967" y="4366"/>
                      <a:pt x="3025" y="4252"/>
                      <a:pt x="3082" y="4166"/>
                    </a:cubicBezTo>
                    <a:cubicBezTo>
                      <a:pt x="3253" y="3795"/>
                      <a:pt x="3367" y="3424"/>
                      <a:pt x="3567" y="3082"/>
                    </a:cubicBezTo>
                    <a:cubicBezTo>
                      <a:pt x="3852" y="2625"/>
                      <a:pt x="3852" y="2055"/>
                      <a:pt x="3567" y="1598"/>
                    </a:cubicBezTo>
                    <a:cubicBezTo>
                      <a:pt x="3424" y="1370"/>
                      <a:pt x="3253" y="1170"/>
                      <a:pt x="3025" y="1056"/>
                    </a:cubicBezTo>
                    <a:lnTo>
                      <a:pt x="2967" y="885"/>
                    </a:lnTo>
                    <a:cubicBezTo>
                      <a:pt x="2910" y="685"/>
                      <a:pt x="2825" y="514"/>
                      <a:pt x="2682" y="371"/>
                    </a:cubicBezTo>
                    <a:cubicBezTo>
                      <a:pt x="2597" y="286"/>
                      <a:pt x="2511" y="228"/>
                      <a:pt x="2425" y="171"/>
                    </a:cubicBezTo>
                    <a:cubicBezTo>
                      <a:pt x="2254" y="57"/>
                      <a:pt x="2054" y="0"/>
                      <a:pt x="1826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-27055825" y="-744825"/>
                <a:ext cx="79200" cy="96350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3854" extrusionOk="0">
                    <a:moveTo>
                      <a:pt x="1855" y="0"/>
                    </a:moveTo>
                    <a:cubicBezTo>
                      <a:pt x="1741" y="0"/>
                      <a:pt x="1627" y="0"/>
                      <a:pt x="1484" y="29"/>
                    </a:cubicBezTo>
                    <a:cubicBezTo>
                      <a:pt x="1056" y="114"/>
                      <a:pt x="714" y="485"/>
                      <a:pt x="486" y="828"/>
                    </a:cubicBezTo>
                    <a:cubicBezTo>
                      <a:pt x="372" y="1027"/>
                      <a:pt x="286" y="1227"/>
                      <a:pt x="200" y="1427"/>
                    </a:cubicBezTo>
                    <a:cubicBezTo>
                      <a:pt x="172" y="1512"/>
                      <a:pt x="115" y="1627"/>
                      <a:pt x="115" y="1712"/>
                    </a:cubicBezTo>
                    <a:cubicBezTo>
                      <a:pt x="86" y="1883"/>
                      <a:pt x="58" y="2055"/>
                      <a:pt x="29" y="2226"/>
                    </a:cubicBezTo>
                    <a:cubicBezTo>
                      <a:pt x="1" y="2540"/>
                      <a:pt x="86" y="2882"/>
                      <a:pt x="258" y="3139"/>
                    </a:cubicBezTo>
                    <a:cubicBezTo>
                      <a:pt x="400" y="3367"/>
                      <a:pt x="571" y="3538"/>
                      <a:pt x="771" y="3652"/>
                    </a:cubicBezTo>
                    <a:cubicBezTo>
                      <a:pt x="996" y="3784"/>
                      <a:pt x="1246" y="3853"/>
                      <a:pt x="1495" y="3853"/>
                    </a:cubicBezTo>
                    <a:cubicBezTo>
                      <a:pt x="1626" y="3853"/>
                      <a:pt x="1757" y="3834"/>
                      <a:pt x="1884" y="3795"/>
                    </a:cubicBezTo>
                    <a:cubicBezTo>
                      <a:pt x="2455" y="3652"/>
                      <a:pt x="2940" y="3082"/>
                      <a:pt x="2940" y="2483"/>
                    </a:cubicBezTo>
                    <a:cubicBezTo>
                      <a:pt x="2968" y="2368"/>
                      <a:pt x="2997" y="2283"/>
                      <a:pt x="3025" y="2169"/>
                    </a:cubicBezTo>
                    <a:cubicBezTo>
                      <a:pt x="3054" y="2083"/>
                      <a:pt x="3054" y="1997"/>
                      <a:pt x="3082" y="1940"/>
                    </a:cubicBezTo>
                    <a:lnTo>
                      <a:pt x="3111" y="1798"/>
                    </a:lnTo>
                    <a:cubicBezTo>
                      <a:pt x="3139" y="1627"/>
                      <a:pt x="3168" y="1512"/>
                      <a:pt x="3168" y="1370"/>
                    </a:cubicBezTo>
                    <a:cubicBezTo>
                      <a:pt x="3168" y="1256"/>
                      <a:pt x="3168" y="1113"/>
                      <a:pt x="3111" y="970"/>
                    </a:cubicBezTo>
                    <a:cubicBezTo>
                      <a:pt x="3025" y="628"/>
                      <a:pt x="2797" y="343"/>
                      <a:pt x="2512" y="171"/>
                    </a:cubicBezTo>
                    <a:cubicBezTo>
                      <a:pt x="2283" y="57"/>
                      <a:pt x="2084" y="0"/>
                      <a:pt x="1855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-27187775" y="-1204900"/>
                <a:ext cx="108450" cy="163350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6534" extrusionOk="0">
                    <a:moveTo>
                      <a:pt x="2711" y="0"/>
                    </a:moveTo>
                    <a:cubicBezTo>
                      <a:pt x="2426" y="0"/>
                      <a:pt x="2140" y="86"/>
                      <a:pt x="1883" y="228"/>
                    </a:cubicBezTo>
                    <a:cubicBezTo>
                      <a:pt x="1798" y="285"/>
                      <a:pt x="1684" y="371"/>
                      <a:pt x="1570" y="457"/>
                    </a:cubicBezTo>
                    <a:cubicBezTo>
                      <a:pt x="1370" y="656"/>
                      <a:pt x="1227" y="913"/>
                      <a:pt x="1170" y="1170"/>
                    </a:cubicBezTo>
                    <a:cubicBezTo>
                      <a:pt x="1056" y="1398"/>
                      <a:pt x="999" y="1655"/>
                      <a:pt x="913" y="1912"/>
                    </a:cubicBezTo>
                    <a:cubicBezTo>
                      <a:pt x="856" y="2054"/>
                      <a:pt x="799" y="2197"/>
                      <a:pt x="742" y="2368"/>
                    </a:cubicBezTo>
                    <a:cubicBezTo>
                      <a:pt x="599" y="2711"/>
                      <a:pt x="457" y="3082"/>
                      <a:pt x="400" y="3452"/>
                    </a:cubicBezTo>
                    <a:cubicBezTo>
                      <a:pt x="343" y="3652"/>
                      <a:pt x="314" y="3852"/>
                      <a:pt x="343" y="4052"/>
                    </a:cubicBezTo>
                    <a:cubicBezTo>
                      <a:pt x="314" y="4223"/>
                      <a:pt x="257" y="4365"/>
                      <a:pt x="229" y="4537"/>
                    </a:cubicBezTo>
                    <a:cubicBezTo>
                      <a:pt x="0" y="5364"/>
                      <a:pt x="485" y="6249"/>
                      <a:pt x="1341" y="6477"/>
                    </a:cubicBezTo>
                    <a:cubicBezTo>
                      <a:pt x="1479" y="6515"/>
                      <a:pt x="1619" y="6533"/>
                      <a:pt x="1758" y="6533"/>
                    </a:cubicBezTo>
                    <a:cubicBezTo>
                      <a:pt x="2453" y="6533"/>
                      <a:pt x="3115" y="6077"/>
                      <a:pt x="3281" y="5364"/>
                    </a:cubicBezTo>
                    <a:cubicBezTo>
                      <a:pt x="3396" y="4965"/>
                      <a:pt x="3510" y="4537"/>
                      <a:pt x="3624" y="4109"/>
                    </a:cubicBezTo>
                    <a:cubicBezTo>
                      <a:pt x="3709" y="3909"/>
                      <a:pt x="3795" y="3709"/>
                      <a:pt x="3909" y="3509"/>
                    </a:cubicBezTo>
                    <a:lnTo>
                      <a:pt x="3909" y="3509"/>
                    </a:lnTo>
                    <a:lnTo>
                      <a:pt x="3881" y="3538"/>
                    </a:lnTo>
                    <a:cubicBezTo>
                      <a:pt x="3966" y="3424"/>
                      <a:pt x="3995" y="3310"/>
                      <a:pt x="4052" y="3167"/>
                    </a:cubicBezTo>
                    <a:cubicBezTo>
                      <a:pt x="4109" y="3024"/>
                      <a:pt x="4109" y="2882"/>
                      <a:pt x="4109" y="2711"/>
                    </a:cubicBezTo>
                    <a:cubicBezTo>
                      <a:pt x="4109" y="2654"/>
                      <a:pt x="4109" y="2596"/>
                      <a:pt x="4109" y="2511"/>
                    </a:cubicBezTo>
                    <a:lnTo>
                      <a:pt x="4137" y="2397"/>
                    </a:lnTo>
                    <a:cubicBezTo>
                      <a:pt x="4166" y="2311"/>
                      <a:pt x="4195" y="2254"/>
                      <a:pt x="4223" y="2168"/>
                    </a:cubicBezTo>
                    <a:cubicBezTo>
                      <a:pt x="4337" y="1855"/>
                      <a:pt x="4309" y="1484"/>
                      <a:pt x="4252" y="1170"/>
                    </a:cubicBezTo>
                    <a:cubicBezTo>
                      <a:pt x="4080" y="485"/>
                      <a:pt x="3396" y="0"/>
                      <a:pt x="2711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">
    <p:bg>
      <p:bgPr>
        <a:solidFill>
          <a:schemeClr val="dk2"/>
        </a:solidFill>
        <a:effectLst/>
      </p:bgPr>
    </p:bg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" name="Google Shape;948;p14"/>
          <p:cNvGrpSpPr/>
          <p:nvPr/>
        </p:nvGrpSpPr>
        <p:grpSpPr>
          <a:xfrm>
            <a:off x="-6" y="-434550"/>
            <a:ext cx="9529894" cy="7466775"/>
            <a:chOff x="-6" y="-434550"/>
            <a:chExt cx="9529894" cy="7466775"/>
          </a:xfrm>
        </p:grpSpPr>
        <p:sp>
          <p:nvSpPr>
            <p:cNvPr id="949" name="Google Shape;949;p14"/>
            <p:cNvSpPr/>
            <p:nvPr/>
          </p:nvSpPr>
          <p:spPr>
            <a:xfrm>
              <a:off x="4566850" y="-434550"/>
              <a:ext cx="4963039" cy="4175296"/>
            </a:xfrm>
            <a:custGeom>
              <a:avLst/>
              <a:gdLst/>
              <a:ahLst/>
              <a:cxnLst/>
              <a:rect l="l" t="t" r="r" b="b"/>
              <a:pathLst>
                <a:path w="51732" h="43521" extrusionOk="0">
                  <a:moveTo>
                    <a:pt x="51731" y="1"/>
                  </a:moveTo>
                  <a:cubicBezTo>
                    <a:pt x="51731" y="1"/>
                    <a:pt x="1" y="86"/>
                    <a:pt x="163" y="763"/>
                  </a:cubicBezTo>
                  <a:cubicBezTo>
                    <a:pt x="896" y="3734"/>
                    <a:pt x="36510" y="1496"/>
                    <a:pt x="42254" y="6706"/>
                  </a:cubicBezTo>
                  <a:cubicBezTo>
                    <a:pt x="47283" y="11288"/>
                    <a:pt x="46388" y="18041"/>
                    <a:pt x="44511" y="23194"/>
                  </a:cubicBezTo>
                  <a:cubicBezTo>
                    <a:pt x="43254" y="26670"/>
                    <a:pt x="43692" y="33900"/>
                    <a:pt x="45026" y="37348"/>
                  </a:cubicBezTo>
                  <a:cubicBezTo>
                    <a:pt x="46121" y="40177"/>
                    <a:pt x="48531" y="42453"/>
                    <a:pt x="51407" y="43425"/>
                  </a:cubicBezTo>
                  <a:cubicBezTo>
                    <a:pt x="51512" y="43453"/>
                    <a:pt x="51617" y="43492"/>
                    <a:pt x="51731" y="43520"/>
                  </a:cubicBezTo>
                  <a:lnTo>
                    <a:pt x="51731" y="1"/>
                  </a:ln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4"/>
            <p:cNvSpPr/>
            <p:nvPr/>
          </p:nvSpPr>
          <p:spPr>
            <a:xfrm rot="10800000">
              <a:off x="-6" y="2856929"/>
              <a:ext cx="3310331" cy="4175296"/>
            </a:xfrm>
            <a:custGeom>
              <a:avLst/>
              <a:gdLst/>
              <a:ahLst/>
              <a:cxnLst/>
              <a:rect l="l" t="t" r="r" b="b"/>
              <a:pathLst>
                <a:path w="51732" h="43521" extrusionOk="0">
                  <a:moveTo>
                    <a:pt x="51731" y="1"/>
                  </a:moveTo>
                  <a:cubicBezTo>
                    <a:pt x="51731" y="1"/>
                    <a:pt x="1" y="86"/>
                    <a:pt x="163" y="763"/>
                  </a:cubicBezTo>
                  <a:cubicBezTo>
                    <a:pt x="896" y="3734"/>
                    <a:pt x="36510" y="1496"/>
                    <a:pt x="42254" y="6706"/>
                  </a:cubicBezTo>
                  <a:cubicBezTo>
                    <a:pt x="47283" y="11288"/>
                    <a:pt x="46388" y="18041"/>
                    <a:pt x="44511" y="23194"/>
                  </a:cubicBezTo>
                  <a:cubicBezTo>
                    <a:pt x="43254" y="26670"/>
                    <a:pt x="43692" y="33900"/>
                    <a:pt x="45026" y="37348"/>
                  </a:cubicBezTo>
                  <a:cubicBezTo>
                    <a:pt x="46121" y="40177"/>
                    <a:pt x="48531" y="42453"/>
                    <a:pt x="51407" y="43425"/>
                  </a:cubicBezTo>
                  <a:cubicBezTo>
                    <a:pt x="51512" y="43453"/>
                    <a:pt x="51617" y="43492"/>
                    <a:pt x="51731" y="43520"/>
                  </a:cubicBezTo>
                  <a:lnTo>
                    <a:pt x="51731" y="1"/>
                  </a:ln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" name="Google Shape;951;p14"/>
          <p:cNvGrpSpPr/>
          <p:nvPr/>
        </p:nvGrpSpPr>
        <p:grpSpPr>
          <a:xfrm>
            <a:off x="0" y="-58625"/>
            <a:ext cx="9254720" cy="5321638"/>
            <a:chOff x="0" y="-58625"/>
            <a:chExt cx="9254720" cy="5321638"/>
          </a:xfrm>
        </p:grpSpPr>
        <p:grpSp>
          <p:nvGrpSpPr>
            <p:cNvPr id="952" name="Google Shape;952;p14"/>
            <p:cNvGrpSpPr/>
            <p:nvPr/>
          </p:nvGrpSpPr>
          <p:grpSpPr>
            <a:xfrm>
              <a:off x="8214838" y="4397793"/>
              <a:ext cx="1039882" cy="865219"/>
              <a:chOff x="5248450" y="4273613"/>
              <a:chExt cx="696925" cy="572500"/>
            </a:xfrm>
          </p:grpSpPr>
          <p:sp>
            <p:nvSpPr>
              <p:cNvPr id="953" name="Google Shape;953;p14"/>
              <p:cNvSpPr/>
              <p:nvPr/>
            </p:nvSpPr>
            <p:spPr>
              <a:xfrm>
                <a:off x="5248450" y="4364938"/>
                <a:ext cx="94175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3767" h="4559" extrusionOk="0">
                    <a:moveTo>
                      <a:pt x="2112" y="0"/>
                    </a:moveTo>
                    <a:cubicBezTo>
                      <a:pt x="1684" y="29"/>
                      <a:pt x="1227" y="228"/>
                      <a:pt x="999" y="656"/>
                    </a:cubicBezTo>
                    <a:cubicBezTo>
                      <a:pt x="856" y="942"/>
                      <a:pt x="685" y="1198"/>
                      <a:pt x="542" y="1484"/>
                    </a:cubicBezTo>
                    <a:cubicBezTo>
                      <a:pt x="371" y="1855"/>
                      <a:pt x="200" y="2226"/>
                      <a:pt x="114" y="2625"/>
                    </a:cubicBezTo>
                    <a:cubicBezTo>
                      <a:pt x="29" y="2939"/>
                      <a:pt x="0" y="3253"/>
                      <a:pt x="86" y="3538"/>
                    </a:cubicBezTo>
                    <a:cubicBezTo>
                      <a:pt x="171" y="4023"/>
                      <a:pt x="571" y="4365"/>
                      <a:pt x="1027" y="4508"/>
                    </a:cubicBezTo>
                    <a:cubicBezTo>
                      <a:pt x="1144" y="4542"/>
                      <a:pt x="1261" y="4559"/>
                      <a:pt x="1376" y="4559"/>
                    </a:cubicBezTo>
                    <a:cubicBezTo>
                      <a:pt x="1739" y="4559"/>
                      <a:pt x="2087" y="4397"/>
                      <a:pt x="2368" y="4137"/>
                    </a:cubicBezTo>
                    <a:cubicBezTo>
                      <a:pt x="2540" y="3995"/>
                      <a:pt x="2682" y="3795"/>
                      <a:pt x="2825" y="3595"/>
                    </a:cubicBezTo>
                    <a:cubicBezTo>
                      <a:pt x="3025" y="3310"/>
                      <a:pt x="3167" y="2967"/>
                      <a:pt x="3310" y="2654"/>
                    </a:cubicBezTo>
                    <a:cubicBezTo>
                      <a:pt x="3338" y="2568"/>
                      <a:pt x="3367" y="2482"/>
                      <a:pt x="3424" y="2397"/>
                    </a:cubicBezTo>
                    <a:cubicBezTo>
                      <a:pt x="3453" y="2340"/>
                      <a:pt x="3481" y="2254"/>
                      <a:pt x="3510" y="2197"/>
                    </a:cubicBezTo>
                    <a:cubicBezTo>
                      <a:pt x="3567" y="2054"/>
                      <a:pt x="3652" y="1912"/>
                      <a:pt x="3681" y="1769"/>
                    </a:cubicBezTo>
                    <a:cubicBezTo>
                      <a:pt x="3766" y="1512"/>
                      <a:pt x="3709" y="1284"/>
                      <a:pt x="3681" y="1027"/>
                    </a:cubicBezTo>
                    <a:cubicBezTo>
                      <a:pt x="3624" y="942"/>
                      <a:pt x="3595" y="827"/>
                      <a:pt x="3538" y="713"/>
                    </a:cubicBezTo>
                    <a:cubicBezTo>
                      <a:pt x="3424" y="514"/>
                      <a:pt x="3281" y="371"/>
                      <a:pt x="3082" y="257"/>
                    </a:cubicBezTo>
                    <a:cubicBezTo>
                      <a:pt x="2911" y="171"/>
                      <a:pt x="2739" y="114"/>
                      <a:pt x="2568" y="86"/>
                    </a:cubicBezTo>
                    <a:cubicBezTo>
                      <a:pt x="2425" y="29"/>
                      <a:pt x="2283" y="0"/>
                      <a:pt x="2112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14"/>
              <p:cNvSpPr/>
              <p:nvPr/>
            </p:nvSpPr>
            <p:spPr>
              <a:xfrm>
                <a:off x="5412500" y="4273613"/>
                <a:ext cx="97750" cy="13127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5251" extrusionOk="0">
                    <a:moveTo>
                      <a:pt x="2711" y="1"/>
                    </a:moveTo>
                    <a:cubicBezTo>
                      <a:pt x="2283" y="1"/>
                      <a:pt x="1855" y="229"/>
                      <a:pt x="1627" y="600"/>
                    </a:cubicBezTo>
                    <a:cubicBezTo>
                      <a:pt x="1541" y="771"/>
                      <a:pt x="1456" y="942"/>
                      <a:pt x="1370" y="1142"/>
                    </a:cubicBezTo>
                    <a:lnTo>
                      <a:pt x="1285" y="1171"/>
                    </a:lnTo>
                    <a:cubicBezTo>
                      <a:pt x="1199" y="1256"/>
                      <a:pt x="1113" y="1313"/>
                      <a:pt x="1028" y="1370"/>
                    </a:cubicBezTo>
                    <a:cubicBezTo>
                      <a:pt x="857" y="1542"/>
                      <a:pt x="771" y="1713"/>
                      <a:pt x="685" y="1941"/>
                    </a:cubicBezTo>
                    <a:cubicBezTo>
                      <a:pt x="600" y="2226"/>
                      <a:pt x="486" y="2483"/>
                      <a:pt x="372" y="2769"/>
                    </a:cubicBezTo>
                    <a:cubicBezTo>
                      <a:pt x="257" y="3054"/>
                      <a:pt x="115" y="3339"/>
                      <a:pt x="58" y="3653"/>
                    </a:cubicBezTo>
                    <a:cubicBezTo>
                      <a:pt x="1" y="3881"/>
                      <a:pt x="1" y="4110"/>
                      <a:pt x="58" y="4338"/>
                    </a:cubicBezTo>
                    <a:cubicBezTo>
                      <a:pt x="143" y="4652"/>
                      <a:pt x="372" y="4908"/>
                      <a:pt x="657" y="5080"/>
                    </a:cubicBezTo>
                    <a:cubicBezTo>
                      <a:pt x="828" y="5194"/>
                      <a:pt x="1056" y="5251"/>
                      <a:pt x="1285" y="5251"/>
                    </a:cubicBezTo>
                    <a:cubicBezTo>
                      <a:pt x="1598" y="5251"/>
                      <a:pt x="1969" y="5137"/>
                      <a:pt x="2169" y="4880"/>
                    </a:cubicBezTo>
                    <a:cubicBezTo>
                      <a:pt x="2283" y="4737"/>
                      <a:pt x="2397" y="4595"/>
                      <a:pt x="2483" y="4452"/>
                    </a:cubicBezTo>
                    <a:cubicBezTo>
                      <a:pt x="2540" y="4395"/>
                      <a:pt x="2569" y="4309"/>
                      <a:pt x="2597" y="4224"/>
                    </a:cubicBezTo>
                    <a:lnTo>
                      <a:pt x="2626" y="4195"/>
                    </a:lnTo>
                    <a:cubicBezTo>
                      <a:pt x="2882" y="4110"/>
                      <a:pt x="3111" y="3910"/>
                      <a:pt x="3253" y="3653"/>
                    </a:cubicBezTo>
                    <a:cubicBezTo>
                      <a:pt x="3453" y="3311"/>
                      <a:pt x="3539" y="2911"/>
                      <a:pt x="3653" y="2512"/>
                    </a:cubicBezTo>
                    <a:cubicBezTo>
                      <a:pt x="3767" y="2084"/>
                      <a:pt x="3910" y="1656"/>
                      <a:pt x="3910" y="1228"/>
                    </a:cubicBezTo>
                    <a:cubicBezTo>
                      <a:pt x="3910" y="686"/>
                      <a:pt x="3539" y="172"/>
                      <a:pt x="3025" y="29"/>
                    </a:cubicBezTo>
                    <a:cubicBezTo>
                      <a:pt x="2911" y="1"/>
                      <a:pt x="2797" y="1"/>
                      <a:pt x="2711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14"/>
              <p:cNvSpPr/>
              <p:nvPr/>
            </p:nvSpPr>
            <p:spPr>
              <a:xfrm>
                <a:off x="5269125" y="4546113"/>
                <a:ext cx="94900" cy="140350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5614" extrusionOk="0">
                    <a:moveTo>
                      <a:pt x="2340" y="0"/>
                    </a:moveTo>
                    <a:cubicBezTo>
                      <a:pt x="1741" y="0"/>
                      <a:pt x="1170" y="400"/>
                      <a:pt x="999" y="999"/>
                    </a:cubicBezTo>
                    <a:cubicBezTo>
                      <a:pt x="885" y="1484"/>
                      <a:pt x="742" y="1997"/>
                      <a:pt x="628" y="2482"/>
                    </a:cubicBezTo>
                    <a:lnTo>
                      <a:pt x="600" y="2511"/>
                    </a:lnTo>
                    <a:lnTo>
                      <a:pt x="571" y="2568"/>
                    </a:lnTo>
                    <a:cubicBezTo>
                      <a:pt x="514" y="2682"/>
                      <a:pt x="457" y="2796"/>
                      <a:pt x="400" y="2882"/>
                    </a:cubicBezTo>
                    <a:cubicBezTo>
                      <a:pt x="315" y="3053"/>
                      <a:pt x="257" y="3224"/>
                      <a:pt x="172" y="3396"/>
                    </a:cubicBezTo>
                    <a:cubicBezTo>
                      <a:pt x="58" y="3738"/>
                      <a:pt x="1" y="4109"/>
                      <a:pt x="115" y="4480"/>
                    </a:cubicBezTo>
                    <a:cubicBezTo>
                      <a:pt x="172" y="4708"/>
                      <a:pt x="315" y="4908"/>
                      <a:pt x="457" y="5050"/>
                    </a:cubicBezTo>
                    <a:cubicBezTo>
                      <a:pt x="657" y="5307"/>
                      <a:pt x="914" y="5478"/>
                      <a:pt x="1199" y="5564"/>
                    </a:cubicBezTo>
                    <a:cubicBezTo>
                      <a:pt x="1313" y="5597"/>
                      <a:pt x="1430" y="5613"/>
                      <a:pt x="1545" y="5613"/>
                    </a:cubicBezTo>
                    <a:cubicBezTo>
                      <a:pt x="2125" y="5613"/>
                      <a:pt x="2687" y="5217"/>
                      <a:pt x="2854" y="4622"/>
                    </a:cubicBezTo>
                    <a:cubicBezTo>
                      <a:pt x="3139" y="3652"/>
                      <a:pt x="3367" y="2682"/>
                      <a:pt x="3624" y="1712"/>
                    </a:cubicBezTo>
                    <a:cubicBezTo>
                      <a:pt x="3795" y="999"/>
                      <a:pt x="3396" y="228"/>
                      <a:pt x="2683" y="57"/>
                    </a:cubicBezTo>
                    <a:cubicBezTo>
                      <a:pt x="2569" y="0"/>
                      <a:pt x="2454" y="0"/>
                      <a:pt x="2340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14"/>
              <p:cNvSpPr/>
              <p:nvPr/>
            </p:nvSpPr>
            <p:spPr>
              <a:xfrm>
                <a:off x="5427475" y="4531838"/>
                <a:ext cx="85625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4252" extrusionOk="0">
                    <a:moveTo>
                      <a:pt x="1855" y="1"/>
                    </a:moveTo>
                    <a:cubicBezTo>
                      <a:pt x="1684" y="1"/>
                      <a:pt x="1513" y="58"/>
                      <a:pt x="1370" y="143"/>
                    </a:cubicBezTo>
                    <a:cubicBezTo>
                      <a:pt x="1285" y="200"/>
                      <a:pt x="1228" y="229"/>
                      <a:pt x="1171" y="314"/>
                    </a:cubicBezTo>
                    <a:cubicBezTo>
                      <a:pt x="1085" y="371"/>
                      <a:pt x="1028" y="429"/>
                      <a:pt x="971" y="543"/>
                    </a:cubicBezTo>
                    <a:lnTo>
                      <a:pt x="885" y="657"/>
                    </a:lnTo>
                    <a:lnTo>
                      <a:pt x="800" y="885"/>
                    </a:lnTo>
                    <a:cubicBezTo>
                      <a:pt x="714" y="1028"/>
                      <a:pt x="657" y="1170"/>
                      <a:pt x="571" y="1342"/>
                    </a:cubicBezTo>
                    <a:cubicBezTo>
                      <a:pt x="486" y="1598"/>
                      <a:pt x="372" y="1855"/>
                      <a:pt x="258" y="2112"/>
                    </a:cubicBezTo>
                    <a:cubicBezTo>
                      <a:pt x="143" y="2426"/>
                      <a:pt x="58" y="2768"/>
                      <a:pt x="115" y="3111"/>
                    </a:cubicBezTo>
                    <a:lnTo>
                      <a:pt x="86" y="3196"/>
                    </a:lnTo>
                    <a:cubicBezTo>
                      <a:pt x="1" y="3396"/>
                      <a:pt x="58" y="3653"/>
                      <a:pt x="172" y="3824"/>
                    </a:cubicBezTo>
                    <a:cubicBezTo>
                      <a:pt x="258" y="4024"/>
                      <a:pt x="457" y="4166"/>
                      <a:pt x="657" y="4223"/>
                    </a:cubicBezTo>
                    <a:cubicBezTo>
                      <a:pt x="733" y="4242"/>
                      <a:pt x="809" y="4252"/>
                      <a:pt x="884" y="4252"/>
                    </a:cubicBezTo>
                    <a:cubicBezTo>
                      <a:pt x="1034" y="4252"/>
                      <a:pt x="1180" y="4214"/>
                      <a:pt x="1313" y="4138"/>
                    </a:cubicBezTo>
                    <a:lnTo>
                      <a:pt x="1342" y="4138"/>
                    </a:lnTo>
                    <a:cubicBezTo>
                      <a:pt x="1456" y="4138"/>
                      <a:pt x="1570" y="4109"/>
                      <a:pt x="1684" y="4081"/>
                    </a:cubicBezTo>
                    <a:cubicBezTo>
                      <a:pt x="1751" y="4095"/>
                      <a:pt x="1819" y="4103"/>
                      <a:pt x="1887" y="4103"/>
                    </a:cubicBezTo>
                    <a:cubicBezTo>
                      <a:pt x="2085" y="4103"/>
                      <a:pt x="2285" y="4044"/>
                      <a:pt x="2455" y="3938"/>
                    </a:cubicBezTo>
                    <a:cubicBezTo>
                      <a:pt x="2740" y="3767"/>
                      <a:pt x="2911" y="3510"/>
                      <a:pt x="3025" y="3196"/>
                    </a:cubicBezTo>
                    <a:cubicBezTo>
                      <a:pt x="3082" y="2996"/>
                      <a:pt x="3168" y="2797"/>
                      <a:pt x="3225" y="2597"/>
                    </a:cubicBezTo>
                    <a:cubicBezTo>
                      <a:pt x="3253" y="2483"/>
                      <a:pt x="3282" y="2369"/>
                      <a:pt x="3311" y="2283"/>
                    </a:cubicBezTo>
                    <a:cubicBezTo>
                      <a:pt x="3368" y="1998"/>
                      <a:pt x="3425" y="1655"/>
                      <a:pt x="3339" y="1370"/>
                    </a:cubicBezTo>
                    <a:cubicBezTo>
                      <a:pt x="3253" y="1113"/>
                      <a:pt x="3139" y="857"/>
                      <a:pt x="2911" y="657"/>
                    </a:cubicBezTo>
                    <a:lnTo>
                      <a:pt x="2768" y="543"/>
                    </a:lnTo>
                    <a:lnTo>
                      <a:pt x="2768" y="514"/>
                    </a:lnTo>
                    <a:cubicBezTo>
                      <a:pt x="2654" y="314"/>
                      <a:pt x="2540" y="257"/>
                      <a:pt x="2369" y="143"/>
                    </a:cubicBezTo>
                    <a:cubicBezTo>
                      <a:pt x="2226" y="58"/>
                      <a:pt x="2055" y="1"/>
                      <a:pt x="1855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14"/>
              <p:cNvSpPr/>
              <p:nvPr/>
            </p:nvSpPr>
            <p:spPr>
              <a:xfrm>
                <a:off x="5630050" y="4541838"/>
                <a:ext cx="9632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5467" extrusionOk="0">
                    <a:moveTo>
                      <a:pt x="2369" y="0"/>
                    </a:moveTo>
                    <a:cubicBezTo>
                      <a:pt x="2112" y="0"/>
                      <a:pt x="1856" y="57"/>
                      <a:pt x="1656" y="171"/>
                    </a:cubicBezTo>
                    <a:cubicBezTo>
                      <a:pt x="1570" y="257"/>
                      <a:pt x="1456" y="314"/>
                      <a:pt x="1370" y="399"/>
                    </a:cubicBezTo>
                    <a:cubicBezTo>
                      <a:pt x="1199" y="571"/>
                      <a:pt x="1085" y="770"/>
                      <a:pt x="1000" y="1027"/>
                    </a:cubicBezTo>
                    <a:cubicBezTo>
                      <a:pt x="857" y="1370"/>
                      <a:pt x="714" y="1712"/>
                      <a:pt x="572" y="2083"/>
                    </a:cubicBezTo>
                    <a:cubicBezTo>
                      <a:pt x="429" y="2454"/>
                      <a:pt x="258" y="2825"/>
                      <a:pt x="144" y="3224"/>
                    </a:cubicBezTo>
                    <a:cubicBezTo>
                      <a:pt x="1" y="3595"/>
                      <a:pt x="87" y="4023"/>
                      <a:pt x="315" y="4365"/>
                    </a:cubicBezTo>
                    <a:cubicBezTo>
                      <a:pt x="400" y="4879"/>
                      <a:pt x="771" y="5278"/>
                      <a:pt x="1256" y="5421"/>
                    </a:cubicBezTo>
                    <a:cubicBezTo>
                      <a:pt x="1375" y="5451"/>
                      <a:pt x="1500" y="5467"/>
                      <a:pt x="1624" y="5467"/>
                    </a:cubicBezTo>
                    <a:cubicBezTo>
                      <a:pt x="1861" y="5467"/>
                      <a:pt x="2097" y="5409"/>
                      <a:pt x="2284" y="5278"/>
                    </a:cubicBezTo>
                    <a:cubicBezTo>
                      <a:pt x="2398" y="5221"/>
                      <a:pt x="2483" y="5136"/>
                      <a:pt x="2569" y="5079"/>
                    </a:cubicBezTo>
                    <a:cubicBezTo>
                      <a:pt x="2740" y="4908"/>
                      <a:pt x="2854" y="4708"/>
                      <a:pt x="2911" y="4480"/>
                    </a:cubicBezTo>
                    <a:lnTo>
                      <a:pt x="2911" y="4451"/>
                    </a:lnTo>
                    <a:cubicBezTo>
                      <a:pt x="3025" y="4166"/>
                      <a:pt x="3139" y="3909"/>
                      <a:pt x="3225" y="3624"/>
                    </a:cubicBezTo>
                    <a:cubicBezTo>
                      <a:pt x="3339" y="3281"/>
                      <a:pt x="3510" y="2910"/>
                      <a:pt x="3567" y="2539"/>
                    </a:cubicBezTo>
                    <a:cubicBezTo>
                      <a:pt x="3625" y="2368"/>
                      <a:pt x="3625" y="2197"/>
                      <a:pt x="3625" y="2026"/>
                    </a:cubicBezTo>
                    <a:cubicBezTo>
                      <a:pt x="3653" y="1940"/>
                      <a:pt x="3682" y="1855"/>
                      <a:pt x="3739" y="1769"/>
                    </a:cubicBezTo>
                    <a:cubicBezTo>
                      <a:pt x="3853" y="1455"/>
                      <a:pt x="3767" y="999"/>
                      <a:pt x="3596" y="685"/>
                    </a:cubicBezTo>
                    <a:cubicBezTo>
                      <a:pt x="3396" y="371"/>
                      <a:pt x="3082" y="143"/>
                      <a:pt x="2740" y="29"/>
                    </a:cubicBezTo>
                    <a:cubicBezTo>
                      <a:pt x="2597" y="0"/>
                      <a:pt x="2483" y="0"/>
                      <a:pt x="2369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14"/>
              <p:cNvSpPr/>
              <p:nvPr/>
            </p:nvSpPr>
            <p:spPr>
              <a:xfrm>
                <a:off x="5421775" y="4727813"/>
                <a:ext cx="88475" cy="118300"/>
              </a:xfrm>
              <a:custGeom>
                <a:avLst/>
                <a:gdLst/>
                <a:ahLst/>
                <a:cxnLst/>
                <a:rect l="l" t="t" r="r" b="b"/>
                <a:pathLst>
                  <a:path w="3539" h="4732" extrusionOk="0">
                    <a:moveTo>
                      <a:pt x="2038" y="1"/>
                    </a:moveTo>
                    <a:cubicBezTo>
                      <a:pt x="1873" y="1"/>
                      <a:pt x="1712" y="56"/>
                      <a:pt x="1570" y="151"/>
                    </a:cubicBezTo>
                    <a:cubicBezTo>
                      <a:pt x="1342" y="293"/>
                      <a:pt x="1085" y="550"/>
                      <a:pt x="1028" y="807"/>
                    </a:cubicBezTo>
                    <a:lnTo>
                      <a:pt x="999" y="892"/>
                    </a:lnTo>
                    <a:cubicBezTo>
                      <a:pt x="857" y="1064"/>
                      <a:pt x="771" y="1235"/>
                      <a:pt x="714" y="1434"/>
                    </a:cubicBezTo>
                    <a:cubicBezTo>
                      <a:pt x="685" y="1520"/>
                      <a:pt x="657" y="1577"/>
                      <a:pt x="657" y="1634"/>
                    </a:cubicBezTo>
                    <a:cubicBezTo>
                      <a:pt x="600" y="1777"/>
                      <a:pt x="543" y="1920"/>
                      <a:pt x="514" y="2062"/>
                    </a:cubicBezTo>
                    <a:cubicBezTo>
                      <a:pt x="486" y="2148"/>
                      <a:pt x="457" y="2205"/>
                      <a:pt x="429" y="2290"/>
                    </a:cubicBezTo>
                    <a:cubicBezTo>
                      <a:pt x="343" y="2519"/>
                      <a:pt x="257" y="2747"/>
                      <a:pt x="172" y="2975"/>
                    </a:cubicBezTo>
                    <a:cubicBezTo>
                      <a:pt x="1" y="3546"/>
                      <a:pt x="314" y="4231"/>
                      <a:pt x="828" y="4544"/>
                    </a:cubicBezTo>
                    <a:cubicBezTo>
                      <a:pt x="1033" y="4670"/>
                      <a:pt x="1274" y="4731"/>
                      <a:pt x="1516" y="4731"/>
                    </a:cubicBezTo>
                    <a:cubicBezTo>
                      <a:pt x="1883" y="4731"/>
                      <a:pt x="2254" y="4591"/>
                      <a:pt x="2511" y="4316"/>
                    </a:cubicBezTo>
                    <a:cubicBezTo>
                      <a:pt x="2654" y="4174"/>
                      <a:pt x="2768" y="4002"/>
                      <a:pt x="2854" y="3831"/>
                    </a:cubicBezTo>
                    <a:cubicBezTo>
                      <a:pt x="2939" y="3660"/>
                      <a:pt x="2996" y="3489"/>
                      <a:pt x="3053" y="3318"/>
                    </a:cubicBezTo>
                    <a:lnTo>
                      <a:pt x="3111" y="3203"/>
                    </a:lnTo>
                    <a:cubicBezTo>
                      <a:pt x="3196" y="3061"/>
                      <a:pt x="3253" y="2918"/>
                      <a:pt x="3310" y="2775"/>
                    </a:cubicBezTo>
                    <a:cubicBezTo>
                      <a:pt x="3367" y="2576"/>
                      <a:pt x="3453" y="2405"/>
                      <a:pt x="3481" y="2205"/>
                    </a:cubicBezTo>
                    <a:lnTo>
                      <a:pt x="3539" y="1834"/>
                    </a:lnTo>
                    <a:cubicBezTo>
                      <a:pt x="3539" y="1577"/>
                      <a:pt x="3453" y="1320"/>
                      <a:pt x="3339" y="1092"/>
                    </a:cubicBezTo>
                    <a:cubicBezTo>
                      <a:pt x="3310" y="607"/>
                      <a:pt x="2939" y="179"/>
                      <a:pt x="2454" y="36"/>
                    </a:cubicBezTo>
                    <a:cubicBezTo>
                      <a:pt x="2369" y="8"/>
                      <a:pt x="2255" y="8"/>
                      <a:pt x="2140" y="8"/>
                    </a:cubicBezTo>
                    <a:cubicBezTo>
                      <a:pt x="2106" y="3"/>
                      <a:pt x="2072" y="1"/>
                      <a:pt x="2038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14"/>
              <p:cNvSpPr/>
              <p:nvPr/>
            </p:nvSpPr>
            <p:spPr>
              <a:xfrm>
                <a:off x="5730625" y="4345663"/>
                <a:ext cx="92775" cy="11495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4598" extrusionOk="0">
                    <a:moveTo>
                      <a:pt x="2141" y="1"/>
                    </a:moveTo>
                    <a:cubicBezTo>
                      <a:pt x="1998" y="29"/>
                      <a:pt x="1884" y="29"/>
                      <a:pt x="1741" y="58"/>
                    </a:cubicBezTo>
                    <a:cubicBezTo>
                      <a:pt x="1485" y="115"/>
                      <a:pt x="1285" y="257"/>
                      <a:pt x="1085" y="429"/>
                    </a:cubicBezTo>
                    <a:cubicBezTo>
                      <a:pt x="885" y="600"/>
                      <a:pt x="743" y="857"/>
                      <a:pt x="600" y="1056"/>
                    </a:cubicBezTo>
                    <a:cubicBezTo>
                      <a:pt x="515" y="1170"/>
                      <a:pt x="458" y="1256"/>
                      <a:pt x="400" y="1370"/>
                    </a:cubicBezTo>
                    <a:cubicBezTo>
                      <a:pt x="315" y="1570"/>
                      <a:pt x="229" y="1770"/>
                      <a:pt x="172" y="1969"/>
                    </a:cubicBezTo>
                    <a:cubicBezTo>
                      <a:pt x="87" y="2198"/>
                      <a:pt x="58" y="2454"/>
                      <a:pt x="30" y="2711"/>
                    </a:cubicBezTo>
                    <a:cubicBezTo>
                      <a:pt x="1" y="3025"/>
                      <a:pt x="87" y="3367"/>
                      <a:pt x="229" y="3653"/>
                    </a:cubicBezTo>
                    <a:cubicBezTo>
                      <a:pt x="372" y="3967"/>
                      <a:pt x="572" y="4223"/>
                      <a:pt x="857" y="4395"/>
                    </a:cubicBezTo>
                    <a:cubicBezTo>
                      <a:pt x="1089" y="4534"/>
                      <a:pt x="1344" y="4597"/>
                      <a:pt x="1598" y="4597"/>
                    </a:cubicBezTo>
                    <a:cubicBezTo>
                      <a:pt x="1969" y="4597"/>
                      <a:pt x="2338" y="4461"/>
                      <a:pt x="2626" y="4223"/>
                    </a:cubicBezTo>
                    <a:cubicBezTo>
                      <a:pt x="2740" y="4138"/>
                      <a:pt x="2854" y="4052"/>
                      <a:pt x="2940" y="3910"/>
                    </a:cubicBezTo>
                    <a:cubicBezTo>
                      <a:pt x="3082" y="3738"/>
                      <a:pt x="3225" y="3567"/>
                      <a:pt x="3339" y="3367"/>
                    </a:cubicBezTo>
                    <a:cubicBezTo>
                      <a:pt x="3453" y="3139"/>
                      <a:pt x="3596" y="2882"/>
                      <a:pt x="3653" y="2626"/>
                    </a:cubicBezTo>
                    <a:cubicBezTo>
                      <a:pt x="3710" y="2340"/>
                      <a:pt x="3710" y="2055"/>
                      <a:pt x="3653" y="1798"/>
                    </a:cubicBezTo>
                    <a:lnTo>
                      <a:pt x="3625" y="1713"/>
                    </a:lnTo>
                    <a:cubicBezTo>
                      <a:pt x="3653" y="1513"/>
                      <a:pt x="3625" y="1313"/>
                      <a:pt x="3568" y="1085"/>
                    </a:cubicBezTo>
                    <a:cubicBezTo>
                      <a:pt x="3539" y="971"/>
                      <a:pt x="3482" y="857"/>
                      <a:pt x="3425" y="743"/>
                    </a:cubicBezTo>
                    <a:cubicBezTo>
                      <a:pt x="3311" y="543"/>
                      <a:pt x="3140" y="343"/>
                      <a:pt x="2911" y="229"/>
                    </a:cubicBezTo>
                    <a:lnTo>
                      <a:pt x="2883" y="200"/>
                    </a:lnTo>
                    <a:cubicBezTo>
                      <a:pt x="2654" y="58"/>
                      <a:pt x="2398" y="1"/>
                      <a:pt x="2141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14"/>
              <p:cNvSpPr/>
              <p:nvPr/>
            </p:nvSpPr>
            <p:spPr>
              <a:xfrm>
                <a:off x="5849050" y="4487613"/>
                <a:ext cx="96325" cy="133525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5341" extrusionOk="0">
                    <a:moveTo>
                      <a:pt x="1826" y="1"/>
                    </a:moveTo>
                    <a:cubicBezTo>
                      <a:pt x="1627" y="1"/>
                      <a:pt x="1427" y="58"/>
                      <a:pt x="1227" y="172"/>
                    </a:cubicBezTo>
                    <a:cubicBezTo>
                      <a:pt x="999" y="314"/>
                      <a:pt x="771" y="571"/>
                      <a:pt x="714" y="857"/>
                    </a:cubicBezTo>
                    <a:cubicBezTo>
                      <a:pt x="571" y="1227"/>
                      <a:pt x="485" y="1627"/>
                      <a:pt x="371" y="1998"/>
                    </a:cubicBezTo>
                    <a:cubicBezTo>
                      <a:pt x="286" y="2369"/>
                      <a:pt x="172" y="2740"/>
                      <a:pt x="114" y="3139"/>
                    </a:cubicBezTo>
                    <a:lnTo>
                      <a:pt x="86" y="3282"/>
                    </a:lnTo>
                    <a:cubicBezTo>
                      <a:pt x="0" y="3624"/>
                      <a:pt x="0" y="3824"/>
                      <a:pt x="57" y="4166"/>
                    </a:cubicBezTo>
                    <a:cubicBezTo>
                      <a:pt x="114" y="4452"/>
                      <a:pt x="286" y="4708"/>
                      <a:pt x="485" y="4908"/>
                    </a:cubicBezTo>
                    <a:cubicBezTo>
                      <a:pt x="657" y="5079"/>
                      <a:pt x="885" y="5222"/>
                      <a:pt x="1113" y="5279"/>
                    </a:cubicBezTo>
                    <a:cubicBezTo>
                      <a:pt x="1256" y="5308"/>
                      <a:pt x="1398" y="5308"/>
                      <a:pt x="1541" y="5336"/>
                    </a:cubicBezTo>
                    <a:cubicBezTo>
                      <a:pt x="1568" y="5339"/>
                      <a:pt x="1595" y="5340"/>
                      <a:pt x="1623" y="5340"/>
                    </a:cubicBezTo>
                    <a:cubicBezTo>
                      <a:pt x="1862" y="5340"/>
                      <a:pt x="2133" y="5236"/>
                      <a:pt x="2311" y="5108"/>
                    </a:cubicBezTo>
                    <a:cubicBezTo>
                      <a:pt x="2454" y="5022"/>
                      <a:pt x="2568" y="4937"/>
                      <a:pt x="2654" y="4794"/>
                    </a:cubicBezTo>
                    <a:cubicBezTo>
                      <a:pt x="2739" y="4680"/>
                      <a:pt x="2825" y="4566"/>
                      <a:pt x="2911" y="4452"/>
                    </a:cubicBezTo>
                    <a:cubicBezTo>
                      <a:pt x="2968" y="4366"/>
                      <a:pt x="3025" y="4252"/>
                      <a:pt x="3082" y="4166"/>
                    </a:cubicBezTo>
                    <a:cubicBezTo>
                      <a:pt x="3253" y="3795"/>
                      <a:pt x="3367" y="3424"/>
                      <a:pt x="3567" y="3082"/>
                    </a:cubicBezTo>
                    <a:cubicBezTo>
                      <a:pt x="3852" y="2626"/>
                      <a:pt x="3852" y="2055"/>
                      <a:pt x="3567" y="1570"/>
                    </a:cubicBezTo>
                    <a:cubicBezTo>
                      <a:pt x="3453" y="1342"/>
                      <a:pt x="3253" y="1170"/>
                      <a:pt x="3025" y="1056"/>
                    </a:cubicBezTo>
                    <a:lnTo>
                      <a:pt x="2968" y="885"/>
                    </a:lnTo>
                    <a:cubicBezTo>
                      <a:pt x="2911" y="685"/>
                      <a:pt x="2825" y="514"/>
                      <a:pt x="2682" y="343"/>
                    </a:cubicBezTo>
                    <a:cubicBezTo>
                      <a:pt x="2597" y="286"/>
                      <a:pt x="2511" y="229"/>
                      <a:pt x="2426" y="172"/>
                    </a:cubicBezTo>
                    <a:cubicBezTo>
                      <a:pt x="2254" y="58"/>
                      <a:pt x="2055" y="1"/>
                      <a:pt x="1826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14"/>
              <p:cNvSpPr/>
              <p:nvPr/>
            </p:nvSpPr>
            <p:spPr>
              <a:xfrm>
                <a:off x="5707800" y="4743688"/>
                <a:ext cx="79225" cy="96350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854" extrusionOk="0">
                    <a:moveTo>
                      <a:pt x="1856" y="1"/>
                    </a:moveTo>
                    <a:cubicBezTo>
                      <a:pt x="1741" y="1"/>
                      <a:pt x="1627" y="1"/>
                      <a:pt x="1485" y="29"/>
                    </a:cubicBezTo>
                    <a:cubicBezTo>
                      <a:pt x="1057" y="115"/>
                      <a:pt x="743" y="457"/>
                      <a:pt x="486" y="828"/>
                    </a:cubicBezTo>
                    <a:cubicBezTo>
                      <a:pt x="372" y="999"/>
                      <a:pt x="286" y="1227"/>
                      <a:pt x="201" y="1427"/>
                    </a:cubicBezTo>
                    <a:cubicBezTo>
                      <a:pt x="172" y="1513"/>
                      <a:pt x="144" y="1598"/>
                      <a:pt x="115" y="1713"/>
                    </a:cubicBezTo>
                    <a:cubicBezTo>
                      <a:pt x="87" y="1884"/>
                      <a:pt x="58" y="2055"/>
                      <a:pt x="29" y="2226"/>
                    </a:cubicBezTo>
                    <a:cubicBezTo>
                      <a:pt x="1" y="2540"/>
                      <a:pt x="87" y="2882"/>
                      <a:pt x="258" y="3139"/>
                    </a:cubicBezTo>
                    <a:cubicBezTo>
                      <a:pt x="400" y="3339"/>
                      <a:pt x="572" y="3510"/>
                      <a:pt x="800" y="3653"/>
                    </a:cubicBezTo>
                    <a:cubicBezTo>
                      <a:pt x="1006" y="3784"/>
                      <a:pt x="1249" y="3854"/>
                      <a:pt x="1497" y="3854"/>
                    </a:cubicBezTo>
                    <a:cubicBezTo>
                      <a:pt x="1626" y="3854"/>
                      <a:pt x="1757" y="3835"/>
                      <a:pt x="1884" y="3795"/>
                    </a:cubicBezTo>
                    <a:cubicBezTo>
                      <a:pt x="2455" y="3653"/>
                      <a:pt x="2968" y="3082"/>
                      <a:pt x="2968" y="2483"/>
                    </a:cubicBezTo>
                    <a:cubicBezTo>
                      <a:pt x="2968" y="2369"/>
                      <a:pt x="2997" y="2283"/>
                      <a:pt x="3025" y="2169"/>
                    </a:cubicBezTo>
                    <a:cubicBezTo>
                      <a:pt x="3054" y="2083"/>
                      <a:pt x="3054" y="1998"/>
                      <a:pt x="3082" y="1912"/>
                    </a:cubicBezTo>
                    <a:lnTo>
                      <a:pt x="3111" y="1798"/>
                    </a:lnTo>
                    <a:cubicBezTo>
                      <a:pt x="3168" y="1627"/>
                      <a:pt x="3168" y="1484"/>
                      <a:pt x="3168" y="1370"/>
                    </a:cubicBezTo>
                    <a:cubicBezTo>
                      <a:pt x="3168" y="1227"/>
                      <a:pt x="3168" y="1085"/>
                      <a:pt x="3111" y="971"/>
                    </a:cubicBezTo>
                    <a:cubicBezTo>
                      <a:pt x="3025" y="628"/>
                      <a:pt x="2797" y="343"/>
                      <a:pt x="2512" y="172"/>
                    </a:cubicBezTo>
                    <a:cubicBezTo>
                      <a:pt x="2312" y="29"/>
                      <a:pt x="2084" y="1"/>
                      <a:pt x="1856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14"/>
              <p:cNvSpPr/>
              <p:nvPr/>
            </p:nvSpPr>
            <p:spPr>
              <a:xfrm>
                <a:off x="5575850" y="4282888"/>
                <a:ext cx="108450" cy="164075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6563" extrusionOk="0">
                    <a:moveTo>
                      <a:pt x="2711" y="1"/>
                    </a:moveTo>
                    <a:cubicBezTo>
                      <a:pt x="2426" y="29"/>
                      <a:pt x="2140" y="86"/>
                      <a:pt x="1912" y="229"/>
                    </a:cubicBezTo>
                    <a:cubicBezTo>
                      <a:pt x="1798" y="315"/>
                      <a:pt x="1684" y="400"/>
                      <a:pt x="1570" y="486"/>
                    </a:cubicBezTo>
                    <a:cubicBezTo>
                      <a:pt x="1370" y="686"/>
                      <a:pt x="1227" y="914"/>
                      <a:pt x="1170" y="1199"/>
                    </a:cubicBezTo>
                    <a:cubicBezTo>
                      <a:pt x="1056" y="1427"/>
                      <a:pt x="999" y="1684"/>
                      <a:pt x="914" y="1941"/>
                    </a:cubicBezTo>
                    <a:cubicBezTo>
                      <a:pt x="856" y="2084"/>
                      <a:pt x="799" y="2226"/>
                      <a:pt x="742" y="2398"/>
                    </a:cubicBezTo>
                    <a:cubicBezTo>
                      <a:pt x="600" y="2740"/>
                      <a:pt x="457" y="3111"/>
                      <a:pt x="400" y="3453"/>
                    </a:cubicBezTo>
                    <a:cubicBezTo>
                      <a:pt x="343" y="3681"/>
                      <a:pt x="314" y="3881"/>
                      <a:pt x="343" y="4081"/>
                    </a:cubicBezTo>
                    <a:cubicBezTo>
                      <a:pt x="314" y="4252"/>
                      <a:pt x="257" y="4395"/>
                      <a:pt x="229" y="4566"/>
                    </a:cubicBezTo>
                    <a:cubicBezTo>
                      <a:pt x="0" y="5393"/>
                      <a:pt x="486" y="6278"/>
                      <a:pt x="1342" y="6506"/>
                    </a:cubicBezTo>
                    <a:cubicBezTo>
                      <a:pt x="1479" y="6544"/>
                      <a:pt x="1620" y="6562"/>
                      <a:pt x="1759" y="6562"/>
                    </a:cubicBezTo>
                    <a:cubicBezTo>
                      <a:pt x="2453" y="6562"/>
                      <a:pt x="3115" y="6107"/>
                      <a:pt x="3282" y="5393"/>
                    </a:cubicBezTo>
                    <a:cubicBezTo>
                      <a:pt x="3396" y="4965"/>
                      <a:pt x="3510" y="4566"/>
                      <a:pt x="3624" y="4138"/>
                    </a:cubicBezTo>
                    <a:cubicBezTo>
                      <a:pt x="3710" y="3938"/>
                      <a:pt x="3795" y="3739"/>
                      <a:pt x="3909" y="3539"/>
                    </a:cubicBezTo>
                    <a:lnTo>
                      <a:pt x="3881" y="3539"/>
                    </a:lnTo>
                    <a:cubicBezTo>
                      <a:pt x="3938" y="3453"/>
                      <a:pt x="3995" y="3311"/>
                      <a:pt x="4052" y="3196"/>
                    </a:cubicBezTo>
                    <a:cubicBezTo>
                      <a:pt x="4109" y="3054"/>
                      <a:pt x="4109" y="2911"/>
                      <a:pt x="4109" y="2740"/>
                    </a:cubicBezTo>
                    <a:cubicBezTo>
                      <a:pt x="4109" y="2683"/>
                      <a:pt x="4109" y="2597"/>
                      <a:pt x="4109" y="2540"/>
                    </a:cubicBezTo>
                    <a:lnTo>
                      <a:pt x="4138" y="2426"/>
                    </a:lnTo>
                    <a:cubicBezTo>
                      <a:pt x="4166" y="2340"/>
                      <a:pt x="4195" y="2255"/>
                      <a:pt x="4223" y="2198"/>
                    </a:cubicBezTo>
                    <a:cubicBezTo>
                      <a:pt x="4337" y="1855"/>
                      <a:pt x="4309" y="1513"/>
                      <a:pt x="4252" y="1199"/>
                    </a:cubicBezTo>
                    <a:cubicBezTo>
                      <a:pt x="4081" y="486"/>
                      <a:pt x="3367" y="1"/>
                      <a:pt x="2711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" name="Google Shape;963;p14"/>
            <p:cNvGrpSpPr/>
            <p:nvPr/>
          </p:nvGrpSpPr>
          <p:grpSpPr>
            <a:xfrm>
              <a:off x="0" y="-58625"/>
              <a:ext cx="5082023" cy="1543725"/>
              <a:chOff x="0" y="-58625"/>
              <a:chExt cx="5082023" cy="1543725"/>
            </a:xfrm>
          </p:grpSpPr>
          <p:sp>
            <p:nvSpPr>
              <p:cNvPr id="964" name="Google Shape;964;p14"/>
              <p:cNvSpPr/>
              <p:nvPr/>
            </p:nvSpPr>
            <p:spPr>
              <a:xfrm>
                <a:off x="0" y="0"/>
                <a:ext cx="5082023" cy="813093"/>
              </a:xfrm>
              <a:custGeom>
                <a:avLst/>
                <a:gdLst/>
                <a:ahLst/>
                <a:cxnLst/>
                <a:rect l="l" t="t" r="r" b="b"/>
                <a:pathLst>
                  <a:path w="160152" h="58349" extrusionOk="0">
                    <a:moveTo>
                      <a:pt x="0" y="0"/>
                    </a:moveTo>
                    <a:lnTo>
                      <a:pt x="0" y="58348"/>
                    </a:lnTo>
                    <a:cubicBezTo>
                      <a:pt x="342" y="58291"/>
                      <a:pt x="656" y="58263"/>
                      <a:pt x="970" y="58206"/>
                    </a:cubicBezTo>
                    <a:cubicBezTo>
                      <a:pt x="9787" y="56922"/>
                      <a:pt x="17176" y="53840"/>
                      <a:pt x="20543" y="50074"/>
                    </a:cubicBezTo>
                    <a:cubicBezTo>
                      <a:pt x="24623" y="45452"/>
                      <a:pt x="22854" y="40059"/>
                      <a:pt x="27876" y="35608"/>
                    </a:cubicBezTo>
                    <a:cubicBezTo>
                      <a:pt x="33154" y="30929"/>
                      <a:pt x="44938" y="28304"/>
                      <a:pt x="56608" y="27220"/>
                    </a:cubicBezTo>
                    <a:cubicBezTo>
                      <a:pt x="68249" y="26135"/>
                      <a:pt x="80347" y="26278"/>
                      <a:pt x="92102" y="25451"/>
                    </a:cubicBezTo>
                    <a:cubicBezTo>
                      <a:pt x="112132" y="23996"/>
                      <a:pt x="131020" y="19630"/>
                      <a:pt x="145001" y="13210"/>
                    </a:cubicBezTo>
                    <a:cubicBezTo>
                      <a:pt x="151449" y="10214"/>
                      <a:pt x="156984" y="6734"/>
                      <a:pt x="159210" y="2739"/>
                    </a:cubicBezTo>
                    <a:cubicBezTo>
                      <a:pt x="159723" y="1855"/>
                      <a:pt x="160037" y="942"/>
                      <a:pt x="160151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65" name="Google Shape;965;p14"/>
              <p:cNvGrpSpPr/>
              <p:nvPr/>
            </p:nvGrpSpPr>
            <p:grpSpPr>
              <a:xfrm>
                <a:off x="0" y="-58625"/>
                <a:ext cx="3381788" cy="1543725"/>
                <a:chOff x="0" y="-58625"/>
                <a:chExt cx="3381788" cy="1543725"/>
              </a:xfrm>
            </p:grpSpPr>
            <p:grpSp>
              <p:nvGrpSpPr>
                <p:cNvPr id="966" name="Google Shape;966;p14"/>
                <p:cNvGrpSpPr/>
                <p:nvPr/>
              </p:nvGrpSpPr>
              <p:grpSpPr>
                <a:xfrm>
                  <a:off x="0" y="-58625"/>
                  <a:ext cx="1681550" cy="1514750"/>
                  <a:chOff x="-587275" y="-256250"/>
                  <a:chExt cx="1681550" cy="1514750"/>
                </a:xfrm>
              </p:grpSpPr>
              <p:sp>
                <p:nvSpPr>
                  <p:cNvPr id="967" name="Google Shape;967;p14"/>
                  <p:cNvSpPr/>
                  <p:nvPr/>
                </p:nvSpPr>
                <p:spPr>
                  <a:xfrm>
                    <a:off x="694275" y="-29850"/>
                    <a:ext cx="37675" cy="14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7" h="585" extrusionOk="0">
                        <a:moveTo>
                          <a:pt x="580" y="0"/>
                        </a:moveTo>
                        <a:cubicBezTo>
                          <a:pt x="484" y="0"/>
                          <a:pt x="398" y="17"/>
                          <a:pt x="336" y="57"/>
                        </a:cubicBezTo>
                        <a:cubicBezTo>
                          <a:pt x="0" y="303"/>
                          <a:pt x="506" y="584"/>
                          <a:pt x="892" y="584"/>
                        </a:cubicBezTo>
                        <a:cubicBezTo>
                          <a:pt x="998" y="584"/>
                          <a:pt x="1095" y="563"/>
                          <a:pt x="1163" y="513"/>
                        </a:cubicBezTo>
                        <a:cubicBezTo>
                          <a:pt x="1507" y="284"/>
                          <a:pt x="968" y="0"/>
                          <a:pt x="580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8" name="Google Shape;968;p14"/>
                  <p:cNvSpPr/>
                  <p:nvPr/>
                </p:nvSpPr>
                <p:spPr>
                  <a:xfrm>
                    <a:off x="761850" y="-39125"/>
                    <a:ext cx="30700" cy="1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8" h="639" extrusionOk="0">
                        <a:moveTo>
                          <a:pt x="496" y="1"/>
                        </a:moveTo>
                        <a:cubicBezTo>
                          <a:pt x="389" y="1"/>
                          <a:pt x="285" y="26"/>
                          <a:pt x="201" y="86"/>
                        </a:cubicBezTo>
                        <a:cubicBezTo>
                          <a:pt x="1" y="228"/>
                          <a:pt x="144" y="456"/>
                          <a:pt x="315" y="542"/>
                        </a:cubicBezTo>
                        <a:cubicBezTo>
                          <a:pt x="420" y="602"/>
                          <a:pt x="557" y="639"/>
                          <a:pt x="693" y="639"/>
                        </a:cubicBezTo>
                        <a:cubicBezTo>
                          <a:pt x="814" y="639"/>
                          <a:pt x="934" y="609"/>
                          <a:pt x="1028" y="542"/>
                        </a:cubicBezTo>
                        <a:cubicBezTo>
                          <a:pt x="1228" y="399"/>
                          <a:pt x="1085" y="200"/>
                          <a:pt x="914" y="114"/>
                        </a:cubicBezTo>
                        <a:cubicBezTo>
                          <a:pt x="798" y="48"/>
                          <a:pt x="644" y="1"/>
                          <a:pt x="49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9" name="Google Shape;969;p14"/>
                  <p:cNvSpPr/>
                  <p:nvPr/>
                </p:nvSpPr>
                <p:spPr>
                  <a:xfrm>
                    <a:off x="767725" y="33300"/>
                    <a:ext cx="34100" cy="17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4" h="707" extrusionOk="0">
                        <a:moveTo>
                          <a:pt x="397" y="0"/>
                        </a:moveTo>
                        <a:cubicBezTo>
                          <a:pt x="183" y="0"/>
                          <a:pt x="0" y="80"/>
                          <a:pt x="80" y="299"/>
                        </a:cubicBezTo>
                        <a:cubicBezTo>
                          <a:pt x="171" y="573"/>
                          <a:pt x="440" y="707"/>
                          <a:pt x="710" y="707"/>
                        </a:cubicBezTo>
                        <a:cubicBezTo>
                          <a:pt x="861" y="707"/>
                          <a:pt x="1013" y="666"/>
                          <a:pt x="1135" y="584"/>
                        </a:cubicBezTo>
                        <a:cubicBezTo>
                          <a:pt x="1364" y="470"/>
                          <a:pt x="1193" y="213"/>
                          <a:pt x="1021" y="127"/>
                        </a:cubicBezTo>
                        <a:cubicBezTo>
                          <a:pt x="936" y="70"/>
                          <a:pt x="822" y="42"/>
                          <a:pt x="679" y="42"/>
                        </a:cubicBezTo>
                        <a:cubicBezTo>
                          <a:pt x="592" y="16"/>
                          <a:pt x="492" y="0"/>
                          <a:pt x="397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0" name="Google Shape;970;p14"/>
                  <p:cNvSpPr/>
                  <p:nvPr/>
                </p:nvSpPr>
                <p:spPr>
                  <a:xfrm>
                    <a:off x="814650" y="120650"/>
                    <a:ext cx="34250" cy="20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0" h="815" extrusionOk="0">
                        <a:moveTo>
                          <a:pt x="599" y="0"/>
                        </a:moveTo>
                        <a:cubicBezTo>
                          <a:pt x="343" y="0"/>
                          <a:pt x="286" y="86"/>
                          <a:pt x="86" y="200"/>
                        </a:cubicBezTo>
                        <a:cubicBezTo>
                          <a:pt x="0" y="257"/>
                          <a:pt x="57" y="457"/>
                          <a:pt x="114" y="514"/>
                        </a:cubicBezTo>
                        <a:cubicBezTo>
                          <a:pt x="200" y="628"/>
                          <a:pt x="343" y="713"/>
                          <a:pt x="485" y="770"/>
                        </a:cubicBezTo>
                        <a:cubicBezTo>
                          <a:pt x="584" y="795"/>
                          <a:pt x="700" y="815"/>
                          <a:pt x="817" y="815"/>
                        </a:cubicBezTo>
                        <a:cubicBezTo>
                          <a:pt x="970" y="815"/>
                          <a:pt x="1127" y="782"/>
                          <a:pt x="1256" y="685"/>
                        </a:cubicBezTo>
                        <a:cubicBezTo>
                          <a:pt x="1313" y="656"/>
                          <a:pt x="1341" y="599"/>
                          <a:pt x="1341" y="571"/>
                        </a:cubicBezTo>
                        <a:cubicBezTo>
                          <a:pt x="1370" y="542"/>
                          <a:pt x="1370" y="514"/>
                          <a:pt x="1370" y="485"/>
                        </a:cubicBezTo>
                        <a:cubicBezTo>
                          <a:pt x="1370" y="457"/>
                          <a:pt x="1370" y="428"/>
                          <a:pt x="1341" y="400"/>
                        </a:cubicBezTo>
                        <a:cubicBezTo>
                          <a:pt x="1341" y="371"/>
                          <a:pt x="1341" y="371"/>
                          <a:pt x="1341" y="371"/>
                        </a:cubicBezTo>
                        <a:cubicBezTo>
                          <a:pt x="1313" y="285"/>
                          <a:pt x="1284" y="228"/>
                          <a:pt x="1227" y="200"/>
                        </a:cubicBezTo>
                        <a:cubicBezTo>
                          <a:pt x="1199" y="200"/>
                          <a:pt x="1170" y="171"/>
                          <a:pt x="1170" y="171"/>
                        </a:cubicBezTo>
                        <a:cubicBezTo>
                          <a:pt x="1142" y="143"/>
                          <a:pt x="1113" y="143"/>
                          <a:pt x="1113" y="114"/>
                        </a:cubicBezTo>
                        <a:lnTo>
                          <a:pt x="1056" y="114"/>
                        </a:lnTo>
                        <a:cubicBezTo>
                          <a:pt x="999" y="86"/>
                          <a:pt x="970" y="57"/>
                          <a:pt x="913" y="57"/>
                        </a:cubicBezTo>
                        <a:cubicBezTo>
                          <a:pt x="885" y="29"/>
                          <a:pt x="856" y="29"/>
                          <a:pt x="828" y="29"/>
                        </a:cubicBezTo>
                        <a:cubicBezTo>
                          <a:pt x="799" y="29"/>
                          <a:pt x="799" y="29"/>
                          <a:pt x="77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1" name="Google Shape;971;p14"/>
                  <p:cNvSpPr/>
                  <p:nvPr/>
                </p:nvSpPr>
                <p:spPr>
                  <a:xfrm>
                    <a:off x="845575" y="64325"/>
                    <a:ext cx="26525" cy="10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1" h="423" extrusionOk="0">
                        <a:moveTo>
                          <a:pt x="441" y="0"/>
                        </a:moveTo>
                        <a:cubicBezTo>
                          <a:pt x="363" y="0"/>
                          <a:pt x="292" y="17"/>
                          <a:pt x="247" y="56"/>
                        </a:cubicBezTo>
                        <a:cubicBezTo>
                          <a:pt x="1" y="213"/>
                          <a:pt x="352" y="422"/>
                          <a:pt x="625" y="422"/>
                        </a:cubicBezTo>
                        <a:cubicBezTo>
                          <a:pt x="700" y="422"/>
                          <a:pt x="769" y="407"/>
                          <a:pt x="818" y="370"/>
                        </a:cubicBezTo>
                        <a:cubicBezTo>
                          <a:pt x="1060" y="194"/>
                          <a:pt x="707" y="0"/>
                          <a:pt x="44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2" name="Google Shape;972;p14"/>
                  <p:cNvSpPr/>
                  <p:nvPr/>
                </p:nvSpPr>
                <p:spPr>
                  <a:xfrm>
                    <a:off x="838100" y="10625"/>
                    <a:ext cx="31575" cy="1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" h="499" extrusionOk="0">
                        <a:moveTo>
                          <a:pt x="521" y="1"/>
                        </a:moveTo>
                        <a:cubicBezTo>
                          <a:pt x="430" y="1"/>
                          <a:pt x="346" y="20"/>
                          <a:pt x="289" y="64"/>
                        </a:cubicBezTo>
                        <a:cubicBezTo>
                          <a:pt x="1" y="264"/>
                          <a:pt x="420" y="498"/>
                          <a:pt x="742" y="498"/>
                        </a:cubicBezTo>
                        <a:cubicBezTo>
                          <a:pt x="833" y="498"/>
                          <a:pt x="917" y="479"/>
                          <a:pt x="974" y="435"/>
                        </a:cubicBezTo>
                        <a:cubicBezTo>
                          <a:pt x="1263" y="235"/>
                          <a:pt x="843" y="1"/>
                          <a:pt x="521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3" name="Google Shape;973;p14"/>
                  <p:cNvSpPr/>
                  <p:nvPr/>
                </p:nvSpPr>
                <p:spPr>
                  <a:xfrm>
                    <a:off x="681475" y="44050"/>
                    <a:ext cx="38975" cy="15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9" h="621" extrusionOk="0">
                        <a:moveTo>
                          <a:pt x="622" y="1"/>
                        </a:moveTo>
                        <a:cubicBezTo>
                          <a:pt x="520" y="1"/>
                          <a:pt x="427" y="21"/>
                          <a:pt x="363" y="68"/>
                        </a:cubicBezTo>
                        <a:cubicBezTo>
                          <a:pt x="0" y="317"/>
                          <a:pt x="537" y="621"/>
                          <a:pt x="945" y="621"/>
                        </a:cubicBezTo>
                        <a:cubicBezTo>
                          <a:pt x="1051" y="621"/>
                          <a:pt x="1148" y="600"/>
                          <a:pt x="1219" y="553"/>
                        </a:cubicBezTo>
                        <a:cubicBezTo>
                          <a:pt x="1559" y="304"/>
                          <a:pt x="1017" y="1"/>
                          <a:pt x="62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4" name="Google Shape;974;p14"/>
                  <p:cNvSpPr/>
                  <p:nvPr/>
                </p:nvSpPr>
                <p:spPr>
                  <a:xfrm>
                    <a:off x="722625" y="105125"/>
                    <a:ext cx="30000" cy="15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0" h="632" extrusionOk="0">
                        <a:moveTo>
                          <a:pt x="568" y="1"/>
                        </a:moveTo>
                        <a:cubicBezTo>
                          <a:pt x="514" y="1"/>
                          <a:pt x="457" y="8"/>
                          <a:pt x="400" y="22"/>
                        </a:cubicBezTo>
                        <a:cubicBezTo>
                          <a:pt x="372" y="36"/>
                          <a:pt x="357" y="43"/>
                          <a:pt x="364" y="43"/>
                        </a:cubicBezTo>
                        <a:cubicBezTo>
                          <a:pt x="372" y="43"/>
                          <a:pt x="400" y="36"/>
                          <a:pt x="457" y="22"/>
                        </a:cubicBezTo>
                        <a:lnTo>
                          <a:pt x="457" y="22"/>
                        </a:lnTo>
                        <a:cubicBezTo>
                          <a:pt x="372" y="50"/>
                          <a:pt x="315" y="79"/>
                          <a:pt x="257" y="108"/>
                        </a:cubicBezTo>
                        <a:cubicBezTo>
                          <a:pt x="1" y="279"/>
                          <a:pt x="286" y="536"/>
                          <a:pt x="486" y="593"/>
                        </a:cubicBezTo>
                        <a:cubicBezTo>
                          <a:pt x="550" y="614"/>
                          <a:pt x="653" y="631"/>
                          <a:pt x="760" y="631"/>
                        </a:cubicBezTo>
                        <a:cubicBezTo>
                          <a:pt x="938" y="631"/>
                          <a:pt x="1124" y="582"/>
                          <a:pt x="1142" y="421"/>
                        </a:cubicBezTo>
                        <a:cubicBezTo>
                          <a:pt x="1199" y="165"/>
                          <a:pt x="828" y="50"/>
                          <a:pt x="714" y="22"/>
                        </a:cubicBezTo>
                        <a:cubicBezTo>
                          <a:pt x="671" y="8"/>
                          <a:pt x="621" y="1"/>
                          <a:pt x="568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5" name="Google Shape;975;p14"/>
                  <p:cNvSpPr/>
                  <p:nvPr/>
                </p:nvSpPr>
                <p:spPr>
                  <a:xfrm>
                    <a:off x="659150" y="147175"/>
                    <a:ext cx="26575" cy="16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3" h="642" extrusionOk="0">
                        <a:moveTo>
                          <a:pt x="426" y="0"/>
                        </a:moveTo>
                        <a:cubicBezTo>
                          <a:pt x="348" y="0"/>
                          <a:pt x="272" y="16"/>
                          <a:pt x="200" y="52"/>
                        </a:cubicBezTo>
                        <a:cubicBezTo>
                          <a:pt x="29" y="109"/>
                          <a:pt x="0" y="223"/>
                          <a:pt x="57" y="366"/>
                        </a:cubicBezTo>
                        <a:cubicBezTo>
                          <a:pt x="114" y="451"/>
                          <a:pt x="200" y="508"/>
                          <a:pt x="257" y="565"/>
                        </a:cubicBezTo>
                        <a:cubicBezTo>
                          <a:pt x="346" y="610"/>
                          <a:pt x="491" y="641"/>
                          <a:pt x="631" y="641"/>
                        </a:cubicBezTo>
                        <a:cubicBezTo>
                          <a:pt x="852" y="641"/>
                          <a:pt x="1062" y="564"/>
                          <a:pt x="1027" y="337"/>
                        </a:cubicBezTo>
                        <a:cubicBezTo>
                          <a:pt x="1055" y="198"/>
                          <a:pt x="921" y="114"/>
                          <a:pt x="783" y="83"/>
                        </a:cubicBezTo>
                        <a:lnTo>
                          <a:pt x="783" y="83"/>
                        </a:lnTo>
                        <a:cubicBezTo>
                          <a:pt x="790" y="86"/>
                          <a:pt x="799" y="93"/>
                          <a:pt x="799" y="109"/>
                        </a:cubicBezTo>
                        <a:cubicBezTo>
                          <a:pt x="799" y="109"/>
                          <a:pt x="771" y="80"/>
                          <a:pt x="771" y="80"/>
                        </a:cubicBezTo>
                        <a:lnTo>
                          <a:pt x="771" y="80"/>
                        </a:lnTo>
                        <a:cubicBezTo>
                          <a:pt x="775" y="81"/>
                          <a:pt x="779" y="82"/>
                          <a:pt x="783" y="83"/>
                        </a:cubicBezTo>
                        <a:lnTo>
                          <a:pt x="783" y="83"/>
                        </a:lnTo>
                        <a:cubicBezTo>
                          <a:pt x="776" y="80"/>
                          <a:pt x="771" y="80"/>
                          <a:pt x="771" y="80"/>
                        </a:cubicBezTo>
                        <a:lnTo>
                          <a:pt x="771" y="80"/>
                        </a:lnTo>
                        <a:cubicBezTo>
                          <a:pt x="771" y="80"/>
                          <a:pt x="771" y="80"/>
                          <a:pt x="771" y="80"/>
                        </a:cubicBezTo>
                        <a:lnTo>
                          <a:pt x="742" y="80"/>
                        </a:lnTo>
                        <a:cubicBezTo>
                          <a:pt x="643" y="31"/>
                          <a:pt x="534" y="0"/>
                          <a:pt x="426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6" name="Google Shape;976;p14"/>
                  <p:cNvSpPr/>
                  <p:nvPr/>
                </p:nvSpPr>
                <p:spPr>
                  <a:xfrm>
                    <a:off x="677700" y="148450"/>
                    <a:ext cx="725" cy="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" h="30" extrusionOk="0">
                        <a:moveTo>
                          <a:pt x="29" y="29"/>
                        </a:moveTo>
                        <a:lnTo>
                          <a:pt x="29" y="29"/>
                        </a:lnTo>
                        <a:cubicBezTo>
                          <a:pt x="0" y="1"/>
                          <a:pt x="0" y="1"/>
                          <a:pt x="29" y="29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7" name="Google Shape;977;p14"/>
                  <p:cNvSpPr/>
                  <p:nvPr/>
                </p:nvSpPr>
                <p:spPr>
                  <a:xfrm>
                    <a:off x="565700" y="55250"/>
                    <a:ext cx="64225" cy="33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9" h="1352" extrusionOk="0">
                        <a:moveTo>
                          <a:pt x="1097" y="1"/>
                        </a:moveTo>
                        <a:cubicBezTo>
                          <a:pt x="851" y="1"/>
                          <a:pt x="613" y="59"/>
                          <a:pt x="429" y="191"/>
                        </a:cubicBezTo>
                        <a:cubicBezTo>
                          <a:pt x="1" y="505"/>
                          <a:pt x="314" y="961"/>
                          <a:pt x="657" y="1132"/>
                        </a:cubicBezTo>
                        <a:cubicBezTo>
                          <a:pt x="888" y="1271"/>
                          <a:pt x="1185" y="1351"/>
                          <a:pt x="1476" y="1351"/>
                        </a:cubicBezTo>
                        <a:cubicBezTo>
                          <a:pt x="1726" y="1351"/>
                          <a:pt x="1972" y="1292"/>
                          <a:pt x="2169" y="1161"/>
                        </a:cubicBezTo>
                        <a:cubicBezTo>
                          <a:pt x="2568" y="847"/>
                          <a:pt x="2255" y="391"/>
                          <a:pt x="1912" y="219"/>
                        </a:cubicBezTo>
                        <a:cubicBezTo>
                          <a:pt x="1682" y="81"/>
                          <a:pt x="1384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8" name="Google Shape;978;p14"/>
                  <p:cNvSpPr/>
                  <p:nvPr/>
                </p:nvSpPr>
                <p:spPr>
                  <a:xfrm>
                    <a:off x="534325" y="-34800"/>
                    <a:ext cx="37825" cy="20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836" extrusionOk="0">
                        <a:moveTo>
                          <a:pt x="553" y="0"/>
                        </a:moveTo>
                        <a:cubicBezTo>
                          <a:pt x="352" y="0"/>
                          <a:pt x="164" y="68"/>
                          <a:pt x="86" y="255"/>
                        </a:cubicBezTo>
                        <a:cubicBezTo>
                          <a:pt x="86" y="283"/>
                          <a:pt x="86" y="312"/>
                          <a:pt x="57" y="312"/>
                        </a:cubicBezTo>
                        <a:cubicBezTo>
                          <a:pt x="0" y="483"/>
                          <a:pt x="228" y="654"/>
                          <a:pt x="343" y="711"/>
                        </a:cubicBezTo>
                        <a:cubicBezTo>
                          <a:pt x="495" y="799"/>
                          <a:pt x="664" y="836"/>
                          <a:pt x="838" y="836"/>
                        </a:cubicBezTo>
                        <a:cubicBezTo>
                          <a:pt x="891" y="836"/>
                          <a:pt x="945" y="832"/>
                          <a:pt x="999" y="826"/>
                        </a:cubicBezTo>
                        <a:cubicBezTo>
                          <a:pt x="1427" y="740"/>
                          <a:pt x="1512" y="340"/>
                          <a:pt x="1113" y="141"/>
                        </a:cubicBezTo>
                        <a:cubicBezTo>
                          <a:pt x="1084" y="141"/>
                          <a:pt x="1056" y="112"/>
                          <a:pt x="1027" y="112"/>
                        </a:cubicBezTo>
                        <a:cubicBezTo>
                          <a:pt x="898" y="47"/>
                          <a:pt x="721" y="0"/>
                          <a:pt x="55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9" name="Google Shape;979;p14"/>
                  <p:cNvSpPr/>
                  <p:nvPr/>
                </p:nvSpPr>
                <p:spPr>
                  <a:xfrm>
                    <a:off x="525925" y="-82425"/>
                    <a:ext cx="30525" cy="14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596" extrusionOk="0">
                        <a:moveTo>
                          <a:pt x="452" y="1"/>
                        </a:moveTo>
                        <a:cubicBezTo>
                          <a:pt x="315" y="1"/>
                          <a:pt x="185" y="47"/>
                          <a:pt x="108" y="163"/>
                        </a:cubicBezTo>
                        <a:cubicBezTo>
                          <a:pt x="79" y="191"/>
                          <a:pt x="51" y="248"/>
                          <a:pt x="51" y="305"/>
                        </a:cubicBezTo>
                        <a:cubicBezTo>
                          <a:pt x="1" y="505"/>
                          <a:pt x="324" y="596"/>
                          <a:pt x="500" y="596"/>
                        </a:cubicBezTo>
                        <a:cubicBezTo>
                          <a:pt x="525" y="596"/>
                          <a:pt x="547" y="594"/>
                          <a:pt x="564" y="591"/>
                        </a:cubicBezTo>
                        <a:lnTo>
                          <a:pt x="507" y="562"/>
                        </a:lnTo>
                        <a:lnTo>
                          <a:pt x="507" y="562"/>
                        </a:lnTo>
                        <a:cubicBezTo>
                          <a:pt x="527" y="564"/>
                          <a:pt x="548" y="566"/>
                          <a:pt x="570" y="566"/>
                        </a:cubicBezTo>
                        <a:cubicBezTo>
                          <a:pt x="816" y="566"/>
                          <a:pt x="1220" y="424"/>
                          <a:pt x="907" y="163"/>
                        </a:cubicBezTo>
                        <a:cubicBezTo>
                          <a:pt x="797" y="69"/>
                          <a:pt x="619" y="1"/>
                          <a:pt x="45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0" name="Google Shape;980;p14"/>
                  <p:cNvSpPr/>
                  <p:nvPr/>
                </p:nvSpPr>
                <p:spPr>
                  <a:xfrm>
                    <a:off x="622325" y="-84000"/>
                    <a:ext cx="24000" cy="1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" h="567" extrusionOk="0">
                        <a:moveTo>
                          <a:pt x="253" y="0"/>
                        </a:moveTo>
                        <a:cubicBezTo>
                          <a:pt x="130" y="0"/>
                          <a:pt x="1" y="48"/>
                          <a:pt x="18" y="169"/>
                        </a:cubicBezTo>
                        <a:cubicBezTo>
                          <a:pt x="47" y="340"/>
                          <a:pt x="132" y="397"/>
                          <a:pt x="275" y="482"/>
                        </a:cubicBezTo>
                        <a:cubicBezTo>
                          <a:pt x="338" y="533"/>
                          <a:pt x="461" y="566"/>
                          <a:pt x="583" y="566"/>
                        </a:cubicBezTo>
                        <a:cubicBezTo>
                          <a:pt x="737" y="566"/>
                          <a:pt x="887" y="512"/>
                          <a:pt x="903" y="368"/>
                        </a:cubicBezTo>
                        <a:cubicBezTo>
                          <a:pt x="960" y="169"/>
                          <a:pt x="703" y="83"/>
                          <a:pt x="503" y="83"/>
                        </a:cubicBezTo>
                        <a:cubicBezTo>
                          <a:pt x="475" y="83"/>
                          <a:pt x="475" y="54"/>
                          <a:pt x="446" y="54"/>
                        </a:cubicBezTo>
                        <a:cubicBezTo>
                          <a:pt x="412" y="21"/>
                          <a:pt x="33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1" name="Google Shape;981;p14"/>
                  <p:cNvSpPr/>
                  <p:nvPr/>
                </p:nvSpPr>
                <p:spPr>
                  <a:xfrm>
                    <a:off x="473675" y="27750"/>
                    <a:ext cx="47125" cy="2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5" h="1058" extrusionOk="0">
                        <a:moveTo>
                          <a:pt x="688" y="0"/>
                        </a:moveTo>
                        <a:cubicBezTo>
                          <a:pt x="637" y="0"/>
                          <a:pt x="588" y="2"/>
                          <a:pt x="543" y="7"/>
                        </a:cubicBezTo>
                        <a:cubicBezTo>
                          <a:pt x="372" y="35"/>
                          <a:pt x="1" y="207"/>
                          <a:pt x="115" y="463"/>
                        </a:cubicBezTo>
                        <a:lnTo>
                          <a:pt x="144" y="578"/>
                        </a:lnTo>
                        <a:cubicBezTo>
                          <a:pt x="306" y="903"/>
                          <a:pt x="677" y="1058"/>
                          <a:pt x="1041" y="1058"/>
                        </a:cubicBezTo>
                        <a:cubicBezTo>
                          <a:pt x="1123" y="1058"/>
                          <a:pt x="1206" y="1050"/>
                          <a:pt x="1285" y="1034"/>
                        </a:cubicBezTo>
                        <a:cubicBezTo>
                          <a:pt x="1684" y="977"/>
                          <a:pt x="1884" y="635"/>
                          <a:pt x="1542" y="321"/>
                        </a:cubicBezTo>
                        <a:lnTo>
                          <a:pt x="1456" y="235"/>
                        </a:lnTo>
                        <a:cubicBezTo>
                          <a:pt x="1288" y="67"/>
                          <a:pt x="958" y="0"/>
                          <a:pt x="688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2" name="Google Shape;982;p14"/>
                  <p:cNvSpPr/>
                  <p:nvPr/>
                </p:nvSpPr>
                <p:spPr>
                  <a:xfrm>
                    <a:off x="420175" y="-26475"/>
                    <a:ext cx="35000" cy="20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0" h="804" extrusionOk="0">
                        <a:moveTo>
                          <a:pt x="654" y="0"/>
                        </a:moveTo>
                        <a:cubicBezTo>
                          <a:pt x="550" y="0"/>
                          <a:pt x="443" y="22"/>
                          <a:pt x="343" y="65"/>
                        </a:cubicBezTo>
                        <a:cubicBezTo>
                          <a:pt x="201" y="122"/>
                          <a:pt x="144" y="179"/>
                          <a:pt x="87" y="321"/>
                        </a:cubicBezTo>
                        <a:cubicBezTo>
                          <a:pt x="1" y="607"/>
                          <a:pt x="458" y="749"/>
                          <a:pt x="629" y="778"/>
                        </a:cubicBezTo>
                        <a:cubicBezTo>
                          <a:pt x="687" y="794"/>
                          <a:pt x="752" y="804"/>
                          <a:pt x="819" y="804"/>
                        </a:cubicBezTo>
                        <a:cubicBezTo>
                          <a:pt x="982" y="804"/>
                          <a:pt x="1155" y="748"/>
                          <a:pt x="1256" y="607"/>
                        </a:cubicBezTo>
                        <a:cubicBezTo>
                          <a:pt x="1285" y="578"/>
                          <a:pt x="1313" y="521"/>
                          <a:pt x="1313" y="464"/>
                        </a:cubicBezTo>
                        <a:cubicBezTo>
                          <a:pt x="1399" y="264"/>
                          <a:pt x="1085" y="93"/>
                          <a:pt x="943" y="65"/>
                        </a:cubicBezTo>
                        <a:cubicBezTo>
                          <a:pt x="857" y="22"/>
                          <a:pt x="757" y="0"/>
                          <a:pt x="654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3" name="Google Shape;983;p14"/>
                  <p:cNvSpPr/>
                  <p:nvPr/>
                </p:nvSpPr>
                <p:spPr>
                  <a:xfrm>
                    <a:off x="428025" y="-142700"/>
                    <a:ext cx="24275" cy="1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1" h="732" extrusionOk="0">
                        <a:moveTo>
                          <a:pt x="452" y="1"/>
                        </a:moveTo>
                        <a:cubicBezTo>
                          <a:pt x="423" y="1"/>
                          <a:pt x="396" y="2"/>
                          <a:pt x="372" y="6"/>
                        </a:cubicBezTo>
                        <a:lnTo>
                          <a:pt x="286" y="34"/>
                        </a:lnTo>
                        <a:cubicBezTo>
                          <a:pt x="172" y="34"/>
                          <a:pt x="1" y="91"/>
                          <a:pt x="1" y="234"/>
                        </a:cubicBezTo>
                        <a:cubicBezTo>
                          <a:pt x="1" y="405"/>
                          <a:pt x="86" y="462"/>
                          <a:pt x="144" y="605"/>
                        </a:cubicBezTo>
                        <a:cubicBezTo>
                          <a:pt x="163" y="681"/>
                          <a:pt x="258" y="732"/>
                          <a:pt x="344" y="732"/>
                        </a:cubicBezTo>
                        <a:cubicBezTo>
                          <a:pt x="388" y="732"/>
                          <a:pt x="429" y="719"/>
                          <a:pt x="457" y="691"/>
                        </a:cubicBezTo>
                        <a:cubicBezTo>
                          <a:pt x="543" y="605"/>
                          <a:pt x="657" y="605"/>
                          <a:pt x="771" y="576"/>
                        </a:cubicBezTo>
                        <a:cubicBezTo>
                          <a:pt x="857" y="548"/>
                          <a:pt x="942" y="462"/>
                          <a:pt x="971" y="377"/>
                        </a:cubicBezTo>
                        <a:cubicBezTo>
                          <a:pt x="971" y="377"/>
                          <a:pt x="971" y="348"/>
                          <a:pt x="971" y="320"/>
                        </a:cubicBezTo>
                        <a:cubicBezTo>
                          <a:pt x="971" y="94"/>
                          <a:pt x="663" y="1"/>
                          <a:pt x="45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4" name="Google Shape;984;p14"/>
                  <p:cNvSpPr/>
                  <p:nvPr/>
                </p:nvSpPr>
                <p:spPr>
                  <a:xfrm>
                    <a:off x="569975" y="-187475"/>
                    <a:ext cx="34875" cy="15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95" h="621" extrusionOk="0">
                        <a:moveTo>
                          <a:pt x="581" y="0"/>
                        </a:moveTo>
                        <a:cubicBezTo>
                          <a:pt x="520" y="0"/>
                          <a:pt x="467" y="9"/>
                          <a:pt x="429" y="28"/>
                        </a:cubicBezTo>
                        <a:cubicBezTo>
                          <a:pt x="286" y="85"/>
                          <a:pt x="200" y="170"/>
                          <a:pt x="86" y="256"/>
                        </a:cubicBezTo>
                        <a:cubicBezTo>
                          <a:pt x="1" y="313"/>
                          <a:pt x="29" y="399"/>
                          <a:pt x="86" y="456"/>
                        </a:cubicBezTo>
                        <a:cubicBezTo>
                          <a:pt x="224" y="563"/>
                          <a:pt x="427" y="621"/>
                          <a:pt x="625" y="621"/>
                        </a:cubicBezTo>
                        <a:cubicBezTo>
                          <a:pt x="797" y="621"/>
                          <a:pt x="966" y="577"/>
                          <a:pt x="1085" y="484"/>
                        </a:cubicBezTo>
                        <a:cubicBezTo>
                          <a:pt x="1395" y="222"/>
                          <a:pt x="889" y="0"/>
                          <a:pt x="58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5" name="Google Shape;985;p14"/>
                  <p:cNvSpPr/>
                  <p:nvPr/>
                </p:nvSpPr>
                <p:spPr>
                  <a:xfrm>
                    <a:off x="769000" y="-146600"/>
                    <a:ext cx="20000" cy="12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" h="483" extrusionOk="0">
                        <a:moveTo>
                          <a:pt x="226" y="1"/>
                        </a:moveTo>
                        <a:cubicBezTo>
                          <a:pt x="133" y="1"/>
                          <a:pt x="44" y="28"/>
                          <a:pt x="29" y="105"/>
                        </a:cubicBezTo>
                        <a:lnTo>
                          <a:pt x="29" y="133"/>
                        </a:lnTo>
                        <a:cubicBezTo>
                          <a:pt x="0" y="190"/>
                          <a:pt x="0" y="276"/>
                          <a:pt x="29" y="304"/>
                        </a:cubicBezTo>
                        <a:cubicBezTo>
                          <a:pt x="124" y="423"/>
                          <a:pt x="298" y="483"/>
                          <a:pt x="436" y="483"/>
                        </a:cubicBezTo>
                        <a:cubicBezTo>
                          <a:pt x="464" y="483"/>
                          <a:pt x="490" y="480"/>
                          <a:pt x="514" y="476"/>
                        </a:cubicBezTo>
                        <a:cubicBezTo>
                          <a:pt x="656" y="447"/>
                          <a:pt x="799" y="333"/>
                          <a:pt x="685" y="190"/>
                        </a:cubicBezTo>
                        <a:cubicBezTo>
                          <a:pt x="656" y="133"/>
                          <a:pt x="571" y="76"/>
                          <a:pt x="485" y="76"/>
                        </a:cubicBezTo>
                        <a:cubicBezTo>
                          <a:pt x="457" y="48"/>
                          <a:pt x="457" y="48"/>
                          <a:pt x="428" y="48"/>
                        </a:cubicBezTo>
                        <a:cubicBezTo>
                          <a:pt x="389" y="21"/>
                          <a:pt x="306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6" name="Google Shape;986;p14"/>
                  <p:cNvSpPr/>
                  <p:nvPr/>
                </p:nvSpPr>
                <p:spPr>
                  <a:xfrm>
                    <a:off x="675550" y="-131800"/>
                    <a:ext cx="36400" cy="24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6" h="982" extrusionOk="0">
                        <a:moveTo>
                          <a:pt x="661" y="0"/>
                        </a:moveTo>
                        <a:cubicBezTo>
                          <a:pt x="553" y="0"/>
                          <a:pt x="452" y="18"/>
                          <a:pt x="371" y="55"/>
                        </a:cubicBezTo>
                        <a:cubicBezTo>
                          <a:pt x="200" y="169"/>
                          <a:pt x="115" y="226"/>
                          <a:pt x="58" y="397"/>
                        </a:cubicBezTo>
                        <a:cubicBezTo>
                          <a:pt x="1" y="568"/>
                          <a:pt x="229" y="768"/>
                          <a:pt x="343" y="825"/>
                        </a:cubicBezTo>
                        <a:cubicBezTo>
                          <a:pt x="314" y="797"/>
                          <a:pt x="286" y="768"/>
                          <a:pt x="257" y="740"/>
                        </a:cubicBezTo>
                        <a:lnTo>
                          <a:pt x="257" y="740"/>
                        </a:lnTo>
                        <a:cubicBezTo>
                          <a:pt x="378" y="861"/>
                          <a:pt x="614" y="982"/>
                          <a:pt x="832" y="982"/>
                        </a:cubicBezTo>
                        <a:cubicBezTo>
                          <a:pt x="922" y="982"/>
                          <a:pt x="1010" y="961"/>
                          <a:pt x="1085" y="911"/>
                        </a:cubicBezTo>
                        <a:cubicBezTo>
                          <a:pt x="1256" y="882"/>
                          <a:pt x="1370" y="797"/>
                          <a:pt x="1427" y="625"/>
                        </a:cubicBezTo>
                        <a:cubicBezTo>
                          <a:pt x="1456" y="568"/>
                          <a:pt x="1456" y="483"/>
                          <a:pt x="1427" y="426"/>
                        </a:cubicBezTo>
                        <a:cubicBezTo>
                          <a:pt x="1342" y="150"/>
                          <a:pt x="974" y="0"/>
                          <a:pt x="66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7" name="Google Shape;987;p14"/>
                  <p:cNvSpPr/>
                  <p:nvPr/>
                </p:nvSpPr>
                <p:spPr>
                  <a:xfrm>
                    <a:off x="647725" y="-243225"/>
                    <a:ext cx="46400" cy="28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56" h="1143" extrusionOk="0">
                        <a:moveTo>
                          <a:pt x="631" y="1"/>
                        </a:moveTo>
                        <a:cubicBezTo>
                          <a:pt x="361" y="1"/>
                          <a:pt x="101" y="79"/>
                          <a:pt x="29" y="346"/>
                        </a:cubicBezTo>
                        <a:cubicBezTo>
                          <a:pt x="1" y="432"/>
                          <a:pt x="29" y="546"/>
                          <a:pt x="29" y="631"/>
                        </a:cubicBezTo>
                        <a:cubicBezTo>
                          <a:pt x="75" y="997"/>
                          <a:pt x="614" y="1143"/>
                          <a:pt x="988" y="1143"/>
                        </a:cubicBezTo>
                        <a:cubicBezTo>
                          <a:pt x="1082" y="1143"/>
                          <a:pt x="1165" y="1134"/>
                          <a:pt x="1228" y="1116"/>
                        </a:cubicBezTo>
                        <a:cubicBezTo>
                          <a:pt x="1570" y="1059"/>
                          <a:pt x="1855" y="831"/>
                          <a:pt x="1656" y="489"/>
                        </a:cubicBezTo>
                        <a:cubicBezTo>
                          <a:pt x="1542" y="261"/>
                          <a:pt x="1313" y="146"/>
                          <a:pt x="1085" y="61"/>
                        </a:cubicBezTo>
                        <a:cubicBezTo>
                          <a:pt x="957" y="29"/>
                          <a:pt x="792" y="1"/>
                          <a:pt x="631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8" name="Google Shape;988;p14"/>
                  <p:cNvSpPr/>
                  <p:nvPr/>
                </p:nvSpPr>
                <p:spPr>
                  <a:xfrm>
                    <a:off x="853875" y="-114750"/>
                    <a:ext cx="36300" cy="1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2" h="740" extrusionOk="0">
                        <a:moveTo>
                          <a:pt x="685" y="1"/>
                        </a:moveTo>
                        <a:cubicBezTo>
                          <a:pt x="257" y="1"/>
                          <a:pt x="1" y="400"/>
                          <a:pt x="429" y="628"/>
                        </a:cubicBezTo>
                        <a:cubicBezTo>
                          <a:pt x="526" y="689"/>
                          <a:pt x="738" y="740"/>
                          <a:pt x="938" y="740"/>
                        </a:cubicBezTo>
                        <a:cubicBezTo>
                          <a:pt x="1206" y="740"/>
                          <a:pt x="1452" y="649"/>
                          <a:pt x="1370" y="371"/>
                        </a:cubicBezTo>
                        <a:cubicBezTo>
                          <a:pt x="1370" y="371"/>
                          <a:pt x="1370" y="343"/>
                          <a:pt x="1370" y="343"/>
                        </a:cubicBezTo>
                        <a:cubicBezTo>
                          <a:pt x="1285" y="86"/>
                          <a:pt x="999" y="29"/>
                          <a:pt x="771" y="29"/>
                        </a:cubicBezTo>
                        <a:cubicBezTo>
                          <a:pt x="742" y="1"/>
                          <a:pt x="714" y="1"/>
                          <a:pt x="68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" name="Google Shape;989;p14"/>
                  <p:cNvSpPr/>
                  <p:nvPr/>
                </p:nvSpPr>
                <p:spPr>
                  <a:xfrm>
                    <a:off x="825350" y="-195525"/>
                    <a:ext cx="21450" cy="1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518" extrusionOk="0">
                        <a:moveTo>
                          <a:pt x="375" y="1"/>
                        </a:moveTo>
                        <a:cubicBezTo>
                          <a:pt x="342" y="1"/>
                          <a:pt x="312" y="3"/>
                          <a:pt x="286" y="7"/>
                        </a:cubicBezTo>
                        <a:cubicBezTo>
                          <a:pt x="29" y="36"/>
                          <a:pt x="0" y="264"/>
                          <a:pt x="229" y="378"/>
                        </a:cubicBezTo>
                        <a:cubicBezTo>
                          <a:pt x="229" y="407"/>
                          <a:pt x="257" y="407"/>
                          <a:pt x="257" y="435"/>
                        </a:cubicBezTo>
                        <a:cubicBezTo>
                          <a:pt x="312" y="476"/>
                          <a:pt x="459" y="518"/>
                          <a:pt x="591" y="518"/>
                        </a:cubicBezTo>
                        <a:cubicBezTo>
                          <a:pt x="733" y="518"/>
                          <a:pt x="857" y="469"/>
                          <a:pt x="828" y="321"/>
                        </a:cubicBezTo>
                        <a:lnTo>
                          <a:pt x="799" y="293"/>
                        </a:lnTo>
                        <a:cubicBezTo>
                          <a:pt x="823" y="75"/>
                          <a:pt x="560" y="1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" name="Google Shape;990;p14"/>
                  <p:cNvSpPr/>
                  <p:nvPr/>
                </p:nvSpPr>
                <p:spPr>
                  <a:xfrm>
                    <a:off x="-90550" y="1189400"/>
                    <a:ext cx="65650" cy="3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26" h="1553" extrusionOk="0">
                        <a:moveTo>
                          <a:pt x="1112" y="0"/>
                        </a:moveTo>
                        <a:cubicBezTo>
                          <a:pt x="825" y="0"/>
                          <a:pt x="535" y="62"/>
                          <a:pt x="315" y="219"/>
                        </a:cubicBezTo>
                        <a:cubicBezTo>
                          <a:pt x="58" y="419"/>
                          <a:pt x="1" y="733"/>
                          <a:pt x="201" y="990"/>
                        </a:cubicBezTo>
                        <a:cubicBezTo>
                          <a:pt x="478" y="1372"/>
                          <a:pt x="978" y="1553"/>
                          <a:pt x="1467" y="1553"/>
                        </a:cubicBezTo>
                        <a:cubicBezTo>
                          <a:pt x="1783" y="1553"/>
                          <a:pt x="2095" y="1478"/>
                          <a:pt x="2341" y="1332"/>
                        </a:cubicBezTo>
                        <a:cubicBezTo>
                          <a:pt x="2626" y="1161"/>
                          <a:pt x="2626" y="819"/>
                          <a:pt x="2455" y="590"/>
                        </a:cubicBezTo>
                        <a:cubicBezTo>
                          <a:pt x="2312" y="334"/>
                          <a:pt x="2055" y="219"/>
                          <a:pt x="1798" y="105"/>
                        </a:cubicBezTo>
                        <a:lnTo>
                          <a:pt x="1770" y="105"/>
                        </a:lnTo>
                        <a:cubicBezTo>
                          <a:pt x="1578" y="41"/>
                          <a:pt x="1346" y="0"/>
                          <a:pt x="111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" name="Google Shape;991;p14"/>
                  <p:cNvSpPr/>
                  <p:nvPr/>
                </p:nvSpPr>
                <p:spPr>
                  <a:xfrm>
                    <a:off x="15025" y="1214625"/>
                    <a:ext cx="47475" cy="21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9" h="874" extrusionOk="0">
                        <a:moveTo>
                          <a:pt x="773" y="0"/>
                        </a:moveTo>
                        <a:cubicBezTo>
                          <a:pt x="560" y="0"/>
                          <a:pt x="361" y="69"/>
                          <a:pt x="257" y="238"/>
                        </a:cubicBezTo>
                        <a:cubicBezTo>
                          <a:pt x="1" y="580"/>
                          <a:pt x="600" y="808"/>
                          <a:pt x="828" y="865"/>
                        </a:cubicBezTo>
                        <a:lnTo>
                          <a:pt x="885" y="865"/>
                        </a:lnTo>
                        <a:cubicBezTo>
                          <a:pt x="917" y="871"/>
                          <a:pt x="952" y="873"/>
                          <a:pt x="989" y="873"/>
                        </a:cubicBezTo>
                        <a:cubicBezTo>
                          <a:pt x="1350" y="873"/>
                          <a:pt x="1898" y="628"/>
                          <a:pt x="1484" y="266"/>
                        </a:cubicBezTo>
                        <a:lnTo>
                          <a:pt x="1456" y="238"/>
                        </a:lnTo>
                        <a:cubicBezTo>
                          <a:pt x="1301" y="98"/>
                          <a:pt x="1027" y="0"/>
                          <a:pt x="77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2" name="Google Shape;992;p14"/>
                  <p:cNvSpPr/>
                  <p:nvPr/>
                </p:nvSpPr>
                <p:spPr>
                  <a:xfrm>
                    <a:off x="62825" y="1154900"/>
                    <a:ext cx="32125" cy="24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5" h="986" extrusionOk="0">
                        <a:moveTo>
                          <a:pt x="570" y="1"/>
                        </a:moveTo>
                        <a:cubicBezTo>
                          <a:pt x="469" y="1"/>
                          <a:pt x="365" y="20"/>
                          <a:pt x="257" y="59"/>
                        </a:cubicBezTo>
                        <a:cubicBezTo>
                          <a:pt x="114" y="116"/>
                          <a:pt x="0" y="230"/>
                          <a:pt x="57" y="373"/>
                        </a:cubicBezTo>
                        <a:cubicBezTo>
                          <a:pt x="86" y="487"/>
                          <a:pt x="114" y="601"/>
                          <a:pt x="172" y="686"/>
                        </a:cubicBezTo>
                        <a:cubicBezTo>
                          <a:pt x="229" y="743"/>
                          <a:pt x="286" y="772"/>
                          <a:pt x="286" y="858"/>
                        </a:cubicBezTo>
                        <a:cubicBezTo>
                          <a:pt x="319" y="941"/>
                          <a:pt x="430" y="985"/>
                          <a:pt x="533" y="985"/>
                        </a:cubicBezTo>
                        <a:cubicBezTo>
                          <a:pt x="607" y="985"/>
                          <a:pt x="678" y="962"/>
                          <a:pt x="714" y="915"/>
                        </a:cubicBezTo>
                        <a:cubicBezTo>
                          <a:pt x="799" y="829"/>
                          <a:pt x="942" y="829"/>
                          <a:pt x="1028" y="772"/>
                        </a:cubicBezTo>
                        <a:cubicBezTo>
                          <a:pt x="1085" y="715"/>
                          <a:pt x="1142" y="629"/>
                          <a:pt x="1199" y="572"/>
                        </a:cubicBezTo>
                        <a:cubicBezTo>
                          <a:pt x="1284" y="458"/>
                          <a:pt x="1199" y="258"/>
                          <a:pt x="1113" y="201"/>
                        </a:cubicBezTo>
                        <a:cubicBezTo>
                          <a:pt x="944" y="70"/>
                          <a:pt x="763" y="1"/>
                          <a:pt x="570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3" name="Google Shape;993;p14"/>
                  <p:cNvSpPr/>
                  <p:nvPr/>
                </p:nvSpPr>
                <p:spPr>
                  <a:xfrm>
                    <a:off x="-60575" y="1031425"/>
                    <a:ext cx="41400" cy="23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6" h="921" extrusionOk="0">
                        <a:moveTo>
                          <a:pt x="532" y="0"/>
                        </a:moveTo>
                        <a:cubicBezTo>
                          <a:pt x="315" y="0"/>
                          <a:pt x="104" y="83"/>
                          <a:pt x="29" y="290"/>
                        </a:cubicBezTo>
                        <a:lnTo>
                          <a:pt x="0" y="376"/>
                        </a:lnTo>
                        <a:cubicBezTo>
                          <a:pt x="0" y="404"/>
                          <a:pt x="0" y="433"/>
                          <a:pt x="0" y="461"/>
                        </a:cubicBezTo>
                        <a:cubicBezTo>
                          <a:pt x="0" y="490"/>
                          <a:pt x="0" y="518"/>
                          <a:pt x="0" y="547"/>
                        </a:cubicBezTo>
                        <a:cubicBezTo>
                          <a:pt x="57" y="661"/>
                          <a:pt x="229" y="746"/>
                          <a:pt x="371" y="832"/>
                        </a:cubicBezTo>
                        <a:cubicBezTo>
                          <a:pt x="400" y="832"/>
                          <a:pt x="400" y="832"/>
                          <a:pt x="428" y="861"/>
                        </a:cubicBezTo>
                        <a:lnTo>
                          <a:pt x="457" y="861"/>
                        </a:lnTo>
                        <a:cubicBezTo>
                          <a:pt x="514" y="889"/>
                          <a:pt x="571" y="889"/>
                          <a:pt x="599" y="889"/>
                        </a:cubicBezTo>
                        <a:cubicBezTo>
                          <a:pt x="676" y="911"/>
                          <a:pt x="748" y="920"/>
                          <a:pt x="817" y="920"/>
                        </a:cubicBezTo>
                        <a:cubicBezTo>
                          <a:pt x="930" y="920"/>
                          <a:pt x="1036" y="896"/>
                          <a:pt x="1142" y="861"/>
                        </a:cubicBezTo>
                        <a:cubicBezTo>
                          <a:pt x="1655" y="661"/>
                          <a:pt x="1284" y="233"/>
                          <a:pt x="942" y="90"/>
                        </a:cubicBezTo>
                        <a:cubicBezTo>
                          <a:pt x="913" y="90"/>
                          <a:pt x="885" y="90"/>
                          <a:pt x="856" y="62"/>
                        </a:cubicBezTo>
                        <a:cubicBezTo>
                          <a:pt x="759" y="23"/>
                          <a:pt x="645" y="0"/>
                          <a:pt x="53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4" name="Google Shape;994;p14"/>
                  <p:cNvSpPr/>
                  <p:nvPr/>
                </p:nvSpPr>
                <p:spPr>
                  <a:xfrm>
                    <a:off x="-160450" y="998625"/>
                    <a:ext cx="33550" cy="1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700" extrusionOk="0">
                        <a:moveTo>
                          <a:pt x="581" y="0"/>
                        </a:moveTo>
                        <a:cubicBezTo>
                          <a:pt x="444" y="0"/>
                          <a:pt x="309" y="37"/>
                          <a:pt x="201" y="118"/>
                        </a:cubicBezTo>
                        <a:cubicBezTo>
                          <a:pt x="1" y="261"/>
                          <a:pt x="172" y="489"/>
                          <a:pt x="343" y="603"/>
                        </a:cubicBezTo>
                        <a:cubicBezTo>
                          <a:pt x="464" y="664"/>
                          <a:pt x="608" y="700"/>
                          <a:pt x="751" y="700"/>
                        </a:cubicBezTo>
                        <a:cubicBezTo>
                          <a:pt x="879" y="700"/>
                          <a:pt x="1006" y="671"/>
                          <a:pt x="1114" y="603"/>
                        </a:cubicBezTo>
                        <a:cubicBezTo>
                          <a:pt x="1342" y="432"/>
                          <a:pt x="1171" y="204"/>
                          <a:pt x="999" y="118"/>
                        </a:cubicBezTo>
                        <a:cubicBezTo>
                          <a:pt x="880" y="44"/>
                          <a:pt x="730" y="0"/>
                          <a:pt x="58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5" name="Google Shape;995;p14"/>
                  <p:cNvSpPr/>
                  <p:nvPr/>
                </p:nvSpPr>
                <p:spPr>
                  <a:xfrm>
                    <a:off x="-170425" y="1076900"/>
                    <a:ext cx="29275" cy="18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1" h="754" extrusionOk="0">
                        <a:moveTo>
                          <a:pt x="502" y="0"/>
                        </a:moveTo>
                        <a:cubicBezTo>
                          <a:pt x="440" y="0"/>
                          <a:pt x="377" y="27"/>
                          <a:pt x="314" y="69"/>
                        </a:cubicBezTo>
                        <a:cubicBezTo>
                          <a:pt x="229" y="126"/>
                          <a:pt x="257" y="240"/>
                          <a:pt x="200" y="297"/>
                        </a:cubicBezTo>
                        <a:cubicBezTo>
                          <a:pt x="0" y="525"/>
                          <a:pt x="457" y="725"/>
                          <a:pt x="600" y="753"/>
                        </a:cubicBezTo>
                        <a:cubicBezTo>
                          <a:pt x="799" y="753"/>
                          <a:pt x="1170" y="725"/>
                          <a:pt x="1142" y="440"/>
                        </a:cubicBezTo>
                        <a:cubicBezTo>
                          <a:pt x="1085" y="183"/>
                          <a:pt x="828" y="40"/>
                          <a:pt x="571" y="12"/>
                        </a:cubicBezTo>
                        <a:cubicBezTo>
                          <a:pt x="548" y="4"/>
                          <a:pt x="525" y="0"/>
                          <a:pt x="50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6" name="Google Shape;996;p14"/>
                  <p:cNvSpPr/>
                  <p:nvPr/>
                </p:nvSpPr>
                <p:spPr>
                  <a:xfrm>
                    <a:off x="-246050" y="1134100"/>
                    <a:ext cx="30925" cy="2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" h="929" extrusionOk="0">
                        <a:moveTo>
                          <a:pt x="531" y="0"/>
                        </a:moveTo>
                        <a:cubicBezTo>
                          <a:pt x="424" y="0"/>
                          <a:pt x="319" y="30"/>
                          <a:pt x="258" y="92"/>
                        </a:cubicBezTo>
                        <a:cubicBezTo>
                          <a:pt x="144" y="234"/>
                          <a:pt x="1" y="263"/>
                          <a:pt x="1" y="463"/>
                        </a:cubicBezTo>
                        <a:cubicBezTo>
                          <a:pt x="16" y="771"/>
                          <a:pt x="397" y="929"/>
                          <a:pt x="722" y="929"/>
                        </a:cubicBezTo>
                        <a:cubicBezTo>
                          <a:pt x="999" y="929"/>
                          <a:pt x="1236" y="813"/>
                          <a:pt x="1171" y="577"/>
                        </a:cubicBezTo>
                        <a:cubicBezTo>
                          <a:pt x="1114" y="377"/>
                          <a:pt x="971" y="320"/>
                          <a:pt x="885" y="149"/>
                        </a:cubicBezTo>
                        <a:cubicBezTo>
                          <a:pt x="821" y="52"/>
                          <a:pt x="673" y="0"/>
                          <a:pt x="53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7" name="Google Shape;997;p14"/>
                  <p:cNvSpPr/>
                  <p:nvPr/>
                </p:nvSpPr>
                <p:spPr>
                  <a:xfrm>
                    <a:off x="-218225" y="1229250"/>
                    <a:ext cx="1785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4" h="479" extrusionOk="0">
                        <a:moveTo>
                          <a:pt x="239" y="0"/>
                        </a:moveTo>
                        <a:cubicBezTo>
                          <a:pt x="148" y="0"/>
                          <a:pt x="58" y="25"/>
                          <a:pt x="58" y="109"/>
                        </a:cubicBezTo>
                        <a:cubicBezTo>
                          <a:pt x="58" y="109"/>
                          <a:pt x="58" y="138"/>
                          <a:pt x="58" y="138"/>
                        </a:cubicBezTo>
                        <a:cubicBezTo>
                          <a:pt x="1" y="252"/>
                          <a:pt x="58" y="337"/>
                          <a:pt x="172" y="394"/>
                        </a:cubicBezTo>
                        <a:cubicBezTo>
                          <a:pt x="238" y="427"/>
                          <a:pt x="388" y="479"/>
                          <a:pt x="515" y="479"/>
                        </a:cubicBezTo>
                        <a:cubicBezTo>
                          <a:pt x="609" y="479"/>
                          <a:pt x="690" y="451"/>
                          <a:pt x="714" y="366"/>
                        </a:cubicBezTo>
                        <a:lnTo>
                          <a:pt x="714" y="337"/>
                        </a:lnTo>
                        <a:cubicBezTo>
                          <a:pt x="714" y="337"/>
                          <a:pt x="714" y="337"/>
                          <a:pt x="714" y="309"/>
                        </a:cubicBezTo>
                        <a:cubicBezTo>
                          <a:pt x="714" y="309"/>
                          <a:pt x="714" y="309"/>
                          <a:pt x="714" y="280"/>
                        </a:cubicBezTo>
                        <a:cubicBezTo>
                          <a:pt x="685" y="166"/>
                          <a:pt x="486" y="81"/>
                          <a:pt x="400" y="24"/>
                        </a:cubicBezTo>
                        <a:cubicBezTo>
                          <a:pt x="365" y="12"/>
                          <a:pt x="302" y="0"/>
                          <a:pt x="23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8" name="Google Shape;998;p14"/>
                  <p:cNvSpPr/>
                  <p:nvPr/>
                </p:nvSpPr>
                <p:spPr>
                  <a:xfrm>
                    <a:off x="-43300" y="1107175"/>
                    <a:ext cx="75275" cy="29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11" h="1182" extrusionOk="0">
                        <a:moveTo>
                          <a:pt x="1221" y="0"/>
                        </a:moveTo>
                        <a:cubicBezTo>
                          <a:pt x="1009" y="0"/>
                          <a:pt x="814" y="43"/>
                          <a:pt x="679" y="142"/>
                        </a:cubicBezTo>
                        <a:cubicBezTo>
                          <a:pt x="0" y="617"/>
                          <a:pt x="1062" y="1182"/>
                          <a:pt x="1843" y="1182"/>
                        </a:cubicBezTo>
                        <a:cubicBezTo>
                          <a:pt x="2047" y="1182"/>
                          <a:pt x="2232" y="1143"/>
                          <a:pt x="2362" y="1055"/>
                        </a:cubicBezTo>
                        <a:cubicBezTo>
                          <a:pt x="3011" y="563"/>
                          <a:pt x="1994" y="0"/>
                          <a:pt x="122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9" name="Google Shape;999;p14"/>
                  <p:cNvSpPr/>
                  <p:nvPr/>
                </p:nvSpPr>
                <p:spPr>
                  <a:xfrm>
                    <a:off x="-325925" y="1167575"/>
                    <a:ext cx="38550" cy="23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2" h="922" extrusionOk="0">
                        <a:moveTo>
                          <a:pt x="662" y="0"/>
                        </a:moveTo>
                        <a:cubicBezTo>
                          <a:pt x="471" y="0"/>
                          <a:pt x="293" y="43"/>
                          <a:pt x="200" y="122"/>
                        </a:cubicBezTo>
                        <a:cubicBezTo>
                          <a:pt x="86" y="236"/>
                          <a:pt x="0" y="294"/>
                          <a:pt x="29" y="493"/>
                        </a:cubicBezTo>
                        <a:cubicBezTo>
                          <a:pt x="57" y="807"/>
                          <a:pt x="599" y="921"/>
                          <a:pt x="828" y="921"/>
                        </a:cubicBezTo>
                        <a:lnTo>
                          <a:pt x="856" y="921"/>
                        </a:lnTo>
                        <a:cubicBezTo>
                          <a:pt x="1085" y="921"/>
                          <a:pt x="1541" y="807"/>
                          <a:pt x="1455" y="493"/>
                        </a:cubicBezTo>
                        <a:cubicBezTo>
                          <a:pt x="1427" y="465"/>
                          <a:pt x="1427" y="436"/>
                          <a:pt x="1427" y="408"/>
                        </a:cubicBezTo>
                        <a:cubicBezTo>
                          <a:pt x="1427" y="322"/>
                          <a:pt x="1370" y="236"/>
                          <a:pt x="1256" y="179"/>
                        </a:cubicBezTo>
                        <a:cubicBezTo>
                          <a:pt x="1118" y="57"/>
                          <a:pt x="882" y="0"/>
                          <a:pt x="66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0" name="Google Shape;1000;p14"/>
                  <p:cNvSpPr/>
                  <p:nvPr/>
                </p:nvSpPr>
                <p:spPr>
                  <a:xfrm>
                    <a:off x="-365875" y="1060425"/>
                    <a:ext cx="35700" cy="24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8" h="986" extrusionOk="0">
                        <a:moveTo>
                          <a:pt x="646" y="0"/>
                        </a:moveTo>
                        <a:cubicBezTo>
                          <a:pt x="591" y="0"/>
                          <a:pt x="537" y="5"/>
                          <a:pt x="486" y="14"/>
                        </a:cubicBezTo>
                        <a:cubicBezTo>
                          <a:pt x="286" y="71"/>
                          <a:pt x="1" y="243"/>
                          <a:pt x="200" y="471"/>
                        </a:cubicBezTo>
                        <a:cubicBezTo>
                          <a:pt x="286" y="585"/>
                          <a:pt x="343" y="642"/>
                          <a:pt x="457" y="699"/>
                        </a:cubicBezTo>
                        <a:cubicBezTo>
                          <a:pt x="486" y="756"/>
                          <a:pt x="543" y="813"/>
                          <a:pt x="600" y="870"/>
                        </a:cubicBezTo>
                        <a:cubicBezTo>
                          <a:pt x="664" y="951"/>
                          <a:pt x="774" y="986"/>
                          <a:pt x="883" y="986"/>
                        </a:cubicBezTo>
                        <a:cubicBezTo>
                          <a:pt x="967" y="986"/>
                          <a:pt x="1051" y="965"/>
                          <a:pt x="1113" y="927"/>
                        </a:cubicBezTo>
                        <a:cubicBezTo>
                          <a:pt x="1199" y="870"/>
                          <a:pt x="1256" y="785"/>
                          <a:pt x="1284" y="699"/>
                        </a:cubicBezTo>
                        <a:cubicBezTo>
                          <a:pt x="1342" y="671"/>
                          <a:pt x="1427" y="528"/>
                          <a:pt x="1370" y="442"/>
                        </a:cubicBezTo>
                        <a:cubicBezTo>
                          <a:pt x="1370" y="442"/>
                          <a:pt x="1370" y="414"/>
                          <a:pt x="1342" y="385"/>
                        </a:cubicBezTo>
                        <a:cubicBezTo>
                          <a:pt x="1222" y="123"/>
                          <a:pt x="924" y="0"/>
                          <a:pt x="646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1" name="Google Shape;1001;p14"/>
                  <p:cNvSpPr/>
                  <p:nvPr/>
                </p:nvSpPr>
                <p:spPr>
                  <a:xfrm>
                    <a:off x="-420075" y="1234550"/>
                    <a:ext cx="40225" cy="2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9" h="958" extrusionOk="0">
                        <a:moveTo>
                          <a:pt x="710" y="0"/>
                        </a:moveTo>
                        <a:cubicBezTo>
                          <a:pt x="605" y="0"/>
                          <a:pt x="502" y="14"/>
                          <a:pt x="400" y="40"/>
                        </a:cubicBezTo>
                        <a:lnTo>
                          <a:pt x="314" y="68"/>
                        </a:lnTo>
                        <a:cubicBezTo>
                          <a:pt x="143" y="125"/>
                          <a:pt x="0" y="297"/>
                          <a:pt x="57" y="496"/>
                        </a:cubicBezTo>
                        <a:cubicBezTo>
                          <a:pt x="114" y="696"/>
                          <a:pt x="342" y="839"/>
                          <a:pt x="542" y="896"/>
                        </a:cubicBezTo>
                        <a:cubicBezTo>
                          <a:pt x="652" y="932"/>
                          <a:pt x="803" y="957"/>
                          <a:pt x="955" y="957"/>
                        </a:cubicBezTo>
                        <a:cubicBezTo>
                          <a:pt x="1278" y="957"/>
                          <a:pt x="1608" y="845"/>
                          <a:pt x="1569" y="496"/>
                        </a:cubicBezTo>
                        <a:cubicBezTo>
                          <a:pt x="1569" y="468"/>
                          <a:pt x="1569" y="468"/>
                          <a:pt x="1569" y="439"/>
                        </a:cubicBezTo>
                        <a:cubicBezTo>
                          <a:pt x="1541" y="240"/>
                          <a:pt x="1255" y="97"/>
                          <a:pt x="1113" y="68"/>
                        </a:cubicBezTo>
                        <a:cubicBezTo>
                          <a:pt x="971" y="21"/>
                          <a:pt x="839" y="0"/>
                          <a:pt x="710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2" name="Google Shape;1002;p14"/>
                  <p:cNvSpPr/>
                  <p:nvPr/>
                </p:nvSpPr>
                <p:spPr>
                  <a:xfrm>
                    <a:off x="819650" y="823950"/>
                    <a:ext cx="27825" cy="1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3" h="647" extrusionOk="0">
                        <a:moveTo>
                          <a:pt x="399" y="1"/>
                        </a:moveTo>
                        <a:cubicBezTo>
                          <a:pt x="0" y="86"/>
                          <a:pt x="114" y="457"/>
                          <a:pt x="457" y="571"/>
                        </a:cubicBezTo>
                        <a:cubicBezTo>
                          <a:pt x="485" y="571"/>
                          <a:pt x="542" y="600"/>
                          <a:pt x="571" y="600"/>
                        </a:cubicBezTo>
                        <a:cubicBezTo>
                          <a:pt x="637" y="626"/>
                          <a:pt x="727" y="647"/>
                          <a:pt x="811" y="647"/>
                        </a:cubicBezTo>
                        <a:cubicBezTo>
                          <a:pt x="908" y="647"/>
                          <a:pt x="997" y="619"/>
                          <a:pt x="1027" y="543"/>
                        </a:cubicBezTo>
                        <a:cubicBezTo>
                          <a:pt x="1056" y="514"/>
                          <a:pt x="1056" y="486"/>
                          <a:pt x="1084" y="457"/>
                        </a:cubicBezTo>
                        <a:cubicBezTo>
                          <a:pt x="1113" y="400"/>
                          <a:pt x="1113" y="372"/>
                          <a:pt x="1113" y="343"/>
                        </a:cubicBezTo>
                        <a:cubicBezTo>
                          <a:pt x="1113" y="315"/>
                          <a:pt x="1113" y="315"/>
                          <a:pt x="1113" y="286"/>
                        </a:cubicBezTo>
                        <a:cubicBezTo>
                          <a:pt x="1113" y="286"/>
                          <a:pt x="1113" y="258"/>
                          <a:pt x="1084" y="258"/>
                        </a:cubicBezTo>
                        <a:cubicBezTo>
                          <a:pt x="1084" y="229"/>
                          <a:pt x="1056" y="200"/>
                          <a:pt x="1056" y="172"/>
                        </a:cubicBezTo>
                        <a:lnTo>
                          <a:pt x="1027" y="172"/>
                        </a:lnTo>
                        <a:cubicBezTo>
                          <a:pt x="970" y="115"/>
                          <a:pt x="856" y="58"/>
                          <a:pt x="742" y="29"/>
                        </a:cubicBezTo>
                        <a:cubicBezTo>
                          <a:pt x="656" y="1"/>
                          <a:pt x="599" y="1"/>
                          <a:pt x="54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3" name="Google Shape;1003;p14"/>
                  <p:cNvSpPr/>
                  <p:nvPr/>
                </p:nvSpPr>
                <p:spPr>
                  <a:xfrm>
                    <a:off x="747500" y="740625"/>
                    <a:ext cx="35250" cy="2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0" h="822" extrusionOk="0">
                        <a:moveTo>
                          <a:pt x="419" y="0"/>
                        </a:moveTo>
                        <a:cubicBezTo>
                          <a:pt x="201" y="0"/>
                          <a:pt x="1" y="70"/>
                          <a:pt x="33" y="309"/>
                        </a:cubicBezTo>
                        <a:cubicBezTo>
                          <a:pt x="61" y="338"/>
                          <a:pt x="61" y="366"/>
                          <a:pt x="61" y="366"/>
                        </a:cubicBezTo>
                        <a:cubicBezTo>
                          <a:pt x="90" y="509"/>
                          <a:pt x="290" y="623"/>
                          <a:pt x="404" y="680"/>
                        </a:cubicBezTo>
                        <a:cubicBezTo>
                          <a:pt x="518" y="709"/>
                          <a:pt x="632" y="709"/>
                          <a:pt x="718" y="766"/>
                        </a:cubicBezTo>
                        <a:cubicBezTo>
                          <a:pt x="768" y="791"/>
                          <a:pt x="916" y="821"/>
                          <a:pt x="1057" y="821"/>
                        </a:cubicBezTo>
                        <a:cubicBezTo>
                          <a:pt x="1239" y="821"/>
                          <a:pt x="1409" y="771"/>
                          <a:pt x="1345" y="595"/>
                        </a:cubicBezTo>
                        <a:cubicBezTo>
                          <a:pt x="1260" y="395"/>
                          <a:pt x="1060" y="195"/>
                          <a:pt x="860" y="81"/>
                        </a:cubicBezTo>
                        <a:cubicBezTo>
                          <a:pt x="772" y="43"/>
                          <a:pt x="590" y="0"/>
                          <a:pt x="41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4" name="Google Shape;1004;p14"/>
                  <p:cNvSpPr/>
                  <p:nvPr/>
                </p:nvSpPr>
                <p:spPr>
                  <a:xfrm>
                    <a:off x="681250" y="809825"/>
                    <a:ext cx="28075" cy="15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3" h="638" extrusionOk="0">
                        <a:moveTo>
                          <a:pt x="544" y="1"/>
                        </a:moveTo>
                        <a:cubicBezTo>
                          <a:pt x="473" y="1"/>
                          <a:pt x="403" y="16"/>
                          <a:pt x="343" y="52"/>
                        </a:cubicBezTo>
                        <a:cubicBezTo>
                          <a:pt x="258" y="81"/>
                          <a:pt x="172" y="109"/>
                          <a:pt x="115" y="195"/>
                        </a:cubicBezTo>
                        <a:cubicBezTo>
                          <a:pt x="1" y="338"/>
                          <a:pt x="143" y="509"/>
                          <a:pt x="286" y="566"/>
                        </a:cubicBezTo>
                        <a:cubicBezTo>
                          <a:pt x="346" y="602"/>
                          <a:pt x="512" y="638"/>
                          <a:pt x="675" y="638"/>
                        </a:cubicBezTo>
                        <a:cubicBezTo>
                          <a:pt x="901" y="638"/>
                          <a:pt x="1123" y="569"/>
                          <a:pt x="1056" y="338"/>
                        </a:cubicBezTo>
                        <a:cubicBezTo>
                          <a:pt x="999" y="223"/>
                          <a:pt x="914" y="166"/>
                          <a:pt x="828" y="81"/>
                        </a:cubicBezTo>
                        <a:cubicBezTo>
                          <a:pt x="745" y="31"/>
                          <a:pt x="643" y="1"/>
                          <a:pt x="54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5" name="Google Shape;1005;p14"/>
                  <p:cNvSpPr/>
                  <p:nvPr/>
                </p:nvSpPr>
                <p:spPr>
                  <a:xfrm>
                    <a:off x="597325" y="716525"/>
                    <a:ext cx="31875" cy="17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5" h="719" extrusionOk="0">
                        <a:moveTo>
                          <a:pt x="466" y="1"/>
                        </a:moveTo>
                        <a:cubicBezTo>
                          <a:pt x="234" y="1"/>
                          <a:pt x="0" y="87"/>
                          <a:pt x="20" y="360"/>
                        </a:cubicBezTo>
                        <a:cubicBezTo>
                          <a:pt x="20" y="360"/>
                          <a:pt x="20" y="389"/>
                          <a:pt x="48" y="417"/>
                        </a:cubicBezTo>
                        <a:cubicBezTo>
                          <a:pt x="111" y="607"/>
                          <a:pt x="376" y="718"/>
                          <a:pt x="613" y="718"/>
                        </a:cubicBezTo>
                        <a:cubicBezTo>
                          <a:pt x="698" y="718"/>
                          <a:pt x="779" y="704"/>
                          <a:pt x="847" y="674"/>
                        </a:cubicBezTo>
                        <a:lnTo>
                          <a:pt x="790" y="674"/>
                        </a:lnTo>
                        <a:cubicBezTo>
                          <a:pt x="1275" y="589"/>
                          <a:pt x="1132" y="189"/>
                          <a:pt x="761" y="46"/>
                        </a:cubicBezTo>
                        <a:cubicBezTo>
                          <a:pt x="680" y="19"/>
                          <a:pt x="573" y="1"/>
                          <a:pt x="46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6" name="Google Shape;1006;p14"/>
                  <p:cNvSpPr/>
                  <p:nvPr/>
                </p:nvSpPr>
                <p:spPr>
                  <a:xfrm>
                    <a:off x="184075" y="589275"/>
                    <a:ext cx="45675" cy="27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7" h="1081" extrusionOk="0">
                        <a:moveTo>
                          <a:pt x="914" y="1"/>
                        </a:moveTo>
                        <a:cubicBezTo>
                          <a:pt x="629" y="29"/>
                          <a:pt x="372" y="86"/>
                          <a:pt x="172" y="315"/>
                        </a:cubicBezTo>
                        <a:cubicBezTo>
                          <a:pt x="1" y="543"/>
                          <a:pt x="286" y="828"/>
                          <a:pt x="457" y="914"/>
                        </a:cubicBezTo>
                        <a:cubicBezTo>
                          <a:pt x="631" y="1018"/>
                          <a:pt x="848" y="1080"/>
                          <a:pt x="1062" y="1080"/>
                        </a:cubicBezTo>
                        <a:cubicBezTo>
                          <a:pt x="1198" y="1080"/>
                          <a:pt x="1334" y="1055"/>
                          <a:pt x="1456" y="999"/>
                        </a:cubicBezTo>
                        <a:cubicBezTo>
                          <a:pt x="1542" y="971"/>
                          <a:pt x="1599" y="942"/>
                          <a:pt x="1656" y="885"/>
                        </a:cubicBezTo>
                        <a:cubicBezTo>
                          <a:pt x="1741" y="828"/>
                          <a:pt x="1798" y="743"/>
                          <a:pt x="1827" y="657"/>
                        </a:cubicBezTo>
                        <a:cubicBezTo>
                          <a:pt x="1827" y="657"/>
                          <a:pt x="1827" y="628"/>
                          <a:pt x="1827" y="628"/>
                        </a:cubicBezTo>
                        <a:cubicBezTo>
                          <a:pt x="1798" y="200"/>
                          <a:pt x="1285" y="1"/>
                          <a:pt x="91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7" name="Google Shape;1007;p14"/>
                  <p:cNvSpPr/>
                  <p:nvPr/>
                </p:nvSpPr>
                <p:spPr>
                  <a:xfrm>
                    <a:off x="283000" y="547750"/>
                    <a:ext cx="18975" cy="9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360" extrusionOk="0">
                        <a:moveTo>
                          <a:pt x="257" y="0"/>
                        </a:moveTo>
                        <a:cubicBezTo>
                          <a:pt x="225" y="0"/>
                          <a:pt x="199" y="2"/>
                          <a:pt x="181" y="7"/>
                        </a:cubicBezTo>
                        <a:lnTo>
                          <a:pt x="152" y="7"/>
                        </a:lnTo>
                        <a:cubicBezTo>
                          <a:pt x="67" y="35"/>
                          <a:pt x="38" y="92"/>
                          <a:pt x="38" y="178"/>
                        </a:cubicBezTo>
                        <a:cubicBezTo>
                          <a:pt x="67" y="178"/>
                          <a:pt x="67" y="207"/>
                          <a:pt x="67" y="207"/>
                        </a:cubicBezTo>
                        <a:cubicBezTo>
                          <a:pt x="1" y="317"/>
                          <a:pt x="157" y="359"/>
                          <a:pt x="271" y="359"/>
                        </a:cubicBezTo>
                        <a:cubicBezTo>
                          <a:pt x="304" y="359"/>
                          <a:pt x="333" y="356"/>
                          <a:pt x="352" y="349"/>
                        </a:cubicBezTo>
                        <a:cubicBezTo>
                          <a:pt x="390" y="340"/>
                          <a:pt x="425" y="340"/>
                          <a:pt x="458" y="340"/>
                        </a:cubicBezTo>
                        <a:lnTo>
                          <a:pt x="458" y="340"/>
                        </a:lnTo>
                        <a:cubicBezTo>
                          <a:pt x="523" y="340"/>
                          <a:pt x="580" y="340"/>
                          <a:pt x="638" y="264"/>
                        </a:cubicBezTo>
                        <a:cubicBezTo>
                          <a:pt x="758" y="71"/>
                          <a:pt x="430" y="0"/>
                          <a:pt x="257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8" name="Google Shape;1008;p14"/>
                  <p:cNvSpPr/>
                  <p:nvPr/>
                </p:nvSpPr>
                <p:spPr>
                  <a:xfrm>
                    <a:off x="226175" y="478500"/>
                    <a:ext cx="31400" cy="1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6" h="765" extrusionOk="0">
                        <a:moveTo>
                          <a:pt x="464" y="1"/>
                        </a:moveTo>
                        <a:cubicBezTo>
                          <a:pt x="265" y="1"/>
                          <a:pt x="47" y="54"/>
                          <a:pt x="29" y="237"/>
                        </a:cubicBezTo>
                        <a:cubicBezTo>
                          <a:pt x="29" y="266"/>
                          <a:pt x="29" y="266"/>
                          <a:pt x="29" y="266"/>
                        </a:cubicBezTo>
                        <a:cubicBezTo>
                          <a:pt x="0" y="494"/>
                          <a:pt x="257" y="580"/>
                          <a:pt x="428" y="637"/>
                        </a:cubicBezTo>
                        <a:cubicBezTo>
                          <a:pt x="445" y="720"/>
                          <a:pt x="539" y="764"/>
                          <a:pt x="632" y="764"/>
                        </a:cubicBezTo>
                        <a:cubicBezTo>
                          <a:pt x="698" y="764"/>
                          <a:pt x="763" y="742"/>
                          <a:pt x="799" y="694"/>
                        </a:cubicBezTo>
                        <a:cubicBezTo>
                          <a:pt x="828" y="665"/>
                          <a:pt x="885" y="637"/>
                          <a:pt x="913" y="608"/>
                        </a:cubicBezTo>
                        <a:cubicBezTo>
                          <a:pt x="1256" y="437"/>
                          <a:pt x="1056" y="123"/>
                          <a:pt x="742" y="38"/>
                        </a:cubicBezTo>
                        <a:cubicBezTo>
                          <a:pt x="681" y="17"/>
                          <a:pt x="575" y="1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9" name="Google Shape;1009;p14"/>
                  <p:cNvSpPr/>
                  <p:nvPr/>
                </p:nvSpPr>
                <p:spPr>
                  <a:xfrm>
                    <a:off x="191925" y="537025"/>
                    <a:ext cx="24275" cy="1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1" h="619" extrusionOk="0">
                        <a:moveTo>
                          <a:pt x="243" y="1"/>
                        </a:moveTo>
                        <a:cubicBezTo>
                          <a:pt x="115" y="1"/>
                          <a:pt x="1" y="36"/>
                          <a:pt x="1" y="151"/>
                        </a:cubicBezTo>
                        <a:lnTo>
                          <a:pt x="1" y="208"/>
                        </a:lnTo>
                        <a:cubicBezTo>
                          <a:pt x="1" y="236"/>
                          <a:pt x="1" y="236"/>
                          <a:pt x="1" y="265"/>
                        </a:cubicBezTo>
                        <a:cubicBezTo>
                          <a:pt x="1" y="350"/>
                          <a:pt x="58" y="407"/>
                          <a:pt x="115" y="464"/>
                        </a:cubicBezTo>
                        <a:cubicBezTo>
                          <a:pt x="231" y="561"/>
                          <a:pt x="400" y="619"/>
                          <a:pt x="559" y="619"/>
                        </a:cubicBezTo>
                        <a:cubicBezTo>
                          <a:pt x="634" y="619"/>
                          <a:pt x="707" y="606"/>
                          <a:pt x="771" y="578"/>
                        </a:cubicBezTo>
                        <a:cubicBezTo>
                          <a:pt x="942" y="493"/>
                          <a:pt x="971" y="322"/>
                          <a:pt x="828" y="179"/>
                        </a:cubicBezTo>
                        <a:cubicBezTo>
                          <a:pt x="743" y="122"/>
                          <a:pt x="657" y="93"/>
                          <a:pt x="571" y="65"/>
                        </a:cubicBezTo>
                        <a:cubicBezTo>
                          <a:pt x="514" y="36"/>
                          <a:pt x="372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0" name="Google Shape;1010;p14"/>
                  <p:cNvSpPr/>
                  <p:nvPr/>
                </p:nvSpPr>
                <p:spPr>
                  <a:xfrm>
                    <a:off x="979575" y="403775"/>
                    <a:ext cx="59625" cy="23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5" h="946" extrusionOk="0">
                        <a:moveTo>
                          <a:pt x="966" y="1"/>
                        </a:moveTo>
                        <a:cubicBezTo>
                          <a:pt x="796" y="1"/>
                          <a:pt x="642" y="36"/>
                          <a:pt x="536" y="116"/>
                        </a:cubicBezTo>
                        <a:cubicBezTo>
                          <a:pt x="1" y="496"/>
                          <a:pt x="810" y="945"/>
                          <a:pt x="1419" y="945"/>
                        </a:cubicBezTo>
                        <a:cubicBezTo>
                          <a:pt x="1589" y="945"/>
                          <a:pt x="1743" y="911"/>
                          <a:pt x="1849" y="830"/>
                        </a:cubicBezTo>
                        <a:cubicBezTo>
                          <a:pt x="2385" y="450"/>
                          <a:pt x="1576" y="1"/>
                          <a:pt x="96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1" name="Google Shape;1011;p14"/>
                  <p:cNvSpPr/>
                  <p:nvPr/>
                </p:nvSpPr>
                <p:spPr>
                  <a:xfrm>
                    <a:off x="906650" y="376625"/>
                    <a:ext cx="49250" cy="25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0" h="1024" extrusionOk="0">
                        <a:moveTo>
                          <a:pt x="869" y="0"/>
                        </a:moveTo>
                        <a:cubicBezTo>
                          <a:pt x="627" y="0"/>
                          <a:pt x="390" y="71"/>
                          <a:pt x="258" y="261"/>
                        </a:cubicBezTo>
                        <a:cubicBezTo>
                          <a:pt x="1" y="660"/>
                          <a:pt x="657" y="946"/>
                          <a:pt x="943" y="1003"/>
                        </a:cubicBezTo>
                        <a:lnTo>
                          <a:pt x="971" y="1003"/>
                        </a:lnTo>
                        <a:cubicBezTo>
                          <a:pt x="1032" y="1016"/>
                          <a:pt x="1100" y="1023"/>
                          <a:pt x="1172" y="1023"/>
                        </a:cubicBezTo>
                        <a:cubicBezTo>
                          <a:pt x="1404" y="1023"/>
                          <a:pt x="1668" y="949"/>
                          <a:pt x="1798" y="774"/>
                        </a:cubicBezTo>
                        <a:cubicBezTo>
                          <a:pt x="1970" y="518"/>
                          <a:pt x="1713" y="289"/>
                          <a:pt x="1513" y="175"/>
                        </a:cubicBezTo>
                        <a:cubicBezTo>
                          <a:pt x="1513" y="175"/>
                          <a:pt x="1513" y="175"/>
                          <a:pt x="1485" y="147"/>
                        </a:cubicBezTo>
                        <a:cubicBezTo>
                          <a:pt x="1332" y="63"/>
                          <a:pt x="1098" y="0"/>
                          <a:pt x="86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2" name="Google Shape;1012;p14"/>
                  <p:cNvSpPr/>
                  <p:nvPr/>
                </p:nvSpPr>
                <p:spPr>
                  <a:xfrm>
                    <a:off x="915925" y="436575"/>
                    <a:ext cx="38625" cy="2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5" h="1007" extrusionOk="0">
                        <a:moveTo>
                          <a:pt x="519" y="1"/>
                        </a:moveTo>
                        <a:cubicBezTo>
                          <a:pt x="389" y="1"/>
                          <a:pt x="268" y="44"/>
                          <a:pt x="201" y="145"/>
                        </a:cubicBezTo>
                        <a:cubicBezTo>
                          <a:pt x="86" y="317"/>
                          <a:pt x="1" y="402"/>
                          <a:pt x="58" y="602"/>
                        </a:cubicBezTo>
                        <a:cubicBezTo>
                          <a:pt x="115" y="830"/>
                          <a:pt x="429" y="973"/>
                          <a:pt x="629" y="1001"/>
                        </a:cubicBezTo>
                        <a:lnTo>
                          <a:pt x="714" y="1001"/>
                        </a:lnTo>
                        <a:cubicBezTo>
                          <a:pt x="747" y="1005"/>
                          <a:pt x="783" y="1006"/>
                          <a:pt x="821" y="1006"/>
                        </a:cubicBezTo>
                        <a:cubicBezTo>
                          <a:pt x="1119" y="1006"/>
                          <a:pt x="1544" y="899"/>
                          <a:pt x="1342" y="545"/>
                        </a:cubicBezTo>
                        <a:cubicBezTo>
                          <a:pt x="1256" y="402"/>
                          <a:pt x="1142" y="345"/>
                          <a:pt x="1028" y="260"/>
                        </a:cubicBezTo>
                        <a:cubicBezTo>
                          <a:pt x="942" y="104"/>
                          <a:pt x="719" y="1"/>
                          <a:pt x="51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3" name="Google Shape;1013;p14"/>
                  <p:cNvSpPr/>
                  <p:nvPr/>
                </p:nvSpPr>
                <p:spPr>
                  <a:xfrm>
                    <a:off x="1034050" y="556950"/>
                    <a:ext cx="17725" cy="6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276" extrusionOk="0">
                        <a:moveTo>
                          <a:pt x="290" y="1"/>
                        </a:moveTo>
                        <a:cubicBezTo>
                          <a:pt x="237" y="1"/>
                          <a:pt x="188" y="12"/>
                          <a:pt x="155" y="38"/>
                        </a:cubicBezTo>
                        <a:cubicBezTo>
                          <a:pt x="1" y="148"/>
                          <a:pt x="237" y="275"/>
                          <a:pt x="419" y="275"/>
                        </a:cubicBezTo>
                        <a:cubicBezTo>
                          <a:pt x="473" y="275"/>
                          <a:pt x="522" y="264"/>
                          <a:pt x="554" y="238"/>
                        </a:cubicBezTo>
                        <a:cubicBezTo>
                          <a:pt x="708" y="128"/>
                          <a:pt x="472" y="1"/>
                          <a:pt x="290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4" name="Google Shape;1014;p14"/>
                  <p:cNvSpPr/>
                  <p:nvPr/>
                </p:nvSpPr>
                <p:spPr>
                  <a:xfrm>
                    <a:off x="441575" y="1211550"/>
                    <a:ext cx="42125" cy="25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5" h="1038" extrusionOk="0">
                        <a:moveTo>
                          <a:pt x="663" y="1"/>
                        </a:moveTo>
                        <a:cubicBezTo>
                          <a:pt x="596" y="1"/>
                          <a:pt x="527" y="7"/>
                          <a:pt x="457" y="18"/>
                        </a:cubicBezTo>
                        <a:cubicBezTo>
                          <a:pt x="315" y="47"/>
                          <a:pt x="58" y="161"/>
                          <a:pt x="29" y="361"/>
                        </a:cubicBezTo>
                        <a:cubicBezTo>
                          <a:pt x="1" y="560"/>
                          <a:pt x="115" y="674"/>
                          <a:pt x="258" y="789"/>
                        </a:cubicBezTo>
                        <a:cubicBezTo>
                          <a:pt x="432" y="963"/>
                          <a:pt x="706" y="1037"/>
                          <a:pt x="953" y="1037"/>
                        </a:cubicBezTo>
                        <a:cubicBezTo>
                          <a:pt x="1030" y="1037"/>
                          <a:pt x="1103" y="1030"/>
                          <a:pt x="1171" y="1017"/>
                        </a:cubicBezTo>
                        <a:cubicBezTo>
                          <a:pt x="1371" y="988"/>
                          <a:pt x="1684" y="817"/>
                          <a:pt x="1599" y="560"/>
                        </a:cubicBezTo>
                        <a:cubicBezTo>
                          <a:pt x="1542" y="418"/>
                          <a:pt x="1485" y="332"/>
                          <a:pt x="1371" y="246"/>
                        </a:cubicBezTo>
                        <a:cubicBezTo>
                          <a:pt x="1166" y="88"/>
                          <a:pt x="926" y="1"/>
                          <a:pt x="66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5" name="Google Shape;1015;p14"/>
                  <p:cNvSpPr/>
                  <p:nvPr/>
                </p:nvSpPr>
                <p:spPr>
                  <a:xfrm>
                    <a:off x="579975" y="1184175"/>
                    <a:ext cx="25700" cy="1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708" extrusionOk="0">
                        <a:moveTo>
                          <a:pt x="257" y="0"/>
                        </a:moveTo>
                        <a:cubicBezTo>
                          <a:pt x="171" y="0"/>
                          <a:pt x="86" y="29"/>
                          <a:pt x="0" y="58"/>
                        </a:cubicBezTo>
                        <a:cubicBezTo>
                          <a:pt x="0" y="229"/>
                          <a:pt x="29" y="428"/>
                          <a:pt x="29" y="600"/>
                        </a:cubicBezTo>
                        <a:cubicBezTo>
                          <a:pt x="154" y="662"/>
                          <a:pt x="305" y="708"/>
                          <a:pt x="453" y="708"/>
                        </a:cubicBezTo>
                        <a:cubicBezTo>
                          <a:pt x="576" y="708"/>
                          <a:pt x="696" y="677"/>
                          <a:pt x="799" y="600"/>
                        </a:cubicBezTo>
                        <a:cubicBezTo>
                          <a:pt x="1027" y="428"/>
                          <a:pt x="856" y="200"/>
                          <a:pt x="685" y="115"/>
                        </a:cubicBezTo>
                        <a:cubicBezTo>
                          <a:pt x="542" y="29"/>
                          <a:pt x="400" y="0"/>
                          <a:pt x="257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6" name="Google Shape;1016;p14"/>
                  <p:cNvSpPr/>
                  <p:nvPr/>
                </p:nvSpPr>
                <p:spPr>
                  <a:xfrm>
                    <a:off x="490800" y="1083600"/>
                    <a:ext cx="145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" h="1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29" y="0"/>
                          <a:pt x="58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7" name="Google Shape;1017;p14"/>
                  <p:cNvSpPr/>
                  <p:nvPr/>
                </p:nvSpPr>
                <p:spPr>
                  <a:xfrm>
                    <a:off x="475825" y="1069200"/>
                    <a:ext cx="28225" cy="1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9" h="577" extrusionOk="0">
                        <a:moveTo>
                          <a:pt x="428" y="1"/>
                        </a:moveTo>
                        <a:cubicBezTo>
                          <a:pt x="396" y="1"/>
                          <a:pt x="366" y="2"/>
                          <a:pt x="343" y="6"/>
                        </a:cubicBezTo>
                        <a:lnTo>
                          <a:pt x="314" y="6"/>
                        </a:lnTo>
                        <a:cubicBezTo>
                          <a:pt x="172" y="6"/>
                          <a:pt x="1" y="120"/>
                          <a:pt x="29" y="291"/>
                        </a:cubicBezTo>
                        <a:cubicBezTo>
                          <a:pt x="86" y="462"/>
                          <a:pt x="286" y="548"/>
                          <a:pt x="457" y="548"/>
                        </a:cubicBezTo>
                        <a:cubicBezTo>
                          <a:pt x="514" y="576"/>
                          <a:pt x="543" y="576"/>
                          <a:pt x="600" y="576"/>
                        </a:cubicBezTo>
                        <a:lnTo>
                          <a:pt x="657" y="576"/>
                        </a:lnTo>
                        <a:cubicBezTo>
                          <a:pt x="799" y="576"/>
                          <a:pt x="1028" y="576"/>
                          <a:pt x="1028" y="405"/>
                        </a:cubicBezTo>
                        <a:cubicBezTo>
                          <a:pt x="1028" y="405"/>
                          <a:pt x="1028" y="377"/>
                          <a:pt x="1028" y="377"/>
                        </a:cubicBezTo>
                        <a:cubicBezTo>
                          <a:pt x="1128" y="100"/>
                          <a:pt x="674" y="1"/>
                          <a:pt x="428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8" name="Google Shape;1018;p14"/>
                  <p:cNvSpPr/>
                  <p:nvPr/>
                </p:nvSpPr>
                <p:spPr>
                  <a:xfrm>
                    <a:off x="459650" y="1153850"/>
                    <a:ext cx="30650" cy="1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6" h="649" extrusionOk="0">
                        <a:moveTo>
                          <a:pt x="378" y="0"/>
                        </a:moveTo>
                        <a:cubicBezTo>
                          <a:pt x="190" y="0"/>
                          <a:pt x="29" y="70"/>
                          <a:pt x="20" y="243"/>
                        </a:cubicBezTo>
                        <a:lnTo>
                          <a:pt x="20" y="272"/>
                        </a:lnTo>
                        <a:cubicBezTo>
                          <a:pt x="0" y="508"/>
                          <a:pt x="318" y="649"/>
                          <a:pt x="593" y="649"/>
                        </a:cubicBezTo>
                        <a:cubicBezTo>
                          <a:pt x="717" y="649"/>
                          <a:pt x="833" y="620"/>
                          <a:pt x="904" y="557"/>
                        </a:cubicBezTo>
                        <a:cubicBezTo>
                          <a:pt x="904" y="557"/>
                          <a:pt x="904" y="557"/>
                          <a:pt x="904" y="529"/>
                        </a:cubicBezTo>
                        <a:cubicBezTo>
                          <a:pt x="1225" y="264"/>
                          <a:pt x="747" y="0"/>
                          <a:pt x="378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9" name="Google Shape;1019;p14"/>
                  <p:cNvSpPr/>
                  <p:nvPr/>
                </p:nvSpPr>
                <p:spPr>
                  <a:xfrm>
                    <a:off x="359550" y="1166150"/>
                    <a:ext cx="37125" cy="2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5" h="926" extrusionOk="0">
                        <a:moveTo>
                          <a:pt x="671" y="0"/>
                        </a:moveTo>
                        <a:cubicBezTo>
                          <a:pt x="479" y="0"/>
                          <a:pt x="301" y="42"/>
                          <a:pt x="200" y="122"/>
                        </a:cubicBezTo>
                        <a:cubicBezTo>
                          <a:pt x="86" y="236"/>
                          <a:pt x="1" y="351"/>
                          <a:pt x="58" y="493"/>
                        </a:cubicBezTo>
                        <a:cubicBezTo>
                          <a:pt x="124" y="790"/>
                          <a:pt x="448" y="925"/>
                          <a:pt x="770" y="925"/>
                        </a:cubicBezTo>
                        <a:cubicBezTo>
                          <a:pt x="1005" y="925"/>
                          <a:pt x="1238" y="854"/>
                          <a:pt x="1370" y="721"/>
                        </a:cubicBezTo>
                        <a:cubicBezTo>
                          <a:pt x="1456" y="664"/>
                          <a:pt x="1484" y="579"/>
                          <a:pt x="1456" y="465"/>
                        </a:cubicBezTo>
                        <a:cubicBezTo>
                          <a:pt x="1456" y="465"/>
                          <a:pt x="1456" y="436"/>
                          <a:pt x="1456" y="436"/>
                        </a:cubicBezTo>
                        <a:cubicBezTo>
                          <a:pt x="1419" y="140"/>
                          <a:pt x="1023" y="0"/>
                          <a:pt x="67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0" name="Google Shape;1020;p14"/>
                  <p:cNvSpPr/>
                  <p:nvPr/>
                </p:nvSpPr>
                <p:spPr>
                  <a:xfrm>
                    <a:off x="393075" y="1184175"/>
                    <a:ext cx="750" cy="1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" h="58" extrusionOk="0">
                        <a:moveTo>
                          <a:pt x="1" y="58"/>
                        </a:moveTo>
                        <a:cubicBezTo>
                          <a:pt x="1" y="29"/>
                          <a:pt x="29" y="29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29"/>
                          <a:pt x="1" y="29"/>
                          <a:pt x="1" y="58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1" name="Google Shape;1021;p14"/>
                  <p:cNvSpPr/>
                  <p:nvPr/>
                </p:nvSpPr>
                <p:spPr>
                  <a:xfrm>
                    <a:off x="-347325" y="593275"/>
                    <a:ext cx="32825" cy="1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3" h="691" extrusionOk="0">
                        <a:moveTo>
                          <a:pt x="577" y="1"/>
                        </a:moveTo>
                        <a:cubicBezTo>
                          <a:pt x="449" y="1"/>
                          <a:pt x="323" y="30"/>
                          <a:pt x="229" y="97"/>
                        </a:cubicBezTo>
                        <a:cubicBezTo>
                          <a:pt x="0" y="269"/>
                          <a:pt x="172" y="497"/>
                          <a:pt x="343" y="583"/>
                        </a:cubicBezTo>
                        <a:cubicBezTo>
                          <a:pt x="452" y="645"/>
                          <a:pt x="605" y="691"/>
                          <a:pt x="753" y="691"/>
                        </a:cubicBezTo>
                        <a:cubicBezTo>
                          <a:pt x="875" y="691"/>
                          <a:pt x="994" y="660"/>
                          <a:pt x="1085" y="583"/>
                        </a:cubicBezTo>
                        <a:cubicBezTo>
                          <a:pt x="1313" y="440"/>
                          <a:pt x="1142" y="212"/>
                          <a:pt x="970" y="97"/>
                        </a:cubicBezTo>
                        <a:cubicBezTo>
                          <a:pt x="865" y="37"/>
                          <a:pt x="720" y="1"/>
                          <a:pt x="577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2" name="Google Shape;1022;p14"/>
                  <p:cNvSpPr/>
                  <p:nvPr/>
                </p:nvSpPr>
                <p:spPr>
                  <a:xfrm>
                    <a:off x="-268150" y="535775"/>
                    <a:ext cx="32825" cy="18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3" h="743" extrusionOk="0">
                        <a:moveTo>
                          <a:pt x="714" y="1"/>
                        </a:moveTo>
                        <a:cubicBezTo>
                          <a:pt x="457" y="143"/>
                          <a:pt x="229" y="286"/>
                          <a:pt x="0" y="400"/>
                        </a:cubicBezTo>
                        <a:cubicBezTo>
                          <a:pt x="86" y="686"/>
                          <a:pt x="514" y="743"/>
                          <a:pt x="742" y="743"/>
                        </a:cubicBezTo>
                        <a:cubicBezTo>
                          <a:pt x="942" y="743"/>
                          <a:pt x="1313" y="657"/>
                          <a:pt x="1227" y="372"/>
                        </a:cubicBezTo>
                        <a:cubicBezTo>
                          <a:pt x="1170" y="143"/>
                          <a:pt x="885" y="29"/>
                          <a:pt x="71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3" name="Google Shape;1023;p14"/>
                  <p:cNvSpPr/>
                  <p:nvPr/>
                </p:nvSpPr>
                <p:spPr>
                  <a:xfrm>
                    <a:off x="-380150" y="425800"/>
                    <a:ext cx="44425" cy="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7" h="973" extrusionOk="0">
                        <a:moveTo>
                          <a:pt x="813" y="1"/>
                        </a:moveTo>
                        <a:cubicBezTo>
                          <a:pt x="663" y="1"/>
                          <a:pt x="526" y="23"/>
                          <a:pt x="429" y="63"/>
                        </a:cubicBezTo>
                        <a:cubicBezTo>
                          <a:pt x="1" y="206"/>
                          <a:pt x="86" y="662"/>
                          <a:pt x="457" y="833"/>
                        </a:cubicBezTo>
                        <a:cubicBezTo>
                          <a:pt x="486" y="833"/>
                          <a:pt x="486" y="833"/>
                          <a:pt x="514" y="862"/>
                        </a:cubicBezTo>
                        <a:cubicBezTo>
                          <a:pt x="652" y="912"/>
                          <a:pt x="921" y="973"/>
                          <a:pt x="1170" y="973"/>
                        </a:cubicBezTo>
                        <a:cubicBezTo>
                          <a:pt x="1489" y="973"/>
                          <a:pt x="1777" y="872"/>
                          <a:pt x="1713" y="519"/>
                        </a:cubicBezTo>
                        <a:lnTo>
                          <a:pt x="1713" y="491"/>
                        </a:lnTo>
                        <a:cubicBezTo>
                          <a:pt x="1651" y="143"/>
                          <a:pt x="1193" y="1"/>
                          <a:pt x="81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4" name="Google Shape;1024;p14"/>
                  <p:cNvSpPr/>
                  <p:nvPr/>
                </p:nvSpPr>
                <p:spPr>
                  <a:xfrm>
                    <a:off x="-362300" y="516600"/>
                    <a:ext cx="25700" cy="16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675" extrusionOk="0">
                        <a:moveTo>
                          <a:pt x="313" y="1"/>
                        </a:moveTo>
                        <a:cubicBezTo>
                          <a:pt x="167" y="1"/>
                          <a:pt x="30" y="49"/>
                          <a:pt x="0" y="197"/>
                        </a:cubicBezTo>
                        <a:cubicBezTo>
                          <a:pt x="0" y="226"/>
                          <a:pt x="0" y="283"/>
                          <a:pt x="0" y="368"/>
                        </a:cubicBezTo>
                        <a:cubicBezTo>
                          <a:pt x="17" y="558"/>
                          <a:pt x="294" y="674"/>
                          <a:pt x="549" y="674"/>
                        </a:cubicBezTo>
                        <a:cubicBezTo>
                          <a:pt x="716" y="674"/>
                          <a:pt x="874" y="624"/>
                          <a:pt x="942" y="511"/>
                        </a:cubicBezTo>
                        <a:cubicBezTo>
                          <a:pt x="942" y="511"/>
                          <a:pt x="942" y="511"/>
                          <a:pt x="942" y="482"/>
                        </a:cubicBezTo>
                        <a:cubicBezTo>
                          <a:pt x="1027" y="340"/>
                          <a:pt x="913" y="197"/>
                          <a:pt x="771" y="112"/>
                        </a:cubicBezTo>
                        <a:cubicBezTo>
                          <a:pt x="742" y="112"/>
                          <a:pt x="713" y="83"/>
                          <a:pt x="656" y="83"/>
                        </a:cubicBezTo>
                        <a:cubicBezTo>
                          <a:pt x="588" y="42"/>
                          <a:pt x="447" y="1"/>
                          <a:pt x="31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5" name="Google Shape;1025;p14"/>
                  <p:cNvSpPr/>
                  <p:nvPr/>
                </p:nvSpPr>
                <p:spPr>
                  <a:xfrm>
                    <a:off x="-483575" y="576600"/>
                    <a:ext cx="35700" cy="1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8" h="759" extrusionOk="0">
                        <a:moveTo>
                          <a:pt x="602" y="0"/>
                        </a:moveTo>
                        <a:cubicBezTo>
                          <a:pt x="464" y="0"/>
                          <a:pt x="332" y="31"/>
                          <a:pt x="229" y="108"/>
                        </a:cubicBezTo>
                        <a:cubicBezTo>
                          <a:pt x="1" y="279"/>
                          <a:pt x="172" y="536"/>
                          <a:pt x="372" y="650"/>
                        </a:cubicBezTo>
                        <a:cubicBezTo>
                          <a:pt x="497" y="713"/>
                          <a:pt x="665" y="758"/>
                          <a:pt x="829" y="758"/>
                        </a:cubicBezTo>
                        <a:cubicBezTo>
                          <a:pt x="964" y="758"/>
                          <a:pt x="1096" y="728"/>
                          <a:pt x="1199" y="650"/>
                        </a:cubicBezTo>
                        <a:cubicBezTo>
                          <a:pt x="1427" y="479"/>
                          <a:pt x="1256" y="222"/>
                          <a:pt x="1085" y="108"/>
                        </a:cubicBezTo>
                        <a:cubicBezTo>
                          <a:pt x="944" y="46"/>
                          <a:pt x="769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6" name="Google Shape;1026;p14"/>
                  <p:cNvSpPr/>
                  <p:nvPr/>
                </p:nvSpPr>
                <p:spPr>
                  <a:xfrm>
                    <a:off x="-527800" y="431650"/>
                    <a:ext cx="41400" cy="2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6" h="896" extrusionOk="0">
                        <a:moveTo>
                          <a:pt x="771" y="0"/>
                        </a:moveTo>
                        <a:cubicBezTo>
                          <a:pt x="486" y="0"/>
                          <a:pt x="1" y="171"/>
                          <a:pt x="257" y="514"/>
                        </a:cubicBezTo>
                        <a:cubicBezTo>
                          <a:pt x="372" y="713"/>
                          <a:pt x="600" y="828"/>
                          <a:pt x="800" y="885"/>
                        </a:cubicBezTo>
                        <a:cubicBezTo>
                          <a:pt x="823" y="892"/>
                          <a:pt x="845" y="896"/>
                          <a:pt x="868" y="896"/>
                        </a:cubicBezTo>
                        <a:cubicBezTo>
                          <a:pt x="931" y="896"/>
                          <a:pt x="994" y="869"/>
                          <a:pt x="1056" y="828"/>
                        </a:cubicBezTo>
                        <a:cubicBezTo>
                          <a:pt x="1313" y="799"/>
                          <a:pt x="1656" y="713"/>
                          <a:pt x="1570" y="428"/>
                        </a:cubicBezTo>
                        <a:cubicBezTo>
                          <a:pt x="1484" y="114"/>
                          <a:pt x="1028" y="0"/>
                          <a:pt x="77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7" name="Google Shape;1027;p14"/>
                  <p:cNvSpPr/>
                  <p:nvPr/>
                </p:nvSpPr>
                <p:spPr>
                  <a:xfrm>
                    <a:off x="-491375" y="331875"/>
                    <a:ext cx="36400" cy="23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6" h="956" extrusionOk="0">
                        <a:moveTo>
                          <a:pt x="619" y="0"/>
                        </a:moveTo>
                        <a:cubicBezTo>
                          <a:pt x="290" y="0"/>
                          <a:pt x="1" y="140"/>
                          <a:pt x="170" y="453"/>
                        </a:cubicBezTo>
                        <a:cubicBezTo>
                          <a:pt x="199" y="510"/>
                          <a:pt x="256" y="653"/>
                          <a:pt x="256" y="738"/>
                        </a:cubicBezTo>
                        <a:cubicBezTo>
                          <a:pt x="272" y="883"/>
                          <a:pt x="450" y="955"/>
                          <a:pt x="624" y="955"/>
                        </a:cubicBezTo>
                        <a:cubicBezTo>
                          <a:pt x="759" y="955"/>
                          <a:pt x="890" y="911"/>
                          <a:pt x="940" y="824"/>
                        </a:cubicBezTo>
                        <a:cubicBezTo>
                          <a:pt x="1026" y="710"/>
                          <a:pt x="1197" y="681"/>
                          <a:pt x="1254" y="539"/>
                        </a:cubicBezTo>
                        <a:cubicBezTo>
                          <a:pt x="1456" y="198"/>
                          <a:pt x="1009" y="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8" name="Google Shape;1028;p14"/>
                  <p:cNvSpPr/>
                  <p:nvPr/>
                </p:nvSpPr>
                <p:spPr>
                  <a:xfrm>
                    <a:off x="-587275" y="486650"/>
                    <a:ext cx="36675" cy="1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7" h="695" extrusionOk="0">
                        <a:moveTo>
                          <a:pt x="806" y="0"/>
                        </a:moveTo>
                        <a:cubicBezTo>
                          <a:pt x="675" y="0"/>
                          <a:pt x="545" y="30"/>
                          <a:pt x="440" y="83"/>
                        </a:cubicBezTo>
                        <a:cubicBezTo>
                          <a:pt x="0" y="314"/>
                          <a:pt x="478" y="695"/>
                          <a:pt x="873" y="695"/>
                        </a:cubicBezTo>
                        <a:cubicBezTo>
                          <a:pt x="966" y="695"/>
                          <a:pt x="1054" y="674"/>
                          <a:pt x="1124" y="625"/>
                        </a:cubicBezTo>
                        <a:cubicBezTo>
                          <a:pt x="1181" y="625"/>
                          <a:pt x="1210" y="625"/>
                          <a:pt x="1238" y="596"/>
                        </a:cubicBezTo>
                        <a:cubicBezTo>
                          <a:pt x="1410" y="539"/>
                          <a:pt x="1467" y="425"/>
                          <a:pt x="1381" y="282"/>
                        </a:cubicBezTo>
                        <a:cubicBezTo>
                          <a:pt x="1255" y="85"/>
                          <a:pt x="1028" y="0"/>
                          <a:pt x="806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9" name="Google Shape;1029;p14"/>
                  <p:cNvSpPr/>
                  <p:nvPr/>
                </p:nvSpPr>
                <p:spPr>
                  <a:xfrm>
                    <a:off x="-480000" y="651775"/>
                    <a:ext cx="32125" cy="16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5" h="662" extrusionOk="0">
                        <a:moveTo>
                          <a:pt x="549" y="1"/>
                        </a:moveTo>
                        <a:cubicBezTo>
                          <a:pt x="421" y="1"/>
                          <a:pt x="294" y="30"/>
                          <a:pt x="200" y="97"/>
                        </a:cubicBezTo>
                        <a:cubicBezTo>
                          <a:pt x="0" y="240"/>
                          <a:pt x="143" y="468"/>
                          <a:pt x="314" y="554"/>
                        </a:cubicBezTo>
                        <a:cubicBezTo>
                          <a:pt x="439" y="616"/>
                          <a:pt x="590" y="662"/>
                          <a:pt x="739" y="662"/>
                        </a:cubicBezTo>
                        <a:cubicBezTo>
                          <a:pt x="861" y="662"/>
                          <a:pt x="982" y="631"/>
                          <a:pt x="1085" y="554"/>
                        </a:cubicBezTo>
                        <a:cubicBezTo>
                          <a:pt x="1284" y="411"/>
                          <a:pt x="1113" y="183"/>
                          <a:pt x="942" y="97"/>
                        </a:cubicBezTo>
                        <a:cubicBezTo>
                          <a:pt x="837" y="37"/>
                          <a:pt x="692" y="1"/>
                          <a:pt x="54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0" name="Google Shape;1030;p14"/>
                  <p:cNvSpPr/>
                  <p:nvPr/>
                </p:nvSpPr>
                <p:spPr>
                  <a:xfrm>
                    <a:off x="-310225" y="387950"/>
                    <a:ext cx="1927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1" h="465" extrusionOk="0">
                        <a:moveTo>
                          <a:pt x="339" y="1"/>
                        </a:moveTo>
                        <a:cubicBezTo>
                          <a:pt x="308" y="1"/>
                          <a:pt x="279" y="3"/>
                          <a:pt x="257" y="8"/>
                        </a:cubicBezTo>
                        <a:cubicBezTo>
                          <a:pt x="57" y="36"/>
                          <a:pt x="0" y="236"/>
                          <a:pt x="200" y="350"/>
                        </a:cubicBezTo>
                        <a:cubicBezTo>
                          <a:pt x="228" y="350"/>
                          <a:pt x="257" y="350"/>
                          <a:pt x="285" y="379"/>
                        </a:cubicBezTo>
                        <a:cubicBezTo>
                          <a:pt x="328" y="421"/>
                          <a:pt x="457" y="464"/>
                          <a:pt x="567" y="464"/>
                        </a:cubicBezTo>
                        <a:cubicBezTo>
                          <a:pt x="678" y="464"/>
                          <a:pt x="770" y="421"/>
                          <a:pt x="742" y="293"/>
                        </a:cubicBezTo>
                        <a:cubicBezTo>
                          <a:pt x="742" y="293"/>
                          <a:pt x="742" y="264"/>
                          <a:pt x="742" y="236"/>
                        </a:cubicBezTo>
                        <a:cubicBezTo>
                          <a:pt x="766" y="68"/>
                          <a:pt x="507" y="1"/>
                          <a:pt x="33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1" name="Google Shape;1031;p14"/>
                  <p:cNvSpPr/>
                  <p:nvPr/>
                </p:nvSpPr>
                <p:spPr>
                  <a:xfrm>
                    <a:off x="-358750" y="202400"/>
                    <a:ext cx="27150" cy="15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6" h="615" extrusionOk="0">
                        <a:moveTo>
                          <a:pt x="474" y="0"/>
                        </a:moveTo>
                        <a:cubicBezTo>
                          <a:pt x="375" y="0"/>
                          <a:pt x="279" y="21"/>
                          <a:pt x="201" y="68"/>
                        </a:cubicBezTo>
                        <a:cubicBezTo>
                          <a:pt x="115" y="125"/>
                          <a:pt x="86" y="182"/>
                          <a:pt x="58" y="240"/>
                        </a:cubicBezTo>
                        <a:cubicBezTo>
                          <a:pt x="1" y="439"/>
                          <a:pt x="343" y="553"/>
                          <a:pt x="457" y="582"/>
                        </a:cubicBezTo>
                        <a:cubicBezTo>
                          <a:pt x="486" y="582"/>
                          <a:pt x="514" y="582"/>
                          <a:pt x="543" y="610"/>
                        </a:cubicBezTo>
                        <a:cubicBezTo>
                          <a:pt x="561" y="613"/>
                          <a:pt x="579" y="615"/>
                          <a:pt x="596" y="615"/>
                        </a:cubicBezTo>
                        <a:cubicBezTo>
                          <a:pt x="744" y="615"/>
                          <a:pt x="866" y="513"/>
                          <a:pt x="942" y="411"/>
                        </a:cubicBezTo>
                        <a:cubicBezTo>
                          <a:pt x="1085" y="240"/>
                          <a:pt x="828" y="68"/>
                          <a:pt x="714" y="40"/>
                        </a:cubicBezTo>
                        <a:cubicBezTo>
                          <a:pt x="637" y="14"/>
                          <a:pt x="554" y="0"/>
                          <a:pt x="474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2" name="Google Shape;1032;p14"/>
                  <p:cNvSpPr/>
                  <p:nvPr/>
                </p:nvSpPr>
                <p:spPr>
                  <a:xfrm>
                    <a:off x="-419375" y="361725"/>
                    <a:ext cx="48550" cy="19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2" h="772" extrusionOk="0">
                        <a:moveTo>
                          <a:pt x="776" y="1"/>
                        </a:moveTo>
                        <a:cubicBezTo>
                          <a:pt x="642" y="1"/>
                          <a:pt x="518" y="27"/>
                          <a:pt x="429" y="87"/>
                        </a:cubicBezTo>
                        <a:cubicBezTo>
                          <a:pt x="0" y="402"/>
                          <a:pt x="677" y="771"/>
                          <a:pt x="1177" y="771"/>
                        </a:cubicBezTo>
                        <a:cubicBezTo>
                          <a:pt x="1309" y="771"/>
                          <a:pt x="1429" y="746"/>
                          <a:pt x="1513" y="686"/>
                        </a:cubicBezTo>
                        <a:cubicBezTo>
                          <a:pt x="1941" y="370"/>
                          <a:pt x="1282" y="1"/>
                          <a:pt x="77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3" name="Google Shape;1033;p14"/>
                  <p:cNvSpPr/>
                  <p:nvPr/>
                </p:nvSpPr>
                <p:spPr>
                  <a:xfrm>
                    <a:off x="-421500" y="415825"/>
                    <a:ext cx="20975" cy="10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9" h="424" extrusionOk="0">
                        <a:moveTo>
                          <a:pt x="341" y="0"/>
                        </a:moveTo>
                        <a:cubicBezTo>
                          <a:pt x="319" y="0"/>
                          <a:pt x="299" y="2"/>
                          <a:pt x="285" y="5"/>
                        </a:cubicBezTo>
                        <a:cubicBezTo>
                          <a:pt x="0" y="34"/>
                          <a:pt x="86" y="291"/>
                          <a:pt x="285" y="348"/>
                        </a:cubicBezTo>
                        <a:lnTo>
                          <a:pt x="371" y="376"/>
                        </a:lnTo>
                        <a:cubicBezTo>
                          <a:pt x="384" y="403"/>
                          <a:pt x="465" y="423"/>
                          <a:pt x="542" y="423"/>
                        </a:cubicBezTo>
                        <a:cubicBezTo>
                          <a:pt x="631" y="423"/>
                          <a:pt x="715" y="396"/>
                          <a:pt x="685" y="319"/>
                        </a:cubicBezTo>
                        <a:lnTo>
                          <a:pt x="713" y="291"/>
                        </a:lnTo>
                        <a:cubicBezTo>
                          <a:pt x="838" y="91"/>
                          <a:pt x="503" y="0"/>
                          <a:pt x="34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4" name="Google Shape;1034;p14"/>
                  <p:cNvSpPr/>
                  <p:nvPr/>
                </p:nvSpPr>
                <p:spPr>
                  <a:xfrm>
                    <a:off x="50" y="67325"/>
                    <a:ext cx="28550" cy="17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684" extrusionOk="0">
                        <a:moveTo>
                          <a:pt x="561" y="1"/>
                        </a:moveTo>
                        <a:cubicBezTo>
                          <a:pt x="504" y="1"/>
                          <a:pt x="448" y="8"/>
                          <a:pt x="400" y="22"/>
                        </a:cubicBezTo>
                        <a:cubicBezTo>
                          <a:pt x="229" y="50"/>
                          <a:pt x="1" y="193"/>
                          <a:pt x="143" y="393"/>
                        </a:cubicBezTo>
                        <a:cubicBezTo>
                          <a:pt x="286" y="564"/>
                          <a:pt x="457" y="621"/>
                          <a:pt x="685" y="678"/>
                        </a:cubicBezTo>
                        <a:cubicBezTo>
                          <a:pt x="708" y="682"/>
                          <a:pt x="729" y="683"/>
                          <a:pt x="750" y="683"/>
                        </a:cubicBezTo>
                        <a:cubicBezTo>
                          <a:pt x="887" y="683"/>
                          <a:pt x="986" y="606"/>
                          <a:pt x="1085" y="507"/>
                        </a:cubicBezTo>
                        <a:cubicBezTo>
                          <a:pt x="1142" y="450"/>
                          <a:pt x="1113" y="336"/>
                          <a:pt x="1056" y="279"/>
                        </a:cubicBezTo>
                        <a:cubicBezTo>
                          <a:pt x="1056" y="250"/>
                          <a:pt x="1056" y="250"/>
                          <a:pt x="1028" y="221"/>
                        </a:cubicBezTo>
                        <a:cubicBezTo>
                          <a:pt x="941" y="70"/>
                          <a:pt x="740" y="1"/>
                          <a:pt x="561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5" name="Google Shape;1035;p14"/>
                  <p:cNvSpPr/>
                  <p:nvPr/>
                </p:nvSpPr>
                <p:spPr>
                  <a:xfrm>
                    <a:off x="-37750" y="-114750"/>
                    <a:ext cx="28550" cy="17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710" extrusionOk="0">
                        <a:moveTo>
                          <a:pt x="457" y="1"/>
                        </a:moveTo>
                        <a:cubicBezTo>
                          <a:pt x="314" y="1"/>
                          <a:pt x="29" y="58"/>
                          <a:pt x="0" y="257"/>
                        </a:cubicBezTo>
                        <a:cubicBezTo>
                          <a:pt x="0" y="286"/>
                          <a:pt x="0" y="343"/>
                          <a:pt x="29" y="400"/>
                        </a:cubicBezTo>
                        <a:cubicBezTo>
                          <a:pt x="65" y="618"/>
                          <a:pt x="322" y="709"/>
                          <a:pt x="570" y="709"/>
                        </a:cubicBezTo>
                        <a:cubicBezTo>
                          <a:pt x="711" y="709"/>
                          <a:pt x="849" y="680"/>
                          <a:pt x="942" y="628"/>
                        </a:cubicBezTo>
                        <a:lnTo>
                          <a:pt x="913" y="628"/>
                        </a:lnTo>
                        <a:cubicBezTo>
                          <a:pt x="1027" y="600"/>
                          <a:pt x="1142" y="457"/>
                          <a:pt x="1113" y="343"/>
                        </a:cubicBezTo>
                        <a:cubicBezTo>
                          <a:pt x="1113" y="314"/>
                          <a:pt x="1085" y="314"/>
                          <a:pt x="1085" y="286"/>
                        </a:cubicBezTo>
                        <a:cubicBezTo>
                          <a:pt x="999" y="86"/>
                          <a:pt x="742" y="1"/>
                          <a:pt x="54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6" name="Google Shape;1036;p14"/>
                  <p:cNvSpPr/>
                  <p:nvPr/>
                </p:nvSpPr>
                <p:spPr>
                  <a:xfrm>
                    <a:off x="57125" y="-134900"/>
                    <a:ext cx="30150" cy="17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6" h="683" extrusionOk="0">
                        <a:moveTo>
                          <a:pt x="455" y="1"/>
                        </a:moveTo>
                        <a:cubicBezTo>
                          <a:pt x="417" y="1"/>
                          <a:pt x="380" y="3"/>
                          <a:pt x="342" y="8"/>
                        </a:cubicBezTo>
                        <a:cubicBezTo>
                          <a:pt x="143" y="36"/>
                          <a:pt x="0" y="179"/>
                          <a:pt x="114" y="379"/>
                        </a:cubicBezTo>
                        <a:cubicBezTo>
                          <a:pt x="143" y="436"/>
                          <a:pt x="200" y="493"/>
                          <a:pt x="257" y="550"/>
                        </a:cubicBezTo>
                        <a:cubicBezTo>
                          <a:pt x="322" y="628"/>
                          <a:pt x="545" y="683"/>
                          <a:pt x="749" y="683"/>
                        </a:cubicBezTo>
                        <a:cubicBezTo>
                          <a:pt x="990" y="683"/>
                          <a:pt x="1205" y="608"/>
                          <a:pt x="1113" y="407"/>
                        </a:cubicBezTo>
                        <a:cubicBezTo>
                          <a:pt x="1056" y="321"/>
                          <a:pt x="1027" y="264"/>
                          <a:pt x="999" y="207"/>
                        </a:cubicBezTo>
                        <a:cubicBezTo>
                          <a:pt x="855" y="64"/>
                          <a:pt x="652" y="1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7" name="Google Shape;1037;p14"/>
                  <p:cNvSpPr/>
                  <p:nvPr/>
                </p:nvSpPr>
                <p:spPr>
                  <a:xfrm>
                    <a:off x="-6900" y="-85875"/>
                    <a:ext cx="48725" cy="19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9" h="773" extrusionOk="0">
                        <a:moveTo>
                          <a:pt x="800" y="0"/>
                        </a:moveTo>
                        <a:cubicBezTo>
                          <a:pt x="653" y="0"/>
                          <a:pt x="517" y="31"/>
                          <a:pt x="421" y="101"/>
                        </a:cubicBezTo>
                        <a:cubicBezTo>
                          <a:pt x="1" y="411"/>
                          <a:pt x="645" y="772"/>
                          <a:pt x="1141" y="772"/>
                        </a:cubicBezTo>
                        <a:cubicBezTo>
                          <a:pt x="1285" y="772"/>
                          <a:pt x="1416" y="742"/>
                          <a:pt x="1505" y="672"/>
                        </a:cubicBezTo>
                        <a:cubicBezTo>
                          <a:pt x="1948" y="362"/>
                          <a:pt x="1309" y="0"/>
                          <a:pt x="800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8" name="Google Shape;1038;p14"/>
                  <p:cNvSpPr/>
                  <p:nvPr/>
                </p:nvSpPr>
                <p:spPr>
                  <a:xfrm>
                    <a:off x="-111950" y="-75525"/>
                    <a:ext cx="34275" cy="20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1" h="805" extrusionOk="0">
                        <a:moveTo>
                          <a:pt x="714" y="1"/>
                        </a:moveTo>
                        <a:cubicBezTo>
                          <a:pt x="457" y="29"/>
                          <a:pt x="286" y="58"/>
                          <a:pt x="144" y="258"/>
                        </a:cubicBezTo>
                        <a:cubicBezTo>
                          <a:pt x="1" y="429"/>
                          <a:pt x="201" y="628"/>
                          <a:pt x="343" y="686"/>
                        </a:cubicBezTo>
                        <a:cubicBezTo>
                          <a:pt x="467" y="756"/>
                          <a:pt x="623" y="805"/>
                          <a:pt x="778" y="805"/>
                        </a:cubicBezTo>
                        <a:cubicBezTo>
                          <a:pt x="874" y="805"/>
                          <a:pt x="969" y="786"/>
                          <a:pt x="1057" y="743"/>
                        </a:cubicBezTo>
                        <a:cubicBezTo>
                          <a:pt x="1085" y="743"/>
                          <a:pt x="1114" y="714"/>
                          <a:pt x="1142" y="714"/>
                        </a:cubicBezTo>
                        <a:cubicBezTo>
                          <a:pt x="1313" y="628"/>
                          <a:pt x="1371" y="543"/>
                          <a:pt x="1342" y="372"/>
                        </a:cubicBezTo>
                        <a:cubicBezTo>
                          <a:pt x="1342" y="372"/>
                          <a:pt x="1342" y="372"/>
                          <a:pt x="1342" y="343"/>
                        </a:cubicBezTo>
                        <a:cubicBezTo>
                          <a:pt x="1342" y="115"/>
                          <a:pt x="885" y="1"/>
                          <a:pt x="71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9" name="Google Shape;1039;p14"/>
                  <p:cNvSpPr/>
                  <p:nvPr/>
                </p:nvSpPr>
                <p:spPr>
                  <a:xfrm>
                    <a:off x="-45900" y="-187825"/>
                    <a:ext cx="28850" cy="1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4" h="641" extrusionOk="0">
                        <a:moveTo>
                          <a:pt x="469" y="1"/>
                        </a:moveTo>
                        <a:cubicBezTo>
                          <a:pt x="242" y="1"/>
                          <a:pt x="1" y="87"/>
                          <a:pt x="41" y="327"/>
                        </a:cubicBezTo>
                        <a:cubicBezTo>
                          <a:pt x="41" y="356"/>
                          <a:pt x="41" y="384"/>
                          <a:pt x="41" y="413"/>
                        </a:cubicBezTo>
                        <a:cubicBezTo>
                          <a:pt x="70" y="584"/>
                          <a:pt x="355" y="641"/>
                          <a:pt x="469" y="641"/>
                        </a:cubicBezTo>
                        <a:cubicBezTo>
                          <a:pt x="954" y="641"/>
                          <a:pt x="1154" y="356"/>
                          <a:pt x="926" y="156"/>
                        </a:cubicBezTo>
                        <a:cubicBezTo>
                          <a:pt x="868" y="99"/>
                          <a:pt x="783" y="70"/>
                          <a:pt x="726" y="42"/>
                        </a:cubicBezTo>
                        <a:cubicBezTo>
                          <a:pt x="658" y="16"/>
                          <a:pt x="565" y="1"/>
                          <a:pt x="46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0" name="Google Shape;1040;p14"/>
                  <p:cNvSpPr/>
                  <p:nvPr/>
                </p:nvSpPr>
                <p:spPr>
                  <a:xfrm>
                    <a:off x="52825" y="-221275"/>
                    <a:ext cx="37850" cy="18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4" h="745" extrusionOk="0">
                        <a:moveTo>
                          <a:pt x="774" y="1"/>
                        </a:moveTo>
                        <a:cubicBezTo>
                          <a:pt x="595" y="1"/>
                          <a:pt x="409" y="49"/>
                          <a:pt x="258" y="124"/>
                        </a:cubicBezTo>
                        <a:cubicBezTo>
                          <a:pt x="1" y="267"/>
                          <a:pt x="229" y="552"/>
                          <a:pt x="400" y="638"/>
                        </a:cubicBezTo>
                        <a:cubicBezTo>
                          <a:pt x="521" y="707"/>
                          <a:pt x="663" y="745"/>
                          <a:pt x="807" y="745"/>
                        </a:cubicBezTo>
                        <a:cubicBezTo>
                          <a:pt x="901" y="745"/>
                          <a:pt x="995" y="729"/>
                          <a:pt x="1085" y="695"/>
                        </a:cubicBezTo>
                        <a:cubicBezTo>
                          <a:pt x="1171" y="666"/>
                          <a:pt x="1171" y="666"/>
                          <a:pt x="1114" y="666"/>
                        </a:cubicBezTo>
                        <a:cubicBezTo>
                          <a:pt x="1285" y="638"/>
                          <a:pt x="1513" y="495"/>
                          <a:pt x="1342" y="267"/>
                        </a:cubicBezTo>
                        <a:cubicBezTo>
                          <a:pt x="1215" y="76"/>
                          <a:pt x="999" y="1"/>
                          <a:pt x="77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1" name="Google Shape;1041;p14"/>
                  <p:cNvSpPr/>
                  <p:nvPr/>
                </p:nvSpPr>
                <p:spPr>
                  <a:xfrm>
                    <a:off x="154850" y="-256250"/>
                    <a:ext cx="37000" cy="15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632" extrusionOk="0">
                        <a:moveTo>
                          <a:pt x="609" y="0"/>
                        </a:moveTo>
                        <a:cubicBezTo>
                          <a:pt x="569" y="0"/>
                          <a:pt x="536" y="4"/>
                          <a:pt x="514" y="11"/>
                        </a:cubicBezTo>
                        <a:cubicBezTo>
                          <a:pt x="457" y="68"/>
                          <a:pt x="371" y="97"/>
                          <a:pt x="314" y="125"/>
                        </a:cubicBezTo>
                        <a:cubicBezTo>
                          <a:pt x="0" y="325"/>
                          <a:pt x="485" y="582"/>
                          <a:pt x="656" y="610"/>
                        </a:cubicBezTo>
                        <a:cubicBezTo>
                          <a:pt x="712" y="624"/>
                          <a:pt x="765" y="631"/>
                          <a:pt x="817" y="631"/>
                        </a:cubicBezTo>
                        <a:cubicBezTo>
                          <a:pt x="980" y="631"/>
                          <a:pt x="1126" y="562"/>
                          <a:pt x="1255" y="411"/>
                        </a:cubicBezTo>
                        <a:cubicBezTo>
                          <a:pt x="1479" y="162"/>
                          <a:pt x="880" y="0"/>
                          <a:pt x="60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2" name="Google Shape;1042;p14"/>
                  <p:cNvSpPr/>
                  <p:nvPr/>
                </p:nvSpPr>
                <p:spPr>
                  <a:xfrm>
                    <a:off x="-58050" y="-37575"/>
                    <a:ext cx="29925" cy="1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7" h="475" extrusionOk="0">
                        <a:moveTo>
                          <a:pt x="483" y="0"/>
                        </a:moveTo>
                        <a:cubicBezTo>
                          <a:pt x="400" y="0"/>
                          <a:pt x="324" y="16"/>
                          <a:pt x="270" y="52"/>
                        </a:cubicBezTo>
                        <a:cubicBezTo>
                          <a:pt x="0" y="255"/>
                          <a:pt x="405" y="475"/>
                          <a:pt x="714" y="475"/>
                        </a:cubicBezTo>
                        <a:cubicBezTo>
                          <a:pt x="796" y="475"/>
                          <a:pt x="872" y="459"/>
                          <a:pt x="926" y="423"/>
                        </a:cubicBezTo>
                        <a:cubicBezTo>
                          <a:pt x="1197" y="220"/>
                          <a:pt x="792" y="0"/>
                          <a:pt x="48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3" name="Google Shape;1043;p14"/>
                  <p:cNvSpPr/>
                  <p:nvPr/>
                </p:nvSpPr>
                <p:spPr>
                  <a:xfrm>
                    <a:off x="-220350" y="-54550"/>
                    <a:ext cx="38525" cy="19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1" h="789" extrusionOk="0">
                        <a:moveTo>
                          <a:pt x="645" y="1"/>
                        </a:moveTo>
                        <a:cubicBezTo>
                          <a:pt x="527" y="1"/>
                          <a:pt x="412" y="21"/>
                          <a:pt x="285" y="75"/>
                        </a:cubicBezTo>
                        <a:cubicBezTo>
                          <a:pt x="143" y="160"/>
                          <a:pt x="0" y="303"/>
                          <a:pt x="143" y="503"/>
                        </a:cubicBezTo>
                        <a:cubicBezTo>
                          <a:pt x="285" y="703"/>
                          <a:pt x="542" y="760"/>
                          <a:pt x="770" y="788"/>
                        </a:cubicBezTo>
                        <a:cubicBezTo>
                          <a:pt x="999" y="788"/>
                          <a:pt x="1198" y="731"/>
                          <a:pt x="1341" y="560"/>
                        </a:cubicBezTo>
                        <a:cubicBezTo>
                          <a:pt x="1541" y="275"/>
                          <a:pt x="1056" y="46"/>
                          <a:pt x="856" y="18"/>
                        </a:cubicBezTo>
                        <a:cubicBezTo>
                          <a:pt x="783" y="7"/>
                          <a:pt x="714" y="1"/>
                          <a:pt x="64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4" name="Google Shape;1044;p14"/>
                  <p:cNvSpPr/>
                  <p:nvPr/>
                </p:nvSpPr>
                <p:spPr>
                  <a:xfrm>
                    <a:off x="24550" y="-1925"/>
                    <a:ext cx="28075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3" h="448" extrusionOk="0">
                        <a:moveTo>
                          <a:pt x="445" y="0"/>
                        </a:moveTo>
                        <a:cubicBezTo>
                          <a:pt x="367" y="0"/>
                          <a:pt x="296" y="16"/>
                          <a:pt x="247" y="53"/>
                        </a:cubicBezTo>
                        <a:cubicBezTo>
                          <a:pt x="0" y="232"/>
                          <a:pt x="390" y="447"/>
                          <a:pt x="678" y="447"/>
                        </a:cubicBezTo>
                        <a:cubicBezTo>
                          <a:pt x="756" y="447"/>
                          <a:pt x="827" y="431"/>
                          <a:pt x="875" y="395"/>
                        </a:cubicBezTo>
                        <a:cubicBezTo>
                          <a:pt x="1122" y="215"/>
                          <a:pt x="733" y="0"/>
                          <a:pt x="445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5" name="Google Shape;1045;p14"/>
                  <p:cNvSpPr/>
                  <p:nvPr/>
                </p:nvSpPr>
                <p:spPr>
                  <a:xfrm>
                    <a:off x="-290275" y="808150"/>
                    <a:ext cx="27075" cy="15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3" h="633" extrusionOk="0">
                        <a:moveTo>
                          <a:pt x="467" y="1"/>
                        </a:moveTo>
                        <a:cubicBezTo>
                          <a:pt x="442" y="1"/>
                          <a:pt x="420" y="2"/>
                          <a:pt x="400" y="5"/>
                        </a:cubicBezTo>
                        <a:cubicBezTo>
                          <a:pt x="486" y="5"/>
                          <a:pt x="572" y="34"/>
                          <a:pt x="657" y="62"/>
                        </a:cubicBezTo>
                        <a:lnTo>
                          <a:pt x="343" y="62"/>
                        </a:lnTo>
                        <a:cubicBezTo>
                          <a:pt x="305" y="43"/>
                          <a:pt x="267" y="34"/>
                          <a:pt x="231" y="34"/>
                        </a:cubicBezTo>
                        <a:cubicBezTo>
                          <a:pt x="159" y="34"/>
                          <a:pt x="96" y="72"/>
                          <a:pt x="58" y="148"/>
                        </a:cubicBezTo>
                        <a:cubicBezTo>
                          <a:pt x="1" y="233"/>
                          <a:pt x="1" y="319"/>
                          <a:pt x="58" y="376"/>
                        </a:cubicBezTo>
                        <a:cubicBezTo>
                          <a:pt x="115" y="433"/>
                          <a:pt x="172" y="490"/>
                          <a:pt x="229" y="519"/>
                        </a:cubicBezTo>
                        <a:cubicBezTo>
                          <a:pt x="315" y="576"/>
                          <a:pt x="457" y="604"/>
                          <a:pt x="600" y="633"/>
                        </a:cubicBezTo>
                        <a:lnTo>
                          <a:pt x="629" y="633"/>
                        </a:lnTo>
                        <a:cubicBezTo>
                          <a:pt x="828" y="633"/>
                          <a:pt x="1028" y="576"/>
                          <a:pt x="1057" y="405"/>
                        </a:cubicBezTo>
                        <a:cubicBezTo>
                          <a:pt x="1082" y="121"/>
                          <a:pt x="690" y="1"/>
                          <a:pt x="467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6" name="Google Shape;1046;p14"/>
                  <p:cNvSpPr/>
                  <p:nvPr/>
                </p:nvSpPr>
                <p:spPr>
                  <a:xfrm>
                    <a:off x="-245250" y="799075"/>
                    <a:ext cx="33475" cy="14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" h="593" extrusionOk="0">
                        <a:moveTo>
                          <a:pt x="363" y="0"/>
                        </a:moveTo>
                        <a:cubicBezTo>
                          <a:pt x="270" y="0"/>
                          <a:pt x="184" y="20"/>
                          <a:pt x="169" y="83"/>
                        </a:cubicBezTo>
                        <a:cubicBezTo>
                          <a:pt x="140" y="111"/>
                          <a:pt x="140" y="140"/>
                          <a:pt x="112" y="197"/>
                        </a:cubicBezTo>
                        <a:cubicBezTo>
                          <a:pt x="1" y="485"/>
                          <a:pt x="222" y="592"/>
                          <a:pt x="473" y="592"/>
                        </a:cubicBezTo>
                        <a:cubicBezTo>
                          <a:pt x="868" y="592"/>
                          <a:pt x="1339" y="327"/>
                          <a:pt x="711" y="83"/>
                        </a:cubicBezTo>
                        <a:cubicBezTo>
                          <a:pt x="654" y="54"/>
                          <a:pt x="597" y="54"/>
                          <a:pt x="568" y="26"/>
                        </a:cubicBezTo>
                        <a:cubicBezTo>
                          <a:pt x="517" y="13"/>
                          <a:pt x="437" y="0"/>
                          <a:pt x="36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7" name="Google Shape;1047;p14"/>
                  <p:cNvSpPr/>
                  <p:nvPr/>
                </p:nvSpPr>
                <p:spPr>
                  <a:xfrm>
                    <a:off x="370975" y="892050"/>
                    <a:ext cx="39250" cy="20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838" extrusionOk="0">
                        <a:moveTo>
                          <a:pt x="706" y="1"/>
                        </a:moveTo>
                        <a:cubicBezTo>
                          <a:pt x="560" y="1"/>
                          <a:pt x="419" y="38"/>
                          <a:pt x="314" y="130"/>
                        </a:cubicBezTo>
                        <a:lnTo>
                          <a:pt x="257" y="159"/>
                        </a:lnTo>
                        <a:cubicBezTo>
                          <a:pt x="0" y="330"/>
                          <a:pt x="200" y="615"/>
                          <a:pt x="400" y="729"/>
                        </a:cubicBezTo>
                        <a:cubicBezTo>
                          <a:pt x="541" y="792"/>
                          <a:pt x="716" y="837"/>
                          <a:pt x="888" y="837"/>
                        </a:cubicBezTo>
                        <a:cubicBezTo>
                          <a:pt x="1029" y="837"/>
                          <a:pt x="1168" y="806"/>
                          <a:pt x="1284" y="729"/>
                        </a:cubicBezTo>
                        <a:lnTo>
                          <a:pt x="1341" y="701"/>
                        </a:lnTo>
                        <a:cubicBezTo>
                          <a:pt x="1570" y="501"/>
                          <a:pt x="1398" y="244"/>
                          <a:pt x="1199" y="130"/>
                        </a:cubicBezTo>
                        <a:cubicBezTo>
                          <a:pt x="1060" y="53"/>
                          <a:pt x="879" y="1"/>
                          <a:pt x="70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8" name="Google Shape;1048;p14"/>
                  <p:cNvSpPr/>
                  <p:nvPr/>
                </p:nvSpPr>
                <p:spPr>
                  <a:xfrm>
                    <a:off x="377100" y="836900"/>
                    <a:ext cx="26700" cy="1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8" h="670" extrusionOk="0">
                        <a:moveTo>
                          <a:pt x="448" y="0"/>
                        </a:moveTo>
                        <a:cubicBezTo>
                          <a:pt x="281" y="0"/>
                          <a:pt x="118" y="61"/>
                          <a:pt x="69" y="225"/>
                        </a:cubicBezTo>
                        <a:cubicBezTo>
                          <a:pt x="41" y="282"/>
                          <a:pt x="41" y="339"/>
                          <a:pt x="69" y="396"/>
                        </a:cubicBezTo>
                        <a:cubicBezTo>
                          <a:pt x="1" y="578"/>
                          <a:pt x="297" y="670"/>
                          <a:pt x="506" y="670"/>
                        </a:cubicBezTo>
                        <a:cubicBezTo>
                          <a:pt x="559" y="670"/>
                          <a:pt x="606" y="664"/>
                          <a:pt x="640" y="653"/>
                        </a:cubicBezTo>
                        <a:cubicBezTo>
                          <a:pt x="811" y="653"/>
                          <a:pt x="1068" y="567"/>
                          <a:pt x="1039" y="367"/>
                        </a:cubicBezTo>
                        <a:cubicBezTo>
                          <a:pt x="1011" y="225"/>
                          <a:pt x="897" y="168"/>
                          <a:pt x="782" y="82"/>
                        </a:cubicBezTo>
                        <a:cubicBezTo>
                          <a:pt x="697" y="33"/>
                          <a:pt x="571" y="0"/>
                          <a:pt x="448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9" name="Google Shape;1049;p14"/>
                  <p:cNvSpPr/>
                  <p:nvPr/>
                </p:nvSpPr>
                <p:spPr>
                  <a:xfrm>
                    <a:off x="603500" y="335075"/>
                    <a:ext cx="34275" cy="1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1" h="708" extrusionOk="0">
                        <a:moveTo>
                          <a:pt x="602" y="0"/>
                        </a:moveTo>
                        <a:cubicBezTo>
                          <a:pt x="470" y="0"/>
                          <a:pt x="337" y="29"/>
                          <a:pt x="229" y="97"/>
                        </a:cubicBezTo>
                        <a:cubicBezTo>
                          <a:pt x="1" y="268"/>
                          <a:pt x="172" y="496"/>
                          <a:pt x="343" y="610"/>
                        </a:cubicBezTo>
                        <a:cubicBezTo>
                          <a:pt x="464" y="671"/>
                          <a:pt x="616" y="707"/>
                          <a:pt x="766" y="707"/>
                        </a:cubicBezTo>
                        <a:cubicBezTo>
                          <a:pt x="901" y="707"/>
                          <a:pt x="1034" y="678"/>
                          <a:pt x="1142" y="610"/>
                        </a:cubicBezTo>
                        <a:cubicBezTo>
                          <a:pt x="1370" y="439"/>
                          <a:pt x="1199" y="211"/>
                          <a:pt x="999" y="97"/>
                        </a:cubicBezTo>
                        <a:cubicBezTo>
                          <a:pt x="894" y="37"/>
                          <a:pt x="749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0" name="Google Shape;1050;p14"/>
                  <p:cNvSpPr/>
                  <p:nvPr/>
                </p:nvSpPr>
                <p:spPr>
                  <a:xfrm>
                    <a:off x="642750" y="412550"/>
                    <a:ext cx="31400" cy="1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6" h="622" extrusionOk="0">
                        <a:moveTo>
                          <a:pt x="457" y="0"/>
                        </a:moveTo>
                        <a:cubicBezTo>
                          <a:pt x="335" y="0"/>
                          <a:pt x="220" y="31"/>
                          <a:pt x="143" y="108"/>
                        </a:cubicBezTo>
                        <a:cubicBezTo>
                          <a:pt x="57" y="136"/>
                          <a:pt x="0" y="193"/>
                          <a:pt x="0" y="308"/>
                        </a:cubicBezTo>
                        <a:cubicBezTo>
                          <a:pt x="57" y="564"/>
                          <a:pt x="428" y="621"/>
                          <a:pt x="656" y="621"/>
                        </a:cubicBezTo>
                        <a:cubicBezTo>
                          <a:pt x="913" y="621"/>
                          <a:pt x="1255" y="422"/>
                          <a:pt x="970" y="165"/>
                        </a:cubicBezTo>
                        <a:cubicBezTo>
                          <a:pt x="865" y="77"/>
                          <a:pt x="652" y="0"/>
                          <a:pt x="457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1" name="Google Shape;1051;p14"/>
                  <p:cNvSpPr/>
                  <p:nvPr/>
                </p:nvSpPr>
                <p:spPr>
                  <a:xfrm>
                    <a:off x="555975" y="375625"/>
                    <a:ext cx="31150" cy="16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6" h="677" extrusionOk="0">
                        <a:moveTo>
                          <a:pt x="494" y="1"/>
                        </a:moveTo>
                        <a:cubicBezTo>
                          <a:pt x="310" y="1"/>
                          <a:pt x="136" y="62"/>
                          <a:pt x="76" y="244"/>
                        </a:cubicBezTo>
                        <a:lnTo>
                          <a:pt x="76" y="272"/>
                        </a:lnTo>
                        <a:cubicBezTo>
                          <a:pt x="0" y="575"/>
                          <a:pt x="459" y="677"/>
                          <a:pt x="705" y="677"/>
                        </a:cubicBezTo>
                        <a:cubicBezTo>
                          <a:pt x="737" y="677"/>
                          <a:pt x="766" y="675"/>
                          <a:pt x="789" y="672"/>
                        </a:cubicBezTo>
                        <a:lnTo>
                          <a:pt x="846" y="643"/>
                        </a:lnTo>
                        <a:cubicBezTo>
                          <a:pt x="1188" y="586"/>
                          <a:pt x="1246" y="272"/>
                          <a:pt x="932" y="101"/>
                        </a:cubicBezTo>
                        <a:cubicBezTo>
                          <a:pt x="825" y="48"/>
                          <a:pt x="656" y="1"/>
                          <a:pt x="49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2" name="Google Shape;1052;p14"/>
                  <p:cNvSpPr/>
                  <p:nvPr/>
                </p:nvSpPr>
                <p:spPr>
                  <a:xfrm>
                    <a:off x="317475" y="235975"/>
                    <a:ext cx="32825" cy="18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3" h="754" extrusionOk="0">
                        <a:moveTo>
                          <a:pt x="571" y="1"/>
                        </a:moveTo>
                        <a:cubicBezTo>
                          <a:pt x="477" y="1"/>
                          <a:pt x="388" y="20"/>
                          <a:pt x="314" y="66"/>
                        </a:cubicBezTo>
                        <a:cubicBezTo>
                          <a:pt x="286" y="66"/>
                          <a:pt x="286" y="95"/>
                          <a:pt x="286" y="95"/>
                        </a:cubicBezTo>
                        <a:cubicBezTo>
                          <a:pt x="200" y="123"/>
                          <a:pt x="114" y="152"/>
                          <a:pt x="86" y="238"/>
                        </a:cubicBezTo>
                        <a:cubicBezTo>
                          <a:pt x="0" y="380"/>
                          <a:pt x="57" y="466"/>
                          <a:pt x="143" y="551"/>
                        </a:cubicBezTo>
                        <a:lnTo>
                          <a:pt x="172" y="580"/>
                        </a:lnTo>
                        <a:cubicBezTo>
                          <a:pt x="301" y="690"/>
                          <a:pt x="501" y="753"/>
                          <a:pt x="688" y="753"/>
                        </a:cubicBezTo>
                        <a:cubicBezTo>
                          <a:pt x="791" y="753"/>
                          <a:pt x="890" y="735"/>
                          <a:pt x="970" y="694"/>
                        </a:cubicBezTo>
                        <a:cubicBezTo>
                          <a:pt x="999" y="694"/>
                          <a:pt x="1028" y="694"/>
                          <a:pt x="1028" y="666"/>
                        </a:cubicBezTo>
                        <a:cubicBezTo>
                          <a:pt x="1284" y="580"/>
                          <a:pt x="1313" y="352"/>
                          <a:pt x="1113" y="180"/>
                        </a:cubicBezTo>
                        <a:cubicBezTo>
                          <a:pt x="978" y="84"/>
                          <a:pt x="765" y="1"/>
                          <a:pt x="571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14"/>
                  <p:cNvSpPr/>
                  <p:nvPr/>
                </p:nvSpPr>
                <p:spPr>
                  <a:xfrm>
                    <a:off x="294050" y="189500"/>
                    <a:ext cx="26150" cy="10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" h="401" extrusionOk="0">
                        <a:moveTo>
                          <a:pt x="403" y="1"/>
                        </a:moveTo>
                        <a:cubicBezTo>
                          <a:pt x="334" y="1"/>
                          <a:pt x="270" y="13"/>
                          <a:pt x="224" y="42"/>
                        </a:cubicBezTo>
                        <a:cubicBezTo>
                          <a:pt x="0" y="221"/>
                          <a:pt x="356" y="400"/>
                          <a:pt x="616" y="400"/>
                        </a:cubicBezTo>
                        <a:cubicBezTo>
                          <a:pt x="687" y="400"/>
                          <a:pt x="752" y="387"/>
                          <a:pt x="795" y="356"/>
                        </a:cubicBezTo>
                        <a:cubicBezTo>
                          <a:pt x="1045" y="197"/>
                          <a:pt x="678" y="1"/>
                          <a:pt x="40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14"/>
                  <p:cNvSpPr/>
                  <p:nvPr/>
                </p:nvSpPr>
                <p:spPr>
                  <a:xfrm>
                    <a:off x="256400" y="235150"/>
                    <a:ext cx="26125" cy="10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" h="401" extrusionOk="0">
                        <a:moveTo>
                          <a:pt x="412" y="1"/>
                        </a:moveTo>
                        <a:cubicBezTo>
                          <a:pt x="346" y="1"/>
                          <a:pt x="287" y="14"/>
                          <a:pt x="246" y="42"/>
                        </a:cubicBezTo>
                        <a:cubicBezTo>
                          <a:pt x="0" y="221"/>
                          <a:pt x="351" y="400"/>
                          <a:pt x="624" y="400"/>
                        </a:cubicBezTo>
                        <a:cubicBezTo>
                          <a:pt x="699" y="400"/>
                          <a:pt x="768" y="387"/>
                          <a:pt x="817" y="356"/>
                        </a:cubicBezTo>
                        <a:cubicBezTo>
                          <a:pt x="1045" y="197"/>
                          <a:pt x="673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14"/>
                  <p:cNvSpPr/>
                  <p:nvPr/>
                </p:nvSpPr>
                <p:spPr>
                  <a:xfrm>
                    <a:off x="174800" y="197050"/>
                    <a:ext cx="30300" cy="14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2" h="598" extrusionOk="0">
                        <a:moveTo>
                          <a:pt x="522" y="1"/>
                        </a:moveTo>
                        <a:cubicBezTo>
                          <a:pt x="459" y="1"/>
                          <a:pt x="405" y="9"/>
                          <a:pt x="372" y="26"/>
                        </a:cubicBezTo>
                        <a:cubicBezTo>
                          <a:pt x="286" y="54"/>
                          <a:pt x="229" y="83"/>
                          <a:pt x="172" y="140"/>
                        </a:cubicBezTo>
                        <a:cubicBezTo>
                          <a:pt x="1" y="254"/>
                          <a:pt x="144" y="425"/>
                          <a:pt x="258" y="511"/>
                        </a:cubicBezTo>
                        <a:cubicBezTo>
                          <a:pt x="370" y="559"/>
                          <a:pt x="499" y="598"/>
                          <a:pt x="622" y="598"/>
                        </a:cubicBezTo>
                        <a:cubicBezTo>
                          <a:pt x="718" y="598"/>
                          <a:pt x="810" y="573"/>
                          <a:pt x="885" y="511"/>
                        </a:cubicBezTo>
                        <a:cubicBezTo>
                          <a:pt x="942" y="482"/>
                          <a:pt x="1000" y="425"/>
                          <a:pt x="1028" y="368"/>
                        </a:cubicBezTo>
                        <a:cubicBezTo>
                          <a:pt x="1212" y="138"/>
                          <a:pt x="785" y="1"/>
                          <a:pt x="52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14"/>
                  <p:cNvSpPr/>
                  <p:nvPr/>
                </p:nvSpPr>
                <p:spPr>
                  <a:xfrm>
                    <a:off x="-23600" y="320400"/>
                    <a:ext cx="24350" cy="9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4" h="384" extrusionOk="0">
                        <a:moveTo>
                          <a:pt x="406" y="0"/>
                        </a:moveTo>
                        <a:cubicBezTo>
                          <a:pt x="329" y="0"/>
                          <a:pt x="257" y="17"/>
                          <a:pt x="205" y="56"/>
                        </a:cubicBezTo>
                        <a:cubicBezTo>
                          <a:pt x="0" y="192"/>
                          <a:pt x="338" y="383"/>
                          <a:pt x="600" y="383"/>
                        </a:cubicBezTo>
                        <a:cubicBezTo>
                          <a:pt x="667" y="383"/>
                          <a:pt x="729" y="371"/>
                          <a:pt x="775" y="341"/>
                        </a:cubicBezTo>
                        <a:cubicBezTo>
                          <a:pt x="973" y="188"/>
                          <a:pt x="663" y="0"/>
                          <a:pt x="406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14"/>
                  <p:cNvSpPr/>
                  <p:nvPr/>
                </p:nvSpPr>
                <p:spPr>
                  <a:xfrm>
                    <a:off x="1071725" y="685575"/>
                    <a:ext cx="22550" cy="14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583" extrusionOk="0">
                        <a:moveTo>
                          <a:pt x="410" y="1"/>
                        </a:moveTo>
                        <a:cubicBezTo>
                          <a:pt x="281" y="1"/>
                          <a:pt x="174" y="43"/>
                          <a:pt x="217" y="172"/>
                        </a:cubicBezTo>
                        <a:cubicBezTo>
                          <a:pt x="0" y="329"/>
                          <a:pt x="383" y="583"/>
                          <a:pt x="659" y="583"/>
                        </a:cubicBezTo>
                        <a:cubicBezTo>
                          <a:pt x="782" y="583"/>
                          <a:pt x="884" y="532"/>
                          <a:pt x="902" y="400"/>
                        </a:cubicBezTo>
                        <a:cubicBezTo>
                          <a:pt x="902" y="257"/>
                          <a:pt x="845" y="172"/>
                          <a:pt x="731" y="86"/>
                        </a:cubicBezTo>
                        <a:cubicBezTo>
                          <a:pt x="688" y="43"/>
                          <a:pt x="538" y="1"/>
                          <a:pt x="410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14"/>
                  <p:cNvSpPr/>
                  <p:nvPr/>
                </p:nvSpPr>
                <p:spPr>
                  <a:xfrm>
                    <a:off x="769000" y="1114275"/>
                    <a:ext cx="43525" cy="2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878" extrusionOk="0">
                        <a:moveTo>
                          <a:pt x="753" y="0"/>
                        </a:moveTo>
                        <a:cubicBezTo>
                          <a:pt x="557" y="0"/>
                          <a:pt x="371" y="57"/>
                          <a:pt x="257" y="200"/>
                        </a:cubicBezTo>
                        <a:lnTo>
                          <a:pt x="229" y="200"/>
                        </a:lnTo>
                        <a:lnTo>
                          <a:pt x="229" y="229"/>
                        </a:lnTo>
                        <a:cubicBezTo>
                          <a:pt x="0" y="485"/>
                          <a:pt x="428" y="828"/>
                          <a:pt x="771" y="856"/>
                        </a:cubicBezTo>
                        <a:cubicBezTo>
                          <a:pt x="842" y="871"/>
                          <a:pt x="913" y="878"/>
                          <a:pt x="985" y="878"/>
                        </a:cubicBezTo>
                        <a:cubicBezTo>
                          <a:pt x="1056" y="878"/>
                          <a:pt x="1127" y="871"/>
                          <a:pt x="1199" y="856"/>
                        </a:cubicBezTo>
                        <a:cubicBezTo>
                          <a:pt x="1627" y="742"/>
                          <a:pt x="1741" y="371"/>
                          <a:pt x="1313" y="143"/>
                        </a:cubicBezTo>
                        <a:cubicBezTo>
                          <a:pt x="1156" y="57"/>
                          <a:pt x="949" y="0"/>
                          <a:pt x="75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14"/>
                  <p:cNvSpPr/>
                  <p:nvPr/>
                </p:nvSpPr>
                <p:spPr>
                  <a:xfrm>
                    <a:off x="772975" y="1051150"/>
                    <a:ext cx="38675" cy="1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7" h="611" extrusionOk="0">
                        <a:moveTo>
                          <a:pt x="629" y="1"/>
                        </a:moveTo>
                        <a:cubicBezTo>
                          <a:pt x="521" y="1"/>
                          <a:pt x="423" y="22"/>
                          <a:pt x="355" y="72"/>
                        </a:cubicBezTo>
                        <a:cubicBezTo>
                          <a:pt x="1" y="315"/>
                          <a:pt x="523" y="610"/>
                          <a:pt x="921" y="610"/>
                        </a:cubicBezTo>
                        <a:cubicBezTo>
                          <a:pt x="1036" y="610"/>
                          <a:pt x="1140" y="586"/>
                          <a:pt x="1211" y="528"/>
                        </a:cubicBezTo>
                        <a:cubicBezTo>
                          <a:pt x="1546" y="282"/>
                          <a:pt x="1023" y="1"/>
                          <a:pt x="62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14"/>
                  <p:cNvSpPr/>
                  <p:nvPr/>
                </p:nvSpPr>
                <p:spPr>
                  <a:xfrm>
                    <a:off x="818400" y="1050200"/>
                    <a:ext cx="15425" cy="6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" h="250" extrusionOk="0">
                        <a:moveTo>
                          <a:pt x="235" y="1"/>
                        </a:moveTo>
                        <a:cubicBezTo>
                          <a:pt x="197" y="1"/>
                          <a:pt x="162" y="8"/>
                          <a:pt x="136" y="24"/>
                        </a:cubicBezTo>
                        <a:cubicBezTo>
                          <a:pt x="0" y="137"/>
                          <a:pt x="222" y="250"/>
                          <a:pt x="377" y="250"/>
                        </a:cubicBezTo>
                        <a:cubicBezTo>
                          <a:pt x="418" y="250"/>
                          <a:pt x="454" y="242"/>
                          <a:pt x="478" y="224"/>
                        </a:cubicBezTo>
                        <a:cubicBezTo>
                          <a:pt x="617" y="131"/>
                          <a:pt x="399" y="1"/>
                          <a:pt x="23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61" name="Google Shape;1061;p14"/>
                <p:cNvGrpSpPr/>
                <p:nvPr/>
              </p:nvGrpSpPr>
              <p:grpSpPr>
                <a:xfrm rot="10800000" flipH="1">
                  <a:off x="1700238" y="-29650"/>
                  <a:ext cx="1681550" cy="1514750"/>
                  <a:chOff x="-587275" y="-256250"/>
                  <a:chExt cx="1681550" cy="1514750"/>
                </a:xfrm>
              </p:grpSpPr>
              <p:sp>
                <p:nvSpPr>
                  <p:cNvPr id="1062" name="Google Shape;1062;p14"/>
                  <p:cNvSpPr/>
                  <p:nvPr/>
                </p:nvSpPr>
                <p:spPr>
                  <a:xfrm>
                    <a:off x="694275" y="-29850"/>
                    <a:ext cx="37675" cy="14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7" h="585" extrusionOk="0">
                        <a:moveTo>
                          <a:pt x="580" y="0"/>
                        </a:moveTo>
                        <a:cubicBezTo>
                          <a:pt x="484" y="0"/>
                          <a:pt x="398" y="17"/>
                          <a:pt x="336" y="57"/>
                        </a:cubicBezTo>
                        <a:cubicBezTo>
                          <a:pt x="0" y="303"/>
                          <a:pt x="506" y="584"/>
                          <a:pt x="892" y="584"/>
                        </a:cubicBezTo>
                        <a:cubicBezTo>
                          <a:pt x="998" y="584"/>
                          <a:pt x="1095" y="563"/>
                          <a:pt x="1163" y="513"/>
                        </a:cubicBezTo>
                        <a:cubicBezTo>
                          <a:pt x="1507" y="284"/>
                          <a:pt x="968" y="0"/>
                          <a:pt x="580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14"/>
                  <p:cNvSpPr/>
                  <p:nvPr/>
                </p:nvSpPr>
                <p:spPr>
                  <a:xfrm>
                    <a:off x="761850" y="-39125"/>
                    <a:ext cx="30700" cy="1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8" h="639" extrusionOk="0">
                        <a:moveTo>
                          <a:pt x="496" y="1"/>
                        </a:moveTo>
                        <a:cubicBezTo>
                          <a:pt x="389" y="1"/>
                          <a:pt x="285" y="26"/>
                          <a:pt x="201" y="86"/>
                        </a:cubicBezTo>
                        <a:cubicBezTo>
                          <a:pt x="1" y="228"/>
                          <a:pt x="144" y="456"/>
                          <a:pt x="315" y="542"/>
                        </a:cubicBezTo>
                        <a:cubicBezTo>
                          <a:pt x="420" y="602"/>
                          <a:pt x="557" y="639"/>
                          <a:pt x="693" y="639"/>
                        </a:cubicBezTo>
                        <a:cubicBezTo>
                          <a:pt x="814" y="639"/>
                          <a:pt x="934" y="609"/>
                          <a:pt x="1028" y="542"/>
                        </a:cubicBezTo>
                        <a:cubicBezTo>
                          <a:pt x="1228" y="399"/>
                          <a:pt x="1085" y="200"/>
                          <a:pt x="914" y="114"/>
                        </a:cubicBezTo>
                        <a:cubicBezTo>
                          <a:pt x="798" y="48"/>
                          <a:pt x="644" y="1"/>
                          <a:pt x="49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14"/>
                  <p:cNvSpPr/>
                  <p:nvPr/>
                </p:nvSpPr>
                <p:spPr>
                  <a:xfrm>
                    <a:off x="767725" y="33300"/>
                    <a:ext cx="34100" cy="17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4" h="707" extrusionOk="0">
                        <a:moveTo>
                          <a:pt x="397" y="0"/>
                        </a:moveTo>
                        <a:cubicBezTo>
                          <a:pt x="183" y="0"/>
                          <a:pt x="0" y="80"/>
                          <a:pt x="80" y="299"/>
                        </a:cubicBezTo>
                        <a:cubicBezTo>
                          <a:pt x="171" y="573"/>
                          <a:pt x="440" y="707"/>
                          <a:pt x="710" y="707"/>
                        </a:cubicBezTo>
                        <a:cubicBezTo>
                          <a:pt x="861" y="707"/>
                          <a:pt x="1013" y="666"/>
                          <a:pt x="1135" y="584"/>
                        </a:cubicBezTo>
                        <a:cubicBezTo>
                          <a:pt x="1364" y="470"/>
                          <a:pt x="1193" y="213"/>
                          <a:pt x="1021" y="127"/>
                        </a:cubicBezTo>
                        <a:cubicBezTo>
                          <a:pt x="936" y="70"/>
                          <a:pt x="822" y="42"/>
                          <a:pt x="679" y="42"/>
                        </a:cubicBezTo>
                        <a:cubicBezTo>
                          <a:pt x="592" y="16"/>
                          <a:pt x="492" y="0"/>
                          <a:pt x="397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14"/>
                  <p:cNvSpPr/>
                  <p:nvPr/>
                </p:nvSpPr>
                <p:spPr>
                  <a:xfrm>
                    <a:off x="814650" y="120650"/>
                    <a:ext cx="34250" cy="20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0" h="815" extrusionOk="0">
                        <a:moveTo>
                          <a:pt x="599" y="0"/>
                        </a:moveTo>
                        <a:cubicBezTo>
                          <a:pt x="343" y="0"/>
                          <a:pt x="286" y="86"/>
                          <a:pt x="86" y="200"/>
                        </a:cubicBezTo>
                        <a:cubicBezTo>
                          <a:pt x="0" y="257"/>
                          <a:pt x="57" y="457"/>
                          <a:pt x="114" y="514"/>
                        </a:cubicBezTo>
                        <a:cubicBezTo>
                          <a:pt x="200" y="628"/>
                          <a:pt x="343" y="713"/>
                          <a:pt x="485" y="770"/>
                        </a:cubicBezTo>
                        <a:cubicBezTo>
                          <a:pt x="584" y="795"/>
                          <a:pt x="700" y="815"/>
                          <a:pt x="817" y="815"/>
                        </a:cubicBezTo>
                        <a:cubicBezTo>
                          <a:pt x="970" y="815"/>
                          <a:pt x="1127" y="782"/>
                          <a:pt x="1256" y="685"/>
                        </a:cubicBezTo>
                        <a:cubicBezTo>
                          <a:pt x="1313" y="656"/>
                          <a:pt x="1341" y="599"/>
                          <a:pt x="1341" y="571"/>
                        </a:cubicBezTo>
                        <a:cubicBezTo>
                          <a:pt x="1370" y="542"/>
                          <a:pt x="1370" y="514"/>
                          <a:pt x="1370" y="485"/>
                        </a:cubicBezTo>
                        <a:cubicBezTo>
                          <a:pt x="1370" y="457"/>
                          <a:pt x="1370" y="428"/>
                          <a:pt x="1341" y="400"/>
                        </a:cubicBezTo>
                        <a:cubicBezTo>
                          <a:pt x="1341" y="371"/>
                          <a:pt x="1341" y="371"/>
                          <a:pt x="1341" y="371"/>
                        </a:cubicBezTo>
                        <a:cubicBezTo>
                          <a:pt x="1313" y="285"/>
                          <a:pt x="1284" y="228"/>
                          <a:pt x="1227" y="200"/>
                        </a:cubicBezTo>
                        <a:cubicBezTo>
                          <a:pt x="1199" y="200"/>
                          <a:pt x="1170" y="171"/>
                          <a:pt x="1170" y="171"/>
                        </a:cubicBezTo>
                        <a:cubicBezTo>
                          <a:pt x="1142" y="143"/>
                          <a:pt x="1113" y="143"/>
                          <a:pt x="1113" y="114"/>
                        </a:cubicBezTo>
                        <a:lnTo>
                          <a:pt x="1056" y="114"/>
                        </a:lnTo>
                        <a:cubicBezTo>
                          <a:pt x="999" y="86"/>
                          <a:pt x="970" y="57"/>
                          <a:pt x="913" y="57"/>
                        </a:cubicBezTo>
                        <a:cubicBezTo>
                          <a:pt x="885" y="29"/>
                          <a:pt x="856" y="29"/>
                          <a:pt x="828" y="29"/>
                        </a:cubicBezTo>
                        <a:cubicBezTo>
                          <a:pt x="799" y="29"/>
                          <a:pt x="799" y="29"/>
                          <a:pt x="77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6" name="Google Shape;1066;p14"/>
                  <p:cNvSpPr/>
                  <p:nvPr/>
                </p:nvSpPr>
                <p:spPr>
                  <a:xfrm>
                    <a:off x="845575" y="64325"/>
                    <a:ext cx="26525" cy="10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1" h="423" extrusionOk="0">
                        <a:moveTo>
                          <a:pt x="441" y="0"/>
                        </a:moveTo>
                        <a:cubicBezTo>
                          <a:pt x="363" y="0"/>
                          <a:pt x="292" y="17"/>
                          <a:pt x="247" y="56"/>
                        </a:cubicBezTo>
                        <a:cubicBezTo>
                          <a:pt x="1" y="213"/>
                          <a:pt x="352" y="422"/>
                          <a:pt x="625" y="422"/>
                        </a:cubicBezTo>
                        <a:cubicBezTo>
                          <a:pt x="700" y="422"/>
                          <a:pt x="769" y="407"/>
                          <a:pt x="818" y="370"/>
                        </a:cubicBezTo>
                        <a:cubicBezTo>
                          <a:pt x="1060" y="194"/>
                          <a:pt x="707" y="0"/>
                          <a:pt x="44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7" name="Google Shape;1067;p14"/>
                  <p:cNvSpPr/>
                  <p:nvPr/>
                </p:nvSpPr>
                <p:spPr>
                  <a:xfrm>
                    <a:off x="838100" y="10625"/>
                    <a:ext cx="31575" cy="12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63" h="499" extrusionOk="0">
                        <a:moveTo>
                          <a:pt x="521" y="1"/>
                        </a:moveTo>
                        <a:cubicBezTo>
                          <a:pt x="430" y="1"/>
                          <a:pt x="346" y="20"/>
                          <a:pt x="289" y="64"/>
                        </a:cubicBezTo>
                        <a:cubicBezTo>
                          <a:pt x="1" y="264"/>
                          <a:pt x="420" y="498"/>
                          <a:pt x="742" y="498"/>
                        </a:cubicBezTo>
                        <a:cubicBezTo>
                          <a:pt x="833" y="498"/>
                          <a:pt x="917" y="479"/>
                          <a:pt x="974" y="435"/>
                        </a:cubicBezTo>
                        <a:cubicBezTo>
                          <a:pt x="1263" y="235"/>
                          <a:pt x="843" y="1"/>
                          <a:pt x="521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8" name="Google Shape;1068;p14"/>
                  <p:cNvSpPr/>
                  <p:nvPr/>
                </p:nvSpPr>
                <p:spPr>
                  <a:xfrm>
                    <a:off x="681475" y="44050"/>
                    <a:ext cx="38975" cy="15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59" h="621" extrusionOk="0">
                        <a:moveTo>
                          <a:pt x="622" y="1"/>
                        </a:moveTo>
                        <a:cubicBezTo>
                          <a:pt x="520" y="1"/>
                          <a:pt x="427" y="21"/>
                          <a:pt x="363" y="68"/>
                        </a:cubicBezTo>
                        <a:cubicBezTo>
                          <a:pt x="0" y="317"/>
                          <a:pt x="537" y="621"/>
                          <a:pt x="945" y="621"/>
                        </a:cubicBezTo>
                        <a:cubicBezTo>
                          <a:pt x="1051" y="621"/>
                          <a:pt x="1148" y="600"/>
                          <a:pt x="1219" y="553"/>
                        </a:cubicBezTo>
                        <a:cubicBezTo>
                          <a:pt x="1559" y="304"/>
                          <a:pt x="1017" y="1"/>
                          <a:pt x="62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9" name="Google Shape;1069;p14"/>
                  <p:cNvSpPr/>
                  <p:nvPr/>
                </p:nvSpPr>
                <p:spPr>
                  <a:xfrm>
                    <a:off x="722625" y="105125"/>
                    <a:ext cx="30000" cy="15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0" h="632" extrusionOk="0">
                        <a:moveTo>
                          <a:pt x="568" y="1"/>
                        </a:moveTo>
                        <a:cubicBezTo>
                          <a:pt x="514" y="1"/>
                          <a:pt x="457" y="8"/>
                          <a:pt x="400" y="22"/>
                        </a:cubicBezTo>
                        <a:cubicBezTo>
                          <a:pt x="372" y="36"/>
                          <a:pt x="357" y="43"/>
                          <a:pt x="364" y="43"/>
                        </a:cubicBezTo>
                        <a:cubicBezTo>
                          <a:pt x="372" y="43"/>
                          <a:pt x="400" y="36"/>
                          <a:pt x="457" y="22"/>
                        </a:cubicBezTo>
                        <a:lnTo>
                          <a:pt x="457" y="22"/>
                        </a:lnTo>
                        <a:cubicBezTo>
                          <a:pt x="372" y="50"/>
                          <a:pt x="315" y="79"/>
                          <a:pt x="257" y="108"/>
                        </a:cubicBezTo>
                        <a:cubicBezTo>
                          <a:pt x="1" y="279"/>
                          <a:pt x="286" y="536"/>
                          <a:pt x="486" y="593"/>
                        </a:cubicBezTo>
                        <a:cubicBezTo>
                          <a:pt x="550" y="614"/>
                          <a:pt x="653" y="631"/>
                          <a:pt x="760" y="631"/>
                        </a:cubicBezTo>
                        <a:cubicBezTo>
                          <a:pt x="938" y="631"/>
                          <a:pt x="1124" y="582"/>
                          <a:pt x="1142" y="421"/>
                        </a:cubicBezTo>
                        <a:cubicBezTo>
                          <a:pt x="1199" y="165"/>
                          <a:pt x="828" y="50"/>
                          <a:pt x="714" y="22"/>
                        </a:cubicBezTo>
                        <a:cubicBezTo>
                          <a:pt x="671" y="8"/>
                          <a:pt x="621" y="1"/>
                          <a:pt x="568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0" name="Google Shape;1070;p14"/>
                  <p:cNvSpPr/>
                  <p:nvPr/>
                </p:nvSpPr>
                <p:spPr>
                  <a:xfrm>
                    <a:off x="659150" y="147175"/>
                    <a:ext cx="26575" cy="16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3" h="642" extrusionOk="0">
                        <a:moveTo>
                          <a:pt x="426" y="0"/>
                        </a:moveTo>
                        <a:cubicBezTo>
                          <a:pt x="348" y="0"/>
                          <a:pt x="272" y="16"/>
                          <a:pt x="200" y="52"/>
                        </a:cubicBezTo>
                        <a:cubicBezTo>
                          <a:pt x="29" y="109"/>
                          <a:pt x="0" y="223"/>
                          <a:pt x="57" y="366"/>
                        </a:cubicBezTo>
                        <a:cubicBezTo>
                          <a:pt x="114" y="451"/>
                          <a:pt x="200" y="508"/>
                          <a:pt x="257" y="565"/>
                        </a:cubicBezTo>
                        <a:cubicBezTo>
                          <a:pt x="346" y="610"/>
                          <a:pt x="491" y="641"/>
                          <a:pt x="631" y="641"/>
                        </a:cubicBezTo>
                        <a:cubicBezTo>
                          <a:pt x="852" y="641"/>
                          <a:pt x="1062" y="564"/>
                          <a:pt x="1027" y="337"/>
                        </a:cubicBezTo>
                        <a:cubicBezTo>
                          <a:pt x="1055" y="198"/>
                          <a:pt x="921" y="114"/>
                          <a:pt x="783" y="83"/>
                        </a:cubicBezTo>
                        <a:lnTo>
                          <a:pt x="783" y="83"/>
                        </a:lnTo>
                        <a:cubicBezTo>
                          <a:pt x="790" y="86"/>
                          <a:pt x="799" y="93"/>
                          <a:pt x="799" y="109"/>
                        </a:cubicBezTo>
                        <a:cubicBezTo>
                          <a:pt x="799" y="109"/>
                          <a:pt x="771" y="80"/>
                          <a:pt x="771" y="80"/>
                        </a:cubicBezTo>
                        <a:lnTo>
                          <a:pt x="771" y="80"/>
                        </a:lnTo>
                        <a:cubicBezTo>
                          <a:pt x="775" y="81"/>
                          <a:pt x="779" y="82"/>
                          <a:pt x="783" y="83"/>
                        </a:cubicBezTo>
                        <a:lnTo>
                          <a:pt x="783" y="83"/>
                        </a:lnTo>
                        <a:cubicBezTo>
                          <a:pt x="776" y="80"/>
                          <a:pt x="771" y="80"/>
                          <a:pt x="771" y="80"/>
                        </a:cubicBezTo>
                        <a:lnTo>
                          <a:pt x="771" y="80"/>
                        </a:lnTo>
                        <a:cubicBezTo>
                          <a:pt x="771" y="80"/>
                          <a:pt x="771" y="80"/>
                          <a:pt x="771" y="80"/>
                        </a:cubicBezTo>
                        <a:lnTo>
                          <a:pt x="742" y="80"/>
                        </a:lnTo>
                        <a:cubicBezTo>
                          <a:pt x="643" y="31"/>
                          <a:pt x="534" y="0"/>
                          <a:pt x="426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1" name="Google Shape;1071;p14"/>
                  <p:cNvSpPr/>
                  <p:nvPr/>
                </p:nvSpPr>
                <p:spPr>
                  <a:xfrm>
                    <a:off x="677700" y="148450"/>
                    <a:ext cx="725" cy="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" h="30" extrusionOk="0">
                        <a:moveTo>
                          <a:pt x="29" y="29"/>
                        </a:moveTo>
                        <a:lnTo>
                          <a:pt x="29" y="29"/>
                        </a:lnTo>
                        <a:cubicBezTo>
                          <a:pt x="0" y="1"/>
                          <a:pt x="0" y="1"/>
                          <a:pt x="29" y="29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2" name="Google Shape;1072;p14"/>
                  <p:cNvSpPr/>
                  <p:nvPr/>
                </p:nvSpPr>
                <p:spPr>
                  <a:xfrm>
                    <a:off x="565700" y="55250"/>
                    <a:ext cx="64225" cy="33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69" h="1352" extrusionOk="0">
                        <a:moveTo>
                          <a:pt x="1097" y="1"/>
                        </a:moveTo>
                        <a:cubicBezTo>
                          <a:pt x="851" y="1"/>
                          <a:pt x="613" y="59"/>
                          <a:pt x="429" y="191"/>
                        </a:cubicBezTo>
                        <a:cubicBezTo>
                          <a:pt x="1" y="505"/>
                          <a:pt x="314" y="961"/>
                          <a:pt x="657" y="1132"/>
                        </a:cubicBezTo>
                        <a:cubicBezTo>
                          <a:pt x="888" y="1271"/>
                          <a:pt x="1185" y="1351"/>
                          <a:pt x="1476" y="1351"/>
                        </a:cubicBezTo>
                        <a:cubicBezTo>
                          <a:pt x="1726" y="1351"/>
                          <a:pt x="1972" y="1292"/>
                          <a:pt x="2169" y="1161"/>
                        </a:cubicBezTo>
                        <a:cubicBezTo>
                          <a:pt x="2568" y="847"/>
                          <a:pt x="2255" y="391"/>
                          <a:pt x="1912" y="219"/>
                        </a:cubicBezTo>
                        <a:cubicBezTo>
                          <a:pt x="1682" y="81"/>
                          <a:pt x="1384" y="1"/>
                          <a:pt x="1097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3" name="Google Shape;1073;p14"/>
                  <p:cNvSpPr/>
                  <p:nvPr/>
                </p:nvSpPr>
                <p:spPr>
                  <a:xfrm>
                    <a:off x="534325" y="-34800"/>
                    <a:ext cx="37825" cy="20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3" h="836" extrusionOk="0">
                        <a:moveTo>
                          <a:pt x="553" y="0"/>
                        </a:moveTo>
                        <a:cubicBezTo>
                          <a:pt x="352" y="0"/>
                          <a:pt x="164" y="68"/>
                          <a:pt x="86" y="255"/>
                        </a:cubicBezTo>
                        <a:cubicBezTo>
                          <a:pt x="86" y="283"/>
                          <a:pt x="86" y="312"/>
                          <a:pt x="57" y="312"/>
                        </a:cubicBezTo>
                        <a:cubicBezTo>
                          <a:pt x="0" y="483"/>
                          <a:pt x="228" y="654"/>
                          <a:pt x="343" y="711"/>
                        </a:cubicBezTo>
                        <a:cubicBezTo>
                          <a:pt x="495" y="799"/>
                          <a:pt x="664" y="836"/>
                          <a:pt x="838" y="836"/>
                        </a:cubicBezTo>
                        <a:cubicBezTo>
                          <a:pt x="891" y="836"/>
                          <a:pt x="945" y="832"/>
                          <a:pt x="999" y="826"/>
                        </a:cubicBezTo>
                        <a:cubicBezTo>
                          <a:pt x="1427" y="740"/>
                          <a:pt x="1512" y="340"/>
                          <a:pt x="1113" y="141"/>
                        </a:cubicBezTo>
                        <a:cubicBezTo>
                          <a:pt x="1084" y="141"/>
                          <a:pt x="1056" y="112"/>
                          <a:pt x="1027" y="112"/>
                        </a:cubicBezTo>
                        <a:cubicBezTo>
                          <a:pt x="898" y="47"/>
                          <a:pt x="721" y="0"/>
                          <a:pt x="55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4" name="Google Shape;1074;p14"/>
                  <p:cNvSpPr/>
                  <p:nvPr/>
                </p:nvSpPr>
                <p:spPr>
                  <a:xfrm>
                    <a:off x="525925" y="-82425"/>
                    <a:ext cx="30525" cy="14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1" h="596" extrusionOk="0">
                        <a:moveTo>
                          <a:pt x="452" y="1"/>
                        </a:moveTo>
                        <a:cubicBezTo>
                          <a:pt x="315" y="1"/>
                          <a:pt x="185" y="47"/>
                          <a:pt x="108" y="163"/>
                        </a:cubicBezTo>
                        <a:cubicBezTo>
                          <a:pt x="79" y="191"/>
                          <a:pt x="51" y="248"/>
                          <a:pt x="51" y="305"/>
                        </a:cubicBezTo>
                        <a:cubicBezTo>
                          <a:pt x="1" y="505"/>
                          <a:pt x="324" y="596"/>
                          <a:pt x="500" y="596"/>
                        </a:cubicBezTo>
                        <a:cubicBezTo>
                          <a:pt x="525" y="596"/>
                          <a:pt x="547" y="594"/>
                          <a:pt x="564" y="591"/>
                        </a:cubicBezTo>
                        <a:lnTo>
                          <a:pt x="507" y="562"/>
                        </a:lnTo>
                        <a:lnTo>
                          <a:pt x="507" y="562"/>
                        </a:lnTo>
                        <a:cubicBezTo>
                          <a:pt x="527" y="564"/>
                          <a:pt x="548" y="566"/>
                          <a:pt x="570" y="566"/>
                        </a:cubicBezTo>
                        <a:cubicBezTo>
                          <a:pt x="816" y="566"/>
                          <a:pt x="1220" y="424"/>
                          <a:pt x="907" y="163"/>
                        </a:cubicBezTo>
                        <a:cubicBezTo>
                          <a:pt x="797" y="69"/>
                          <a:pt x="619" y="1"/>
                          <a:pt x="45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5" name="Google Shape;1075;p14"/>
                  <p:cNvSpPr/>
                  <p:nvPr/>
                </p:nvSpPr>
                <p:spPr>
                  <a:xfrm>
                    <a:off x="622325" y="-84000"/>
                    <a:ext cx="24000" cy="14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0" h="567" extrusionOk="0">
                        <a:moveTo>
                          <a:pt x="253" y="0"/>
                        </a:moveTo>
                        <a:cubicBezTo>
                          <a:pt x="130" y="0"/>
                          <a:pt x="1" y="48"/>
                          <a:pt x="18" y="169"/>
                        </a:cubicBezTo>
                        <a:cubicBezTo>
                          <a:pt x="47" y="340"/>
                          <a:pt x="132" y="397"/>
                          <a:pt x="275" y="482"/>
                        </a:cubicBezTo>
                        <a:cubicBezTo>
                          <a:pt x="338" y="533"/>
                          <a:pt x="461" y="566"/>
                          <a:pt x="583" y="566"/>
                        </a:cubicBezTo>
                        <a:cubicBezTo>
                          <a:pt x="737" y="566"/>
                          <a:pt x="887" y="512"/>
                          <a:pt x="903" y="368"/>
                        </a:cubicBezTo>
                        <a:cubicBezTo>
                          <a:pt x="960" y="169"/>
                          <a:pt x="703" y="83"/>
                          <a:pt x="503" y="83"/>
                        </a:cubicBezTo>
                        <a:cubicBezTo>
                          <a:pt x="475" y="83"/>
                          <a:pt x="475" y="54"/>
                          <a:pt x="446" y="54"/>
                        </a:cubicBezTo>
                        <a:cubicBezTo>
                          <a:pt x="412" y="21"/>
                          <a:pt x="334" y="0"/>
                          <a:pt x="25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6" name="Google Shape;1076;p14"/>
                  <p:cNvSpPr/>
                  <p:nvPr/>
                </p:nvSpPr>
                <p:spPr>
                  <a:xfrm>
                    <a:off x="473675" y="27750"/>
                    <a:ext cx="47125" cy="26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85" h="1058" extrusionOk="0">
                        <a:moveTo>
                          <a:pt x="688" y="0"/>
                        </a:moveTo>
                        <a:cubicBezTo>
                          <a:pt x="637" y="0"/>
                          <a:pt x="588" y="2"/>
                          <a:pt x="543" y="7"/>
                        </a:cubicBezTo>
                        <a:cubicBezTo>
                          <a:pt x="372" y="35"/>
                          <a:pt x="1" y="207"/>
                          <a:pt x="115" y="463"/>
                        </a:cubicBezTo>
                        <a:lnTo>
                          <a:pt x="144" y="578"/>
                        </a:lnTo>
                        <a:cubicBezTo>
                          <a:pt x="306" y="903"/>
                          <a:pt x="677" y="1058"/>
                          <a:pt x="1041" y="1058"/>
                        </a:cubicBezTo>
                        <a:cubicBezTo>
                          <a:pt x="1123" y="1058"/>
                          <a:pt x="1206" y="1050"/>
                          <a:pt x="1285" y="1034"/>
                        </a:cubicBezTo>
                        <a:cubicBezTo>
                          <a:pt x="1684" y="977"/>
                          <a:pt x="1884" y="635"/>
                          <a:pt x="1542" y="321"/>
                        </a:cubicBezTo>
                        <a:lnTo>
                          <a:pt x="1456" y="235"/>
                        </a:lnTo>
                        <a:cubicBezTo>
                          <a:pt x="1288" y="67"/>
                          <a:pt x="958" y="0"/>
                          <a:pt x="688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7" name="Google Shape;1077;p14"/>
                  <p:cNvSpPr/>
                  <p:nvPr/>
                </p:nvSpPr>
                <p:spPr>
                  <a:xfrm>
                    <a:off x="420175" y="-26475"/>
                    <a:ext cx="35000" cy="20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00" h="804" extrusionOk="0">
                        <a:moveTo>
                          <a:pt x="654" y="0"/>
                        </a:moveTo>
                        <a:cubicBezTo>
                          <a:pt x="550" y="0"/>
                          <a:pt x="443" y="22"/>
                          <a:pt x="343" y="65"/>
                        </a:cubicBezTo>
                        <a:cubicBezTo>
                          <a:pt x="201" y="122"/>
                          <a:pt x="144" y="179"/>
                          <a:pt x="87" y="321"/>
                        </a:cubicBezTo>
                        <a:cubicBezTo>
                          <a:pt x="1" y="607"/>
                          <a:pt x="458" y="749"/>
                          <a:pt x="629" y="778"/>
                        </a:cubicBezTo>
                        <a:cubicBezTo>
                          <a:pt x="687" y="794"/>
                          <a:pt x="752" y="804"/>
                          <a:pt x="819" y="804"/>
                        </a:cubicBezTo>
                        <a:cubicBezTo>
                          <a:pt x="982" y="804"/>
                          <a:pt x="1155" y="748"/>
                          <a:pt x="1256" y="607"/>
                        </a:cubicBezTo>
                        <a:cubicBezTo>
                          <a:pt x="1285" y="578"/>
                          <a:pt x="1313" y="521"/>
                          <a:pt x="1313" y="464"/>
                        </a:cubicBezTo>
                        <a:cubicBezTo>
                          <a:pt x="1399" y="264"/>
                          <a:pt x="1085" y="93"/>
                          <a:pt x="943" y="65"/>
                        </a:cubicBezTo>
                        <a:cubicBezTo>
                          <a:pt x="857" y="22"/>
                          <a:pt x="757" y="0"/>
                          <a:pt x="654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8" name="Google Shape;1078;p14"/>
                  <p:cNvSpPr/>
                  <p:nvPr/>
                </p:nvSpPr>
                <p:spPr>
                  <a:xfrm>
                    <a:off x="428025" y="-142700"/>
                    <a:ext cx="24275" cy="18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1" h="732" extrusionOk="0">
                        <a:moveTo>
                          <a:pt x="452" y="1"/>
                        </a:moveTo>
                        <a:cubicBezTo>
                          <a:pt x="423" y="1"/>
                          <a:pt x="396" y="2"/>
                          <a:pt x="372" y="6"/>
                        </a:cubicBezTo>
                        <a:lnTo>
                          <a:pt x="286" y="34"/>
                        </a:lnTo>
                        <a:cubicBezTo>
                          <a:pt x="172" y="34"/>
                          <a:pt x="1" y="91"/>
                          <a:pt x="1" y="234"/>
                        </a:cubicBezTo>
                        <a:cubicBezTo>
                          <a:pt x="1" y="405"/>
                          <a:pt x="86" y="462"/>
                          <a:pt x="144" y="605"/>
                        </a:cubicBezTo>
                        <a:cubicBezTo>
                          <a:pt x="163" y="681"/>
                          <a:pt x="258" y="732"/>
                          <a:pt x="344" y="732"/>
                        </a:cubicBezTo>
                        <a:cubicBezTo>
                          <a:pt x="388" y="732"/>
                          <a:pt x="429" y="719"/>
                          <a:pt x="457" y="691"/>
                        </a:cubicBezTo>
                        <a:cubicBezTo>
                          <a:pt x="543" y="605"/>
                          <a:pt x="657" y="605"/>
                          <a:pt x="771" y="576"/>
                        </a:cubicBezTo>
                        <a:cubicBezTo>
                          <a:pt x="857" y="548"/>
                          <a:pt x="942" y="462"/>
                          <a:pt x="971" y="377"/>
                        </a:cubicBezTo>
                        <a:cubicBezTo>
                          <a:pt x="971" y="377"/>
                          <a:pt x="971" y="348"/>
                          <a:pt x="971" y="320"/>
                        </a:cubicBezTo>
                        <a:cubicBezTo>
                          <a:pt x="971" y="94"/>
                          <a:pt x="663" y="1"/>
                          <a:pt x="45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9" name="Google Shape;1079;p14"/>
                  <p:cNvSpPr/>
                  <p:nvPr/>
                </p:nvSpPr>
                <p:spPr>
                  <a:xfrm>
                    <a:off x="569975" y="-187475"/>
                    <a:ext cx="34875" cy="15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95" h="621" extrusionOk="0">
                        <a:moveTo>
                          <a:pt x="581" y="0"/>
                        </a:moveTo>
                        <a:cubicBezTo>
                          <a:pt x="520" y="0"/>
                          <a:pt x="467" y="9"/>
                          <a:pt x="429" y="28"/>
                        </a:cubicBezTo>
                        <a:cubicBezTo>
                          <a:pt x="286" y="85"/>
                          <a:pt x="200" y="170"/>
                          <a:pt x="86" y="256"/>
                        </a:cubicBezTo>
                        <a:cubicBezTo>
                          <a:pt x="1" y="313"/>
                          <a:pt x="29" y="399"/>
                          <a:pt x="86" y="456"/>
                        </a:cubicBezTo>
                        <a:cubicBezTo>
                          <a:pt x="224" y="563"/>
                          <a:pt x="427" y="621"/>
                          <a:pt x="625" y="621"/>
                        </a:cubicBezTo>
                        <a:cubicBezTo>
                          <a:pt x="797" y="621"/>
                          <a:pt x="966" y="577"/>
                          <a:pt x="1085" y="484"/>
                        </a:cubicBezTo>
                        <a:cubicBezTo>
                          <a:pt x="1395" y="222"/>
                          <a:pt x="889" y="0"/>
                          <a:pt x="58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0" name="Google Shape;1080;p14"/>
                  <p:cNvSpPr/>
                  <p:nvPr/>
                </p:nvSpPr>
                <p:spPr>
                  <a:xfrm>
                    <a:off x="769000" y="-146600"/>
                    <a:ext cx="20000" cy="12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0" h="483" extrusionOk="0">
                        <a:moveTo>
                          <a:pt x="226" y="1"/>
                        </a:moveTo>
                        <a:cubicBezTo>
                          <a:pt x="133" y="1"/>
                          <a:pt x="44" y="28"/>
                          <a:pt x="29" y="105"/>
                        </a:cubicBezTo>
                        <a:lnTo>
                          <a:pt x="29" y="133"/>
                        </a:lnTo>
                        <a:cubicBezTo>
                          <a:pt x="0" y="190"/>
                          <a:pt x="0" y="276"/>
                          <a:pt x="29" y="304"/>
                        </a:cubicBezTo>
                        <a:cubicBezTo>
                          <a:pt x="124" y="423"/>
                          <a:pt x="298" y="483"/>
                          <a:pt x="436" y="483"/>
                        </a:cubicBezTo>
                        <a:cubicBezTo>
                          <a:pt x="464" y="483"/>
                          <a:pt x="490" y="480"/>
                          <a:pt x="514" y="476"/>
                        </a:cubicBezTo>
                        <a:cubicBezTo>
                          <a:pt x="656" y="447"/>
                          <a:pt x="799" y="333"/>
                          <a:pt x="685" y="190"/>
                        </a:cubicBezTo>
                        <a:cubicBezTo>
                          <a:pt x="656" y="133"/>
                          <a:pt x="571" y="76"/>
                          <a:pt x="485" y="76"/>
                        </a:cubicBezTo>
                        <a:cubicBezTo>
                          <a:pt x="457" y="48"/>
                          <a:pt x="457" y="48"/>
                          <a:pt x="428" y="48"/>
                        </a:cubicBezTo>
                        <a:cubicBezTo>
                          <a:pt x="389" y="21"/>
                          <a:pt x="306" y="1"/>
                          <a:pt x="22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1" name="Google Shape;1081;p14"/>
                  <p:cNvSpPr/>
                  <p:nvPr/>
                </p:nvSpPr>
                <p:spPr>
                  <a:xfrm>
                    <a:off x="675550" y="-131800"/>
                    <a:ext cx="36400" cy="24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6" h="982" extrusionOk="0">
                        <a:moveTo>
                          <a:pt x="661" y="0"/>
                        </a:moveTo>
                        <a:cubicBezTo>
                          <a:pt x="553" y="0"/>
                          <a:pt x="452" y="18"/>
                          <a:pt x="371" y="55"/>
                        </a:cubicBezTo>
                        <a:cubicBezTo>
                          <a:pt x="200" y="169"/>
                          <a:pt x="115" y="226"/>
                          <a:pt x="58" y="397"/>
                        </a:cubicBezTo>
                        <a:cubicBezTo>
                          <a:pt x="1" y="568"/>
                          <a:pt x="229" y="768"/>
                          <a:pt x="343" y="825"/>
                        </a:cubicBezTo>
                        <a:cubicBezTo>
                          <a:pt x="314" y="797"/>
                          <a:pt x="286" y="768"/>
                          <a:pt x="257" y="740"/>
                        </a:cubicBezTo>
                        <a:lnTo>
                          <a:pt x="257" y="740"/>
                        </a:lnTo>
                        <a:cubicBezTo>
                          <a:pt x="378" y="861"/>
                          <a:pt x="614" y="982"/>
                          <a:pt x="832" y="982"/>
                        </a:cubicBezTo>
                        <a:cubicBezTo>
                          <a:pt x="922" y="982"/>
                          <a:pt x="1010" y="961"/>
                          <a:pt x="1085" y="911"/>
                        </a:cubicBezTo>
                        <a:cubicBezTo>
                          <a:pt x="1256" y="882"/>
                          <a:pt x="1370" y="797"/>
                          <a:pt x="1427" y="625"/>
                        </a:cubicBezTo>
                        <a:cubicBezTo>
                          <a:pt x="1456" y="568"/>
                          <a:pt x="1456" y="483"/>
                          <a:pt x="1427" y="426"/>
                        </a:cubicBezTo>
                        <a:cubicBezTo>
                          <a:pt x="1342" y="150"/>
                          <a:pt x="974" y="0"/>
                          <a:pt x="66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2" name="Google Shape;1082;p14"/>
                  <p:cNvSpPr/>
                  <p:nvPr/>
                </p:nvSpPr>
                <p:spPr>
                  <a:xfrm>
                    <a:off x="647725" y="-243225"/>
                    <a:ext cx="46400" cy="28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56" h="1143" extrusionOk="0">
                        <a:moveTo>
                          <a:pt x="631" y="1"/>
                        </a:moveTo>
                        <a:cubicBezTo>
                          <a:pt x="361" y="1"/>
                          <a:pt x="101" y="79"/>
                          <a:pt x="29" y="346"/>
                        </a:cubicBezTo>
                        <a:cubicBezTo>
                          <a:pt x="1" y="432"/>
                          <a:pt x="29" y="546"/>
                          <a:pt x="29" y="631"/>
                        </a:cubicBezTo>
                        <a:cubicBezTo>
                          <a:pt x="75" y="997"/>
                          <a:pt x="614" y="1143"/>
                          <a:pt x="988" y="1143"/>
                        </a:cubicBezTo>
                        <a:cubicBezTo>
                          <a:pt x="1082" y="1143"/>
                          <a:pt x="1165" y="1134"/>
                          <a:pt x="1228" y="1116"/>
                        </a:cubicBezTo>
                        <a:cubicBezTo>
                          <a:pt x="1570" y="1059"/>
                          <a:pt x="1855" y="831"/>
                          <a:pt x="1656" y="489"/>
                        </a:cubicBezTo>
                        <a:cubicBezTo>
                          <a:pt x="1542" y="261"/>
                          <a:pt x="1313" y="146"/>
                          <a:pt x="1085" y="61"/>
                        </a:cubicBezTo>
                        <a:cubicBezTo>
                          <a:pt x="957" y="29"/>
                          <a:pt x="792" y="1"/>
                          <a:pt x="631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3" name="Google Shape;1083;p14"/>
                  <p:cNvSpPr/>
                  <p:nvPr/>
                </p:nvSpPr>
                <p:spPr>
                  <a:xfrm>
                    <a:off x="853875" y="-114750"/>
                    <a:ext cx="36300" cy="1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2" h="740" extrusionOk="0">
                        <a:moveTo>
                          <a:pt x="685" y="1"/>
                        </a:moveTo>
                        <a:cubicBezTo>
                          <a:pt x="257" y="1"/>
                          <a:pt x="1" y="400"/>
                          <a:pt x="429" y="628"/>
                        </a:cubicBezTo>
                        <a:cubicBezTo>
                          <a:pt x="526" y="689"/>
                          <a:pt x="738" y="740"/>
                          <a:pt x="938" y="740"/>
                        </a:cubicBezTo>
                        <a:cubicBezTo>
                          <a:pt x="1206" y="740"/>
                          <a:pt x="1452" y="649"/>
                          <a:pt x="1370" y="371"/>
                        </a:cubicBezTo>
                        <a:cubicBezTo>
                          <a:pt x="1370" y="371"/>
                          <a:pt x="1370" y="343"/>
                          <a:pt x="1370" y="343"/>
                        </a:cubicBezTo>
                        <a:cubicBezTo>
                          <a:pt x="1285" y="86"/>
                          <a:pt x="999" y="29"/>
                          <a:pt x="771" y="29"/>
                        </a:cubicBezTo>
                        <a:cubicBezTo>
                          <a:pt x="742" y="1"/>
                          <a:pt x="714" y="1"/>
                          <a:pt x="68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4" name="Google Shape;1084;p14"/>
                  <p:cNvSpPr/>
                  <p:nvPr/>
                </p:nvSpPr>
                <p:spPr>
                  <a:xfrm>
                    <a:off x="825350" y="-195525"/>
                    <a:ext cx="21450" cy="12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8" h="518" extrusionOk="0">
                        <a:moveTo>
                          <a:pt x="375" y="1"/>
                        </a:moveTo>
                        <a:cubicBezTo>
                          <a:pt x="342" y="1"/>
                          <a:pt x="312" y="3"/>
                          <a:pt x="286" y="7"/>
                        </a:cubicBezTo>
                        <a:cubicBezTo>
                          <a:pt x="29" y="36"/>
                          <a:pt x="0" y="264"/>
                          <a:pt x="229" y="378"/>
                        </a:cubicBezTo>
                        <a:cubicBezTo>
                          <a:pt x="229" y="407"/>
                          <a:pt x="257" y="407"/>
                          <a:pt x="257" y="435"/>
                        </a:cubicBezTo>
                        <a:cubicBezTo>
                          <a:pt x="312" y="476"/>
                          <a:pt x="459" y="518"/>
                          <a:pt x="591" y="518"/>
                        </a:cubicBezTo>
                        <a:cubicBezTo>
                          <a:pt x="733" y="518"/>
                          <a:pt x="857" y="469"/>
                          <a:pt x="828" y="321"/>
                        </a:cubicBezTo>
                        <a:lnTo>
                          <a:pt x="799" y="293"/>
                        </a:lnTo>
                        <a:cubicBezTo>
                          <a:pt x="823" y="75"/>
                          <a:pt x="560" y="1"/>
                          <a:pt x="37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5" name="Google Shape;1085;p14"/>
                  <p:cNvSpPr/>
                  <p:nvPr/>
                </p:nvSpPr>
                <p:spPr>
                  <a:xfrm>
                    <a:off x="-90550" y="1189400"/>
                    <a:ext cx="65650" cy="3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26" h="1553" extrusionOk="0">
                        <a:moveTo>
                          <a:pt x="1112" y="0"/>
                        </a:moveTo>
                        <a:cubicBezTo>
                          <a:pt x="825" y="0"/>
                          <a:pt x="535" y="62"/>
                          <a:pt x="315" y="219"/>
                        </a:cubicBezTo>
                        <a:cubicBezTo>
                          <a:pt x="58" y="419"/>
                          <a:pt x="1" y="733"/>
                          <a:pt x="201" y="990"/>
                        </a:cubicBezTo>
                        <a:cubicBezTo>
                          <a:pt x="478" y="1372"/>
                          <a:pt x="978" y="1553"/>
                          <a:pt x="1467" y="1553"/>
                        </a:cubicBezTo>
                        <a:cubicBezTo>
                          <a:pt x="1783" y="1553"/>
                          <a:pt x="2095" y="1478"/>
                          <a:pt x="2341" y="1332"/>
                        </a:cubicBezTo>
                        <a:cubicBezTo>
                          <a:pt x="2626" y="1161"/>
                          <a:pt x="2626" y="819"/>
                          <a:pt x="2455" y="590"/>
                        </a:cubicBezTo>
                        <a:cubicBezTo>
                          <a:pt x="2312" y="334"/>
                          <a:pt x="2055" y="219"/>
                          <a:pt x="1798" y="105"/>
                        </a:cubicBezTo>
                        <a:lnTo>
                          <a:pt x="1770" y="105"/>
                        </a:lnTo>
                        <a:cubicBezTo>
                          <a:pt x="1578" y="41"/>
                          <a:pt x="1346" y="0"/>
                          <a:pt x="111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6" name="Google Shape;1086;p14"/>
                  <p:cNvSpPr/>
                  <p:nvPr/>
                </p:nvSpPr>
                <p:spPr>
                  <a:xfrm>
                    <a:off x="15025" y="1214625"/>
                    <a:ext cx="47475" cy="21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99" h="874" extrusionOk="0">
                        <a:moveTo>
                          <a:pt x="773" y="0"/>
                        </a:moveTo>
                        <a:cubicBezTo>
                          <a:pt x="560" y="0"/>
                          <a:pt x="361" y="69"/>
                          <a:pt x="257" y="238"/>
                        </a:cubicBezTo>
                        <a:cubicBezTo>
                          <a:pt x="1" y="580"/>
                          <a:pt x="600" y="808"/>
                          <a:pt x="828" y="865"/>
                        </a:cubicBezTo>
                        <a:lnTo>
                          <a:pt x="885" y="865"/>
                        </a:lnTo>
                        <a:cubicBezTo>
                          <a:pt x="917" y="871"/>
                          <a:pt x="952" y="873"/>
                          <a:pt x="989" y="873"/>
                        </a:cubicBezTo>
                        <a:cubicBezTo>
                          <a:pt x="1350" y="873"/>
                          <a:pt x="1898" y="628"/>
                          <a:pt x="1484" y="266"/>
                        </a:cubicBezTo>
                        <a:lnTo>
                          <a:pt x="1456" y="238"/>
                        </a:lnTo>
                        <a:cubicBezTo>
                          <a:pt x="1301" y="98"/>
                          <a:pt x="1027" y="0"/>
                          <a:pt x="77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7" name="Google Shape;1087;p14"/>
                  <p:cNvSpPr/>
                  <p:nvPr/>
                </p:nvSpPr>
                <p:spPr>
                  <a:xfrm>
                    <a:off x="62825" y="1154900"/>
                    <a:ext cx="32125" cy="24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5" h="986" extrusionOk="0">
                        <a:moveTo>
                          <a:pt x="570" y="1"/>
                        </a:moveTo>
                        <a:cubicBezTo>
                          <a:pt x="469" y="1"/>
                          <a:pt x="365" y="20"/>
                          <a:pt x="257" y="59"/>
                        </a:cubicBezTo>
                        <a:cubicBezTo>
                          <a:pt x="114" y="116"/>
                          <a:pt x="0" y="230"/>
                          <a:pt x="57" y="373"/>
                        </a:cubicBezTo>
                        <a:cubicBezTo>
                          <a:pt x="86" y="487"/>
                          <a:pt x="114" y="601"/>
                          <a:pt x="172" y="686"/>
                        </a:cubicBezTo>
                        <a:cubicBezTo>
                          <a:pt x="229" y="743"/>
                          <a:pt x="286" y="772"/>
                          <a:pt x="286" y="858"/>
                        </a:cubicBezTo>
                        <a:cubicBezTo>
                          <a:pt x="319" y="941"/>
                          <a:pt x="430" y="985"/>
                          <a:pt x="533" y="985"/>
                        </a:cubicBezTo>
                        <a:cubicBezTo>
                          <a:pt x="607" y="985"/>
                          <a:pt x="678" y="962"/>
                          <a:pt x="714" y="915"/>
                        </a:cubicBezTo>
                        <a:cubicBezTo>
                          <a:pt x="799" y="829"/>
                          <a:pt x="942" y="829"/>
                          <a:pt x="1028" y="772"/>
                        </a:cubicBezTo>
                        <a:cubicBezTo>
                          <a:pt x="1085" y="715"/>
                          <a:pt x="1142" y="629"/>
                          <a:pt x="1199" y="572"/>
                        </a:cubicBezTo>
                        <a:cubicBezTo>
                          <a:pt x="1284" y="458"/>
                          <a:pt x="1199" y="258"/>
                          <a:pt x="1113" y="201"/>
                        </a:cubicBezTo>
                        <a:cubicBezTo>
                          <a:pt x="944" y="70"/>
                          <a:pt x="763" y="1"/>
                          <a:pt x="570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8" name="Google Shape;1088;p14"/>
                  <p:cNvSpPr/>
                  <p:nvPr/>
                </p:nvSpPr>
                <p:spPr>
                  <a:xfrm>
                    <a:off x="-60575" y="1031425"/>
                    <a:ext cx="41400" cy="23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6" h="921" extrusionOk="0">
                        <a:moveTo>
                          <a:pt x="532" y="0"/>
                        </a:moveTo>
                        <a:cubicBezTo>
                          <a:pt x="315" y="0"/>
                          <a:pt x="104" y="83"/>
                          <a:pt x="29" y="290"/>
                        </a:cubicBezTo>
                        <a:lnTo>
                          <a:pt x="0" y="376"/>
                        </a:lnTo>
                        <a:cubicBezTo>
                          <a:pt x="0" y="404"/>
                          <a:pt x="0" y="433"/>
                          <a:pt x="0" y="461"/>
                        </a:cubicBezTo>
                        <a:cubicBezTo>
                          <a:pt x="0" y="490"/>
                          <a:pt x="0" y="518"/>
                          <a:pt x="0" y="547"/>
                        </a:cubicBezTo>
                        <a:cubicBezTo>
                          <a:pt x="57" y="661"/>
                          <a:pt x="229" y="746"/>
                          <a:pt x="371" y="832"/>
                        </a:cubicBezTo>
                        <a:cubicBezTo>
                          <a:pt x="400" y="832"/>
                          <a:pt x="400" y="832"/>
                          <a:pt x="428" y="861"/>
                        </a:cubicBezTo>
                        <a:lnTo>
                          <a:pt x="457" y="861"/>
                        </a:lnTo>
                        <a:cubicBezTo>
                          <a:pt x="514" y="889"/>
                          <a:pt x="571" y="889"/>
                          <a:pt x="599" y="889"/>
                        </a:cubicBezTo>
                        <a:cubicBezTo>
                          <a:pt x="676" y="911"/>
                          <a:pt x="748" y="920"/>
                          <a:pt x="817" y="920"/>
                        </a:cubicBezTo>
                        <a:cubicBezTo>
                          <a:pt x="930" y="920"/>
                          <a:pt x="1036" y="896"/>
                          <a:pt x="1142" y="861"/>
                        </a:cubicBezTo>
                        <a:cubicBezTo>
                          <a:pt x="1655" y="661"/>
                          <a:pt x="1284" y="233"/>
                          <a:pt x="942" y="90"/>
                        </a:cubicBezTo>
                        <a:cubicBezTo>
                          <a:pt x="913" y="90"/>
                          <a:pt x="885" y="90"/>
                          <a:pt x="856" y="62"/>
                        </a:cubicBezTo>
                        <a:cubicBezTo>
                          <a:pt x="759" y="23"/>
                          <a:pt x="645" y="0"/>
                          <a:pt x="53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9" name="Google Shape;1089;p14"/>
                  <p:cNvSpPr/>
                  <p:nvPr/>
                </p:nvSpPr>
                <p:spPr>
                  <a:xfrm>
                    <a:off x="-160450" y="998625"/>
                    <a:ext cx="33550" cy="17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2" h="700" extrusionOk="0">
                        <a:moveTo>
                          <a:pt x="581" y="0"/>
                        </a:moveTo>
                        <a:cubicBezTo>
                          <a:pt x="444" y="0"/>
                          <a:pt x="309" y="37"/>
                          <a:pt x="201" y="118"/>
                        </a:cubicBezTo>
                        <a:cubicBezTo>
                          <a:pt x="1" y="261"/>
                          <a:pt x="172" y="489"/>
                          <a:pt x="343" y="603"/>
                        </a:cubicBezTo>
                        <a:cubicBezTo>
                          <a:pt x="464" y="664"/>
                          <a:pt x="608" y="700"/>
                          <a:pt x="751" y="700"/>
                        </a:cubicBezTo>
                        <a:cubicBezTo>
                          <a:pt x="879" y="700"/>
                          <a:pt x="1006" y="671"/>
                          <a:pt x="1114" y="603"/>
                        </a:cubicBezTo>
                        <a:cubicBezTo>
                          <a:pt x="1342" y="432"/>
                          <a:pt x="1171" y="204"/>
                          <a:pt x="999" y="118"/>
                        </a:cubicBezTo>
                        <a:cubicBezTo>
                          <a:pt x="880" y="44"/>
                          <a:pt x="730" y="0"/>
                          <a:pt x="58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0" name="Google Shape;1090;p14"/>
                  <p:cNvSpPr/>
                  <p:nvPr/>
                </p:nvSpPr>
                <p:spPr>
                  <a:xfrm>
                    <a:off x="-170425" y="1076900"/>
                    <a:ext cx="29275" cy="18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1" h="754" extrusionOk="0">
                        <a:moveTo>
                          <a:pt x="502" y="0"/>
                        </a:moveTo>
                        <a:cubicBezTo>
                          <a:pt x="440" y="0"/>
                          <a:pt x="377" y="27"/>
                          <a:pt x="314" y="69"/>
                        </a:cubicBezTo>
                        <a:cubicBezTo>
                          <a:pt x="229" y="126"/>
                          <a:pt x="257" y="240"/>
                          <a:pt x="200" y="297"/>
                        </a:cubicBezTo>
                        <a:cubicBezTo>
                          <a:pt x="0" y="525"/>
                          <a:pt x="457" y="725"/>
                          <a:pt x="600" y="753"/>
                        </a:cubicBezTo>
                        <a:cubicBezTo>
                          <a:pt x="799" y="753"/>
                          <a:pt x="1170" y="725"/>
                          <a:pt x="1142" y="440"/>
                        </a:cubicBezTo>
                        <a:cubicBezTo>
                          <a:pt x="1085" y="183"/>
                          <a:pt x="828" y="40"/>
                          <a:pt x="571" y="12"/>
                        </a:cubicBezTo>
                        <a:cubicBezTo>
                          <a:pt x="548" y="4"/>
                          <a:pt x="525" y="0"/>
                          <a:pt x="50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1" name="Google Shape;1091;p14"/>
                  <p:cNvSpPr/>
                  <p:nvPr/>
                </p:nvSpPr>
                <p:spPr>
                  <a:xfrm>
                    <a:off x="-246050" y="1134100"/>
                    <a:ext cx="30925" cy="23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" h="929" extrusionOk="0">
                        <a:moveTo>
                          <a:pt x="531" y="0"/>
                        </a:moveTo>
                        <a:cubicBezTo>
                          <a:pt x="424" y="0"/>
                          <a:pt x="319" y="30"/>
                          <a:pt x="258" y="92"/>
                        </a:cubicBezTo>
                        <a:cubicBezTo>
                          <a:pt x="144" y="234"/>
                          <a:pt x="1" y="263"/>
                          <a:pt x="1" y="463"/>
                        </a:cubicBezTo>
                        <a:cubicBezTo>
                          <a:pt x="16" y="771"/>
                          <a:pt x="397" y="929"/>
                          <a:pt x="722" y="929"/>
                        </a:cubicBezTo>
                        <a:cubicBezTo>
                          <a:pt x="999" y="929"/>
                          <a:pt x="1236" y="813"/>
                          <a:pt x="1171" y="577"/>
                        </a:cubicBezTo>
                        <a:cubicBezTo>
                          <a:pt x="1114" y="377"/>
                          <a:pt x="971" y="320"/>
                          <a:pt x="885" y="149"/>
                        </a:cubicBezTo>
                        <a:cubicBezTo>
                          <a:pt x="821" y="52"/>
                          <a:pt x="673" y="0"/>
                          <a:pt x="53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2" name="Google Shape;1092;p14"/>
                  <p:cNvSpPr/>
                  <p:nvPr/>
                </p:nvSpPr>
                <p:spPr>
                  <a:xfrm>
                    <a:off x="-218225" y="1229250"/>
                    <a:ext cx="17850" cy="11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4" h="479" extrusionOk="0">
                        <a:moveTo>
                          <a:pt x="239" y="0"/>
                        </a:moveTo>
                        <a:cubicBezTo>
                          <a:pt x="148" y="0"/>
                          <a:pt x="58" y="25"/>
                          <a:pt x="58" y="109"/>
                        </a:cubicBezTo>
                        <a:cubicBezTo>
                          <a:pt x="58" y="109"/>
                          <a:pt x="58" y="138"/>
                          <a:pt x="58" y="138"/>
                        </a:cubicBezTo>
                        <a:cubicBezTo>
                          <a:pt x="1" y="252"/>
                          <a:pt x="58" y="337"/>
                          <a:pt x="172" y="394"/>
                        </a:cubicBezTo>
                        <a:cubicBezTo>
                          <a:pt x="238" y="427"/>
                          <a:pt x="388" y="479"/>
                          <a:pt x="515" y="479"/>
                        </a:cubicBezTo>
                        <a:cubicBezTo>
                          <a:pt x="609" y="479"/>
                          <a:pt x="690" y="451"/>
                          <a:pt x="714" y="366"/>
                        </a:cubicBezTo>
                        <a:lnTo>
                          <a:pt x="714" y="337"/>
                        </a:lnTo>
                        <a:cubicBezTo>
                          <a:pt x="714" y="337"/>
                          <a:pt x="714" y="337"/>
                          <a:pt x="714" y="309"/>
                        </a:cubicBezTo>
                        <a:cubicBezTo>
                          <a:pt x="714" y="309"/>
                          <a:pt x="714" y="309"/>
                          <a:pt x="714" y="280"/>
                        </a:cubicBezTo>
                        <a:cubicBezTo>
                          <a:pt x="685" y="166"/>
                          <a:pt x="486" y="81"/>
                          <a:pt x="400" y="24"/>
                        </a:cubicBezTo>
                        <a:cubicBezTo>
                          <a:pt x="365" y="12"/>
                          <a:pt x="302" y="0"/>
                          <a:pt x="23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3" name="Google Shape;1093;p14"/>
                  <p:cNvSpPr/>
                  <p:nvPr/>
                </p:nvSpPr>
                <p:spPr>
                  <a:xfrm>
                    <a:off x="-43300" y="1107175"/>
                    <a:ext cx="75275" cy="29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11" h="1182" extrusionOk="0">
                        <a:moveTo>
                          <a:pt x="1221" y="0"/>
                        </a:moveTo>
                        <a:cubicBezTo>
                          <a:pt x="1009" y="0"/>
                          <a:pt x="814" y="43"/>
                          <a:pt x="679" y="142"/>
                        </a:cubicBezTo>
                        <a:cubicBezTo>
                          <a:pt x="0" y="617"/>
                          <a:pt x="1062" y="1182"/>
                          <a:pt x="1843" y="1182"/>
                        </a:cubicBezTo>
                        <a:cubicBezTo>
                          <a:pt x="2047" y="1182"/>
                          <a:pt x="2232" y="1143"/>
                          <a:pt x="2362" y="1055"/>
                        </a:cubicBezTo>
                        <a:cubicBezTo>
                          <a:pt x="3011" y="563"/>
                          <a:pt x="1994" y="0"/>
                          <a:pt x="122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4" name="Google Shape;1094;p14"/>
                  <p:cNvSpPr/>
                  <p:nvPr/>
                </p:nvSpPr>
                <p:spPr>
                  <a:xfrm>
                    <a:off x="-325925" y="1167575"/>
                    <a:ext cx="38550" cy="230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2" h="922" extrusionOk="0">
                        <a:moveTo>
                          <a:pt x="662" y="0"/>
                        </a:moveTo>
                        <a:cubicBezTo>
                          <a:pt x="471" y="0"/>
                          <a:pt x="293" y="43"/>
                          <a:pt x="200" y="122"/>
                        </a:cubicBezTo>
                        <a:cubicBezTo>
                          <a:pt x="86" y="236"/>
                          <a:pt x="0" y="294"/>
                          <a:pt x="29" y="493"/>
                        </a:cubicBezTo>
                        <a:cubicBezTo>
                          <a:pt x="57" y="807"/>
                          <a:pt x="599" y="921"/>
                          <a:pt x="828" y="921"/>
                        </a:cubicBezTo>
                        <a:lnTo>
                          <a:pt x="856" y="921"/>
                        </a:lnTo>
                        <a:cubicBezTo>
                          <a:pt x="1085" y="921"/>
                          <a:pt x="1541" y="807"/>
                          <a:pt x="1455" y="493"/>
                        </a:cubicBezTo>
                        <a:cubicBezTo>
                          <a:pt x="1427" y="465"/>
                          <a:pt x="1427" y="436"/>
                          <a:pt x="1427" y="408"/>
                        </a:cubicBezTo>
                        <a:cubicBezTo>
                          <a:pt x="1427" y="322"/>
                          <a:pt x="1370" y="236"/>
                          <a:pt x="1256" y="179"/>
                        </a:cubicBezTo>
                        <a:cubicBezTo>
                          <a:pt x="1118" y="57"/>
                          <a:pt x="882" y="0"/>
                          <a:pt x="66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5" name="Google Shape;1095;p14"/>
                  <p:cNvSpPr/>
                  <p:nvPr/>
                </p:nvSpPr>
                <p:spPr>
                  <a:xfrm>
                    <a:off x="-365875" y="1060425"/>
                    <a:ext cx="35700" cy="24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8" h="986" extrusionOk="0">
                        <a:moveTo>
                          <a:pt x="646" y="0"/>
                        </a:moveTo>
                        <a:cubicBezTo>
                          <a:pt x="591" y="0"/>
                          <a:pt x="537" y="5"/>
                          <a:pt x="486" y="14"/>
                        </a:cubicBezTo>
                        <a:cubicBezTo>
                          <a:pt x="286" y="71"/>
                          <a:pt x="1" y="243"/>
                          <a:pt x="200" y="471"/>
                        </a:cubicBezTo>
                        <a:cubicBezTo>
                          <a:pt x="286" y="585"/>
                          <a:pt x="343" y="642"/>
                          <a:pt x="457" y="699"/>
                        </a:cubicBezTo>
                        <a:cubicBezTo>
                          <a:pt x="486" y="756"/>
                          <a:pt x="543" y="813"/>
                          <a:pt x="600" y="870"/>
                        </a:cubicBezTo>
                        <a:cubicBezTo>
                          <a:pt x="664" y="951"/>
                          <a:pt x="774" y="986"/>
                          <a:pt x="883" y="986"/>
                        </a:cubicBezTo>
                        <a:cubicBezTo>
                          <a:pt x="967" y="986"/>
                          <a:pt x="1051" y="965"/>
                          <a:pt x="1113" y="927"/>
                        </a:cubicBezTo>
                        <a:cubicBezTo>
                          <a:pt x="1199" y="870"/>
                          <a:pt x="1256" y="785"/>
                          <a:pt x="1284" y="699"/>
                        </a:cubicBezTo>
                        <a:cubicBezTo>
                          <a:pt x="1342" y="671"/>
                          <a:pt x="1427" y="528"/>
                          <a:pt x="1370" y="442"/>
                        </a:cubicBezTo>
                        <a:cubicBezTo>
                          <a:pt x="1370" y="442"/>
                          <a:pt x="1370" y="414"/>
                          <a:pt x="1342" y="385"/>
                        </a:cubicBezTo>
                        <a:cubicBezTo>
                          <a:pt x="1222" y="123"/>
                          <a:pt x="924" y="0"/>
                          <a:pt x="646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6" name="Google Shape;1096;p14"/>
                  <p:cNvSpPr/>
                  <p:nvPr/>
                </p:nvSpPr>
                <p:spPr>
                  <a:xfrm>
                    <a:off x="-420075" y="1234550"/>
                    <a:ext cx="40225" cy="23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09" h="958" extrusionOk="0">
                        <a:moveTo>
                          <a:pt x="710" y="0"/>
                        </a:moveTo>
                        <a:cubicBezTo>
                          <a:pt x="605" y="0"/>
                          <a:pt x="502" y="14"/>
                          <a:pt x="400" y="40"/>
                        </a:cubicBezTo>
                        <a:lnTo>
                          <a:pt x="314" y="68"/>
                        </a:lnTo>
                        <a:cubicBezTo>
                          <a:pt x="143" y="125"/>
                          <a:pt x="0" y="297"/>
                          <a:pt x="57" y="496"/>
                        </a:cubicBezTo>
                        <a:cubicBezTo>
                          <a:pt x="114" y="696"/>
                          <a:pt x="342" y="839"/>
                          <a:pt x="542" y="896"/>
                        </a:cubicBezTo>
                        <a:cubicBezTo>
                          <a:pt x="652" y="932"/>
                          <a:pt x="803" y="957"/>
                          <a:pt x="955" y="957"/>
                        </a:cubicBezTo>
                        <a:cubicBezTo>
                          <a:pt x="1278" y="957"/>
                          <a:pt x="1608" y="845"/>
                          <a:pt x="1569" y="496"/>
                        </a:cubicBezTo>
                        <a:cubicBezTo>
                          <a:pt x="1569" y="468"/>
                          <a:pt x="1569" y="468"/>
                          <a:pt x="1569" y="439"/>
                        </a:cubicBezTo>
                        <a:cubicBezTo>
                          <a:pt x="1541" y="240"/>
                          <a:pt x="1255" y="97"/>
                          <a:pt x="1113" y="68"/>
                        </a:cubicBezTo>
                        <a:cubicBezTo>
                          <a:pt x="971" y="21"/>
                          <a:pt x="839" y="0"/>
                          <a:pt x="710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7" name="Google Shape;1097;p14"/>
                  <p:cNvSpPr/>
                  <p:nvPr/>
                </p:nvSpPr>
                <p:spPr>
                  <a:xfrm>
                    <a:off x="819650" y="823950"/>
                    <a:ext cx="27825" cy="1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3" h="647" extrusionOk="0">
                        <a:moveTo>
                          <a:pt x="399" y="1"/>
                        </a:moveTo>
                        <a:cubicBezTo>
                          <a:pt x="0" y="86"/>
                          <a:pt x="114" y="457"/>
                          <a:pt x="457" y="571"/>
                        </a:cubicBezTo>
                        <a:cubicBezTo>
                          <a:pt x="485" y="571"/>
                          <a:pt x="542" y="600"/>
                          <a:pt x="571" y="600"/>
                        </a:cubicBezTo>
                        <a:cubicBezTo>
                          <a:pt x="637" y="626"/>
                          <a:pt x="727" y="647"/>
                          <a:pt x="811" y="647"/>
                        </a:cubicBezTo>
                        <a:cubicBezTo>
                          <a:pt x="908" y="647"/>
                          <a:pt x="997" y="619"/>
                          <a:pt x="1027" y="543"/>
                        </a:cubicBezTo>
                        <a:cubicBezTo>
                          <a:pt x="1056" y="514"/>
                          <a:pt x="1056" y="486"/>
                          <a:pt x="1084" y="457"/>
                        </a:cubicBezTo>
                        <a:cubicBezTo>
                          <a:pt x="1113" y="400"/>
                          <a:pt x="1113" y="372"/>
                          <a:pt x="1113" y="343"/>
                        </a:cubicBezTo>
                        <a:cubicBezTo>
                          <a:pt x="1113" y="315"/>
                          <a:pt x="1113" y="315"/>
                          <a:pt x="1113" y="286"/>
                        </a:cubicBezTo>
                        <a:cubicBezTo>
                          <a:pt x="1113" y="286"/>
                          <a:pt x="1113" y="258"/>
                          <a:pt x="1084" y="258"/>
                        </a:cubicBezTo>
                        <a:cubicBezTo>
                          <a:pt x="1084" y="229"/>
                          <a:pt x="1056" y="200"/>
                          <a:pt x="1056" y="172"/>
                        </a:cubicBezTo>
                        <a:lnTo>
                          <a:pt x="1027" y="172"/>
                        </a:lnTo>
                        <a:cubicBezTo>
                          <a:pt x="970" y="115"/>
                          <a:pt x="856" y="58"/>
                          <a:pt x="742" y="29"/>
                        </a:cubicBezTo>
                        <a:cubicBezTo>
                          <a:pt x="656" y="1"/>
                          <a:pt x="599" y="1"/>
                          <a:pt x="54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8" name="Google Shape;1098;p14"/>
                  <p:cNvSpPr/>
                  <p:nvPr/>
                </p:nvSpPr>
                <p:spPr>
                  <a:xfrm>
                    <a:off x="747500" y="740625"/>
                    <a:ext cx="35250" cy="20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10" h="822" extrusionOk="0">
                        <a:moveTo>
                          <a:pt x="419" y="0"/>
                        </a:moveTo>
                        <a:cubicBezTo>
                          <a:pt x="201" y="0"/>
                          <a:pt x="1" y="70"/>
                          <a:pt x="33" y="309"/>
                        </a:cubicBezTo>
                        <a:cubicBezTo>
                          <a:pt x="61" y="338"/>
                          <a:pt x="61" y="366"/>
                          <a:pt x="61" y="366"/>
                        </a:cubicBezTo>
                        <a:cubicBezTo>
                          <a:pt x="90" y="509"/>
                          <a:pt x="290" y="623"/>
                          <a:pt x="404" y="680"/>
                        </a:cubicBezTo>
                        <a:cubicBezTo>
                          <a:pt x="518" y="709"/>
                          <a:pt x="632" y="709"/>
                          <a:pt x="718" y="766"/>
                        </a:cubicBezTo>
                        <a:cubicBezTo>
                          <a:pt x="768" y="791"/>
                          <a:pt x="916" y="821"/>
                          <a:pt x="1057" y="821"/>
                        </a:cubicBezTo>
                        <a:cubicBezTo>
                          <a:pt x="1239" y="821"/>
                          <a:pt x="1409" y="771"/>
                          <a:pt x="1345" y="595"/>
                        </a:cubicBezTo>
                        <a:cubicBezTo>
                          <a:pt x="1260" y="395"/>
                          <a:pt x="1060" y="195"/>
                          <a:pt x="860" y="81"/>
                        </a:cubicBezTo>
                        <a:cubicBezTo>
                          <a:pt x="772" y="43"/>
                          <a:pt x="590" y="0"/>
                          <a:pt x="41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9" name="Google Shape;1099;p14"/>
                  <p:cNvSpPr/>
                  <p:nvPr/>
                </p:nvSpPr>
                <p:spPr>
                  <a:xfrm>
                    <a:off x="681250" y="809825"/>
                    <a:ext cx="28075" cy="15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3" h="638" extrusionOk="0">
                        <a:moveTo>
                          <a:pt x="544" y="1"/>
                        </a:moveTo>
                        <a:cubicBezTo>
                          <a:pt x="473" y="1"/>
                          <a:pt x="403" y="16"/>
                          <a:pt x="343" y="52"/>
                        </a:cubicBezTo>
                        <a:cubicBezTo>
                          <a:pt x="258" y="81"/>
                          <a:pt x="172" y="109"/>
                          <a:pt x="115" y="195"/>
                        </a:cubicBezTo>
                        <a:cubicBezTo>
                          <a:pt x="1" y="338"/>
                          <a:pt x="143" y="509"/>
                          <a:pt x="286" y="566"/>
                        </a:cubicBezTo>
                        <a:cubicBezTo>
                          <a:pt x="346" y="602"/>
                          <a:pt x="512" y="638"/>
                          <a:pt x="675" y="638"/>
                        </a:cubicBezTo>
                        <a:cubicBezTo>
                          <a:pt x="901" y="638"/>
                          <a:pt x="1123" y="569"/>
                          <a:pt x="1056" y="338"/>
                        </a:cubicBezTo>
                        <a:cubicBezTo>
                          <a:pt x="999" y="223"/>
                          <a:pt x="914" y="166"/>
                          <a:pt x="828" y="81"/>
                        </a:cubicBezTo>
                        <a:cubicBezTo>
                          <a:pt x="745" y="31"/>
                          <a:pt x="643" y="1"/>
                          <a:pt x="54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0" name="Google Shape;1100;p14"/>
                  <p:cNvSpPr/>
                  <p:nvPr/>
                </p:nvSpPr>
                <p:spPr>
                  <a:xfrm>
                    <a:off x="597325" y="716525"/>
                    <a:ext cx="31875" cy="17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5" h="719" extrusionOk="0">
                        <a:moveTo>
                          <a:pt x="466" y="1"/>
                        </a:moveTo>
                        <a:cubicBezTo>
                          <a:pt x="234" y="1"/>
                          <a:pt x="0" y="87"/>
                          <a:pt x="20" y="360"/>
                        </a:cubicBezTo>
                        <a:cubicBezTo>
                          <a:pt x="20" y="360"/>
                          <a:pt x="20" y="389"/>
                          <a:pt x="48" y="417"/>
                        </a:cubicBezTo>
                        <a:cubicBezTo>
                          <a:pt x="111" y="607"/>
                          <a:pt x="376" y="718"/>
                          <a:pt x="613" y="718"/>
                        </a:cubicBezTo>
                        <a:cubicBezTo>
                          <a:pt x="698" y="718"/>
                          <a:pt x="779" y="704"/>
                          <a:pt x="847" y="674"/>
                        </a:cubicBezTo>
                        <a:lnTo>
                          <a:pt x="790" y="674"/>
                        </a:lnTo>
                        <a:cubicBezTo>
                          <a:pt x="1275" y="589"/>
                          <a:pt x="1132" y="189"/>
                          <a:pt x="761" y="46"/>
                        </a:cubicBezTo>
                        <a:cubicBezTo>
                          <a:pt x="680" y="19"/>
                          <a:pt x="573" y="1"/>
                          <a:pt x="46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1" name="Google Shape;1101;p14"/>
                  <p:cNvSpPr/>
                  <p:nvPr/>
                </p:nvSpPr>
                <p:spPr>
                  <a:xfrm>
                    <a:off x="184075" y="589275"/>
                    <a:ext cx="45675" cy="27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7" h="1081" extrusionOk="0">
                        <a:moveTo>
                          <a:pt x="914" y="1"/>
                        </a:moveTo>
                        <a:cubicBezTo>
                          <a:pt x="629" y="29"/>
                          <a:pt x="372" y="86"/>
                          <a:pt x="172" y="315"/>
                        </a:cubicBezTo>
                        <a:cubicBezTo>
                          <a:pt x="1" y="543"/>
                          <a:pt x="286" y="828"/>
                          <a:pt x="457" y="914"/>
                        </a:cubicBezTo>
                        <a:cubicBezTo>
                          <a:pt x="631" y="1018"/>
                          <a:pt x="848" y="1080"/>
                          <a:pt x="1062" y="1080"/>
                        </a:cubicBezTo>
                        <a:cubicBezTo>
                          <a:pt x="1198" y="1080"/>
                          <a:pt x="1334" y="1055"/>
                          <a:pt x="1456" y="999"/>
                        </a:cubicBezTo>
                        <a:cubicBezTo>
                          <a:pt x="1542" y="971"/>
                          <a:pt x="1599" y="942"/>
                          <a:pt x="1656" y="885"/>
                        </a:cubicBezTo>
                        <a:cubicBezTo>
                          <a:pt x="1741" y="828"/>
                          <a:pt x="1798" y="743"/>
                          <a:pt x="1827" y="657"/>
                        </a:cubicBezTo>
                        <a:cubicBezTo>
                          <a:pt x="1827" y="657"/>
                          <a:pt x="1827" y="628"/>
                          <a:pt x="1827" y="628"/>
                        </a:cubicBezTo>
                        <a:cubicBezTo>
                          <a:pt x="1798" y="200"/>
                          <a:pt x="1285" y="1"/>
                          <a:pt x="91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2" name="Google Shape;1102;p14"/>
                  <p:cNvSpPr/>
                  <p:nvPr/>
                </p:nvSpPr>
                <p:spPr>
                  <a:xfrm>
                    <a:off x="283000" y="547750"/>
                    <a:ext cx="18975" cy="9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360" extrusionOk="0">
                        <a:moveTo>
                          <a:pt x="257" y="0"/>
                        </a:moveTo>
                        <a:cubicBezTo>
                          <a:pt x="225" y="0"/>
                          <a:pt x="199" y="2"/>
                          <a:pt x="181" y="7"/>
                        </a:cubicBezTo>
                        <a:lnTo>
                          <a:pt x="152" y="7"/>
                        </a:lnTo>
                        <a:cubicBezTo>
                          <a:pt x="67" y="35"/>
                          <a:pt x="38" y="92"/>
                          <a:pt x="38" y="178"/>
                        </a:cubicBezTo>
                        <a:cubicBezTo>
                          <a:pt x="67" y="178"/>
                          <a:pt x="67" y="207"/>
                          <a:pt x="67" y="207"/>
                        </a:cubicBezTo>
                        <a:cubicBezTo>
                          <a:pt x="1" y="317"/>
                          <a:pt x="157" y="359"/>
                          <a:pt x="271" y="359"/>
                        </a:cubicBezTo>
                        <a:cubicBezTo>
                          <a:pt x="304" y="359"/>
                          <a:pt x="333" y="356"/>
                          <a:pt x="352" y="349"/>
                        </a:cubicBezTo>
                        <a:cubicBezTo>
                          <a:pt x="390" y="340"/>
                          <a:pt x="425" y="340"/>
                          <a:pt x="458" y="340"/>
                        </a:cubicBezTo>
                        <a:lnTo>
                          <a:pt x="458" y="340"/>
                        </a:lnTo>
                        <a:cubicBezTo>
                          <a:pt x="523" y="340"/>
                          <a:pt x="580" y="340"/>
                          <a:pt x="638" y="264"/>
                        </a:cubicBezTo>
                        <a:cubicBezTo>
                          <a:pt x="758" y="71"/>
                          <a:pt x="430" y="0"/>
                          <a:pt x="257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3" name="Google Shape;1103;p14"/>
                  <p:cNvSpPr/>
                  <p:nvPr/>
                </p:nvSpPr>
                <p:spPr>
                  <a:xfrm>
                    <a:off x="226175" y="478500"/>
                    <a:ext cx="31400" cy="1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6" h="765" extrusionOk="0">
                        <a:moveTo>
                          <a:pt x="464" y="1"/>
                        </a:moveTo>
                        <a:cubicBezTo>
                          <a:pt x="265" y="1"/>
                          <a:pt x="47" y="54"/>
                          <a:pt x="29" y="237"/>
                        </a:cubicBezTo>
                        <a:cubicBezTo>
                          <a:pt x="29" y="266"/>
                          <a:pt x="29" y="266"/>
                          <a:pt x="29" y="266"/>
                        </a:cubicBezTo>
                        <a:cubicBezTo>
                          <a:pt x="0" y="494"/>
                          <a:pt x="257" y="580"/>
                          <a:pt x="428" y="637"/>
                        </a:cubicBezTo>
                        <a:cubicBezTo>
                          <a:pt x="445" y="720"/>
                          <a:pt x="539" y="764"/>
                          <a:pt x="632" y="764"/>
                        </a:cubicBezTo>
                        <a:cubicBezTo>
                          <a:pt x="698" y="764"/>
                          <a:pt x="763" y="742"/>
                          <a:pt x="799" y="694"/>
                        </a:cubicBezTo>
                        <a:cubicBezTo>
                          <a:pt x="828" y="665"/>
                          <a:pt x="885" y="637"/>
                          <a:pt x="913" y="608"/>
                        </a:cubicBezTo>
                        <a:cubicBezTo>
                          <a:pt x="1256" y="437"/>
                          <a:pt x="1056" y="123"/>
                          <a:pt x="742" y="38"/>
                        </a:cubicBezTo>
                        <a:cubicBezTo>
                          <a:pt x="681" y="17"/>
                          <a:pt x="575" y="1"/>
                          <a:pt x="46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4" name="Google Shape;1104;p14"/>
                  <p:cNvSpPr/>
                  <p:nvPr/>
                </p:nvSpPr>
                <p:spPr>
                  <a:xfrm>
                    <a:off x="191925" y="537025"/>
                    <a:ext cx="24275" cy="154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1" h="619" extrusionOk="0">
                        <a:moveTo>
                          <a:pt x="243" y="1"/>
                        </a:moveTo>
                        <a:cubicBezTo>
                          <a:pt x="115" y="1"/>
                          <a:pt x="1" y="36"/>
                          <a:pt x="1" y="151"/>
                        </a:cubicBezTo>
                        <a:lnTo>
                          <a:pt x="1" y="208"/>
                        </a:lnTo>
                        <a:cubicBezTo>
                          <a:pt x="1" y="236"/>
                          <a:pt x="1" y="236"/>
                          <a:pt x="1" y="265"/>
                        </a:cubicBezTo>
                        <a:cubicBezTo>
                          <a:pt x="1" y="350"/>
                          <a:pt x="58" y="407"/>
                          <a:pt x="115" y="464"/>
                        </a:cubicBezTo>
                        <a:cubicBezTo>
                          <a:pt x="231" y="561"/>
                          <a:pt x="400" y="619"/>
                          <a:pt x="559" y="619"/>
                        </a:cubicBezTo>
                        <a:cubicBezTo>
                          <a:pt x="634" y="619"/>
                          <a:pt x="707" y="606"/>
                          <a:pt x="771" y="578"/>
                        </a:cubicBezTo>
                        <a:cubicBezTo>
                          <a:pt x="942" y="493"/>
                          <a:pt x="971" y="322"/>
                          <a:pt x="828" y="179"/>
                        </a:cubicBezTo>
                        <a:cubicBezTo>
                          <a:pt x="743" y="122"/>
                          <a:pt x="657" y="93"/>
                          <a:pt x="571" y="65"/>
                        </a:cubicBezTo>
                        <a:cubicBezTo>
                          <a:pt x="514" y="36"/>
                          <a:pt x="372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5" name="Google Shape;1105;p14"/>
                  <p:cNvSpPr/>
                  <p:nvPr/>
                </p:nvSpPr>
                <p:spPr>
                  <a:xfrm>
                    <a:off x="979575" y="403775"/>
                    <a:ext cx="59625" cy="23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5" h="946" extrusionOk="0">
                        <a:moveTo>
                          <a:pt x="966" y="1"/>
                        </a:moveTo>
                        <a:cubicBezTo>
                          <a:pt x="796" y="1"/>
                          <a:pt x="642" y="36"/>
                          <a:pt x="536" y="116"/>
                        </a:cubicBezTo>
                        <a:cubicBezTo>
                          <a:pt x="1" y="496"/>
                          <a:pt x="810" y="945"/>
                          <a:pt x="1419" y="945"/>
                        </a:cubicBezTo>
                        <a:cubicBezTo>
                          <a:pt x="1589" y="945"/>
                          <a:pt x="1743" y="911"/>
                          <a:pt x="1849" y="830"/>
                        </a:cubicBezTo>
                        <a:cubicBezTo>
                          <a:pt x="2385" y="450"/>
                          <a:pt x="1576" y="1"/>
                          <a:pt x="96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6" name="Google Shape;1106;p14"/>
                  <p:cNvSpPr/>
                  <p:nvPr/>
                </p:nvSpPr>
                <p:spPr>
                  <a:xfrm>
                    <a:off x="906650" y="376625"/>
                    <a:ext cx="49250" cy="25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70" h="1024" extrusionOk="0">
                        <a:moveTo>
                          <a:pt x="869" y="0"/>
                        </a:moveTo>
                        <a:cubicBezTo>
                          <a:pt x="627" y="0"/>
                          <a:pt x="390" y="71"/>
                          <a:pt x="258" y="261"/>
                        </a:cubicBezTo>
                        <a:cubicBezTo>
                          <a:pt x="1" y="660"/>
                          <a:pt x="657" y="946"/>
                          <a:pt x="943" y="1003"/>
                        </a:cubicBezTo>
                        <a:lnTo>
                          <a:pt x="971" y="1003"/>
                        </a:lnTo>
                        <a:cubicBezTo>
                          <a:pt x="1032" y="1016"/>
                          <a:pt x="1100" y="1023"/>
                          <a:pt x="1172" y="1023"/>
                        </a:cubicBezTo>
                        <a:cubicBezTo>
                          <a:pt x="1404" y="1023"/>
                          <a:pt x="1668" y="949"/>
                          <a:pt x="1798" y="774"/>
                        </a:cubicBezTo>
                        <a:cubicBezTo>
                          <a:pt x="1970" y="518"/>
                          <a:pt x="1713" y="289"/>
                          <a:pt x="1513" y="175"/>
                        </a:cubicBezTo>
                        <a:cubicBezTo>
                          <a:pt x="1513" y="175"/>
                          <a:pt x="1513" y="175"/>
                          <a:pt x="1485" y="147"/>
                        </a:cubicBezTo>
                        <a:cubicBezTo>
                          <a:pt x="1332" y="63"/>
                          <a:pt x="1098" y="0"/>
                          <a:pt x="86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7" name="Google Shape;1107;p14"/>
                  <p:cNvSpPr/>
                  <p:nvPr/>
                </p:nvSpPr>
                <p:spPr>
                  <a:xfrm>
                    <a:off x="915925" y="436575"/>
                    <a:ext cx="38625" cy="2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5" h="1007" extrusionOk="0">
                        <a:moveTo>
                          <a:pt x="519" y="1"/>
                        </a:moveTo>
                        <a:cubicBezTo>
                          <a:pt x="389" y="1"/>
                          <a:pt x="268" y="44"/>
                          <a:pt x="201" y="145"/>
                        </a:cubicBezTo>
                        <a:cubicBezTo>
                          <a:pt x="86" y="317"/>
                          <a:pt x="1" y="402"/>
                          <a:pt x="58" y="602"/>
                        </a:cubicBezTo>
                        <a:cubicBezTo>
                          <a:pt x="115" y="830"/>
                          <a:pt x="429" y="973"/>
                          <a:pt x="629" y="1001"/>
                        </a:cubicBezTo>
                        <a:lnTo>
                          <a:pt x="714" y="1001"/>
                        </a:lnTo>
                        <a:cubicBezTo>
                          <a:pt x="747" y="1005"/>
                          <a:pt x="783" y="1006"/>
                          <a:pt x="821" y="1006"/>
                        </a:cubicBezTo>
                        <a:cubicBezTo>
                          <a:pt x="1119" y="1006"/>
                          <a:pt x="1544" y="899"/>
                          <a:pt x="1342" y="545"/>
                        </a:cubicBezTo>
                        <a:cubicBezTo>
                          <a:pt x="1256" y="402"/>
                          <a:pt x="1142" y="345"/>
                          <a:pt x="1028" y="260"/>
                        </a:cubicBezTo>
                        <a:cubicBezTo>
                          <a:pt x="942" y="104"/>
                          <a:pt x="719" y="1"/>
                          <a:pt x="51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8" name="Google Shape;1108;p14"/>
                  <p:cNvSpPr/>
                  <p:nvPr/>
                </p:nvSpPr>
                <p:spPr>
                  <a:xfrm>
                    <a:off x="1034050" y="556950"/>
                    <a:ext cx="17725" cy="6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276" extrusionOk="0">
                        <a:moveTo>
                          <a:pt x="290" y="1"/>
                        </a:moveTo>
                        <a:cubicBezTo>
                          <a:pt x="237" y="1"/>
                          <a:pt x="188" y="12"/>
                          <a:pt x="155" y="38"/>
                        </a:cubicBezTo>
                        <a:cubicBezTo>
                          <a:pt x="1" y="148"/>
                          <a:pt x="237" y="275"/>
                          <a:pt x="419" y="275"/>
                        </a:cubicBezTo>
                        <a:cubicBezTo>
                          <a:pt x="473" y="275"/>
                          <a:pt x="522" y="264"/>
                          <a:pt x="554" y="238"/>
                        </a:cubicBezTo>
                        <a:cubicBezTo>
                          <a:pt x="708" y="128"/>
                          <a:pt x="472" y="1"/>
                          <a:pt x="290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9" name="Google Shape;1109;p14"/>
                  <p:cNvSpPr/>
                  <p:nvPr/>
                </p:nvSpPr>
                <p:spPr>
                  <a:xfrm>
                    <a:off x="441575" y="1211550"/>
                    <a:ext cx="42125" cy="25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5" h="1038" extrusionOk="0">
                        <a:moveTo>
                          <a:pt x="663" y="1"/>
                        </a:moveTo>
                        <a:cubicBezTo>
                          <a:pt x="596" y="1"/>
                          <a:pt x="527" y="7"/>
                          <a:pt x="457" y="18"/>
                        </a:cubicBezTo>
                        <a:cubicBezTo>
                          <a:pt x="315" y="47"/>
                          <a:pt x="58" y="161"/>
                          <a:pt x="29" y="361"/>
                        </a:cubicBezTo>
                        <a:cubicBezTo>
                          <a:pt x="1" y="560"/>
                          <a:pt x="115" y="674"/>
                          <a:pt x="258" y="789"/>
                        </a:cubicBezTo>
                        <a:cubicBezTo>
                          <a:pt x="432" y="963"/>
                          <a:pt x="706" y="1037"/>
                          <a:pt x="953" y="1037"/>
                        </a:cubicBezTo>
                        <a:cubicBezTo>
                          <a:pt x="1030" y="1037"/>
                          <a:pt x="1103" y="1030"/>
                          <a:pt x="1171" y="1017"/>
                        </a:cubicBezTo>
                        <a:cubicBezTo>
                          <a:pt x="1371" y="988"/>
                          <a:pt x="1684" y="817"/>
                          <a:pt x="1599" y="560"/>
                        </a:cubicBezTo>
                        <a:cubicBezTo>
                          <a:pt x="1542" y="418"/>
                          <a:pt x="1485" y="332"/>
                          <a:pt x="1371" y="246"/>
                        </a:cubicBezTo>
                        <a:cubicBezTo>
                          <a:pt x="1166" y="88"/>
                          <a:pt x="926" y="1"/>
                          <a:pt x="66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0" name="Google Shape;1110;p14"/>
                  <p:cNvSpPr/>
                  <p:nvPr/>
                </p:nvSpPr>
                <p:spPr>
                  <a:xfrm>
                    <a:off x="579975" y="1184175"/>
                    <a:ext cx="25700" cy="1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708" extrusionOk="0">
                        <a:moveTo>
                          <a:pt x="257" y="0"/>
                        </a:moveTo>
                        <a:cubicBezTo>
                          <a:pt x="171" y="0"/>
                          <a:pt x="86" y="29"/>
                          <a:pt x="0" y="58"/>
                        </a:cubicBezTo>
                        <a:cubicBezTo>
                          <a:pt x="0" y="229"/>
                          <a:pt x="29" y="428"/>
                          <a:pt x="29" y="600"/>
                        </a:cubicBezTo>
                        <a:cubicBezTo>
                          <a:pt x="154" y="662"/>
                          <a:pt x="305" y="708"/>
                          <a:pt x="453" y="708"/>
                        </a:cubicBezTo>
                        <a:cubicBezTo>
                          <a:pt x="576" y="708"/>
                          <a:pt x="696" y="677"/>
                          <a:pt x="799" y="600"/>
                        </a:cubicBezTo>
                        <a:cubicBezTo>
                          <a:pt x="1027" y="428"/>
                          <a:pt x="856" y="200"/>
                          <a:pt x="685" y="115"/>
                        </a:cubicBezTo>
                        <a:cubicBezTo>
                          <a:pt x="542" y="29"/>
                          <a:pt x="400" y="0"/>
                          <a:pt x="257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1" name="Google Shape;1111;p14"/>
                  <p:cNvSpPr/>
                  <p:nvPr/>
                </p:nvSpPr>
                <p:spPr>
                  <a:xfrm>
                    <a:off x="490800" y="1083600"/>
                    <a:ext cx="1450" cy="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" h="1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29" y="0"/>
                          <a:pt x="58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2" name="Google Shape;1112;p14"/>
                  <p:cNvSpPr/>
                  <p:nvPr/>
                </p:nvSpPr>
                <p:spPr>
                  <a:xfrm>
                    <a:off x="475825" y="1069200"/>
                    <a:ext cx="28225" cy="14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9" h="577" extrusionOk="0">
                        <a:moveTo>
                          <a:pt x="428" y="1"/>
                        </a:moveTo>
                        <a:cubicBezTo>
                          <a:pt x="396" y="1"/>
                          <a:pt x="366" y="2"/>
                          <a:pt x="343" y="6"/>
                        </a:cubicBezTo>
                        <a:lnTo>
                          <a:pt x="314" y="6"/>
                        </a:lnTo>
                        <a:cubicBezTo>
                          <a:pt x="172" y="6"/>
                          <a:pt x="1" y="120"/>
                          <a:pt x="29" y="291"/>
                        </a:cubicBezTo>
                        <a:cubicBezTo>
                          <a:pt x="86" y="462"/>
                          <a:pt x="286" y="548"/>
                          <a:pt x="457" y="548"/>
                        </a:cubicBezTo>
                        <a:cubicBezTo>
                          <a:pt x="514" y="576"/>
                          <a:pt x="543" y="576"/>
                          <a:pt x="600" y="576"/>
                        </a:cubicBezTo>
                        <a:lnTo>
                          <a:pt x="657" y="576"/>
                        </a:lnTo>
                        <a:cubicBezTo>
                          <a:pt x="799" y="576"/>
                          <a:pt x="1028" y="576"/>
                          <a:pt x="1028" y="405"/>
                        </a:cubicBezTo>
                        <a:cubicBezTo>
                          <a:pt x="1028" y="405"/>
                          <a:pt x="1028" y="377"/>
                          <a:pt x="1028" y="377"/>
                        </a:cubicBezTo>
                        <a:cubicBezTo>
                          <a:pt x="1128" y="100"/>
                          <a:pt x="674" y="1"/>
                          <a:pt x="428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3" name="Google Shape;1113;p14"/>
                  <p:cNvSpPr/>
                  <p:nvPr/>
                </p:nvSpPr>
                <p:spPr>
                  <a:xfrm>
                    <a:off x="459650" y="1153850"/>
                    <a:ext cx="30650" cy="1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6" h="649" extrusionOk="0">
                        <a:moveTo>
                          <a:pt x="378" y="0"/>
                        </a:moveTo>
                        <a:cubicBezTo>
                          <a:pt x="190" y="0"/>
                          <a:pt x="29" y="70"/>
                          <a:pt x="20" y="243"/>
                        </a:cubicBezTo>
                        <a:lnTo>
                          <a:pt x="20" y="272"/>
                        </a:lnTo>
                        <a:cubicBezTo>
                          <a:pt x="0" y="508"/>
                          <a:pt x="318" y="649"/>
                          <a:pt x="593" y="649"/>
                        </a:cubicBezTo>
                        <a:cubicBezTo>
                          <a:pt x="717" y="649"/>
                          <a:pt x="833" y="620"/>
                          <a:pt x="904" y="557"/>
                        </a:cubicBezTo>
                        <a:cubicBezTo>
                          <a:pt x="904" y="557"/>
                          <a:pt x="904" y="557"/>
                          <a:pt x="904" y="529"/>
                        </a:cubicBezTo>
                        <a:cubicBezTo>
                          <a:pt x="1225" y="264"/>
                          <a:pt x="747" y="0"/>
                          <a:pt x="378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4" name="Google Shape;1114;p14"/>
                  <p:cNvSpPr/>
                  <p:nvPr/>
                </p:nvSpPr>
                <p:spPr>
                  <a:xfrm>
                    <a:off x="359550" y="1166150"/>
                    <a:ext cx="37125" cy="2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5" h="926" extrusionOk="0">
                        <a:moveTo>
                          <a:pt x="671" y="0"/>
                        </a:moveTo>
                        <a:cubicBezTo>
                          <a:pt x="479" y="0"/>
                          <a:pt x="301" y="42"/>
                          <a:pt x="200" y="122"/>
                        </a:cubicBezTo>
                        <a:cubicBezTo>
                          <a:pt x="86" y="236"/>
                          <a:pt x="1" y="351"/>
                          <a:pt x="58" y="493"/>
                        </a:cubicBezTo>
                        <a:cubicBezTo>
                          <a:pt x="124" y="790"/>
                          <a:pt x="448" y="925"/>
                          <a:pt x="770" y="925"/>
                        </a:cubicBezTo>
                        <a:cubicBezTo>
                          <a:pt x="1005" y="925"/>
                          <a:pt x="1238" y="854"/>
                          <a:pt x="1370" y="721"/>
                        </a:cubicBezTo>
                        <a:cubicBezTo>
                          <a:pt x="1456" y="664"/>
                          <a:pt x="1484" y="579"/>
                          <a:pt x="1456" y="465"/>
                        </a:cubicBezTo>
                        <a:cubicBezTo>
                          <a:pt x="1456" y="465"/>
                          <a:pt x="1456" y="436"/>
                          <a:pt x="1456" y="436"/>
                        </a:cubicBezTo>
                        <a:cubicBezTo>
                          <a:pt x="1419" y="140"/>
                          <a:pt x="1023" y="0"/>
                          <a:pt x="67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5" name="Google Shape;1115;p14"/>
                  <p:cNvSpPr/>
                  <p:nvPr/>
                </p:nvSpPr>
                <p:spPr>
                  <a:xfrm>
                    <a:off x="393075" y="1184175"/>
                    <a:ext cx="750" cy="1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" h="58" extrusionOk="0">
                        <a:moveTo>
                          <a:pt x="1" y="58"/>
                        </a:moveTo>
                        <a:cubicBezTo>
                          <a:pt x="1" y="29"/>
                          <a:pt x="29" y="29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29"/>
                          <a:pt x="1" y="29"/>
                          <a:pt x="1" y="58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6" name="Google Shape;1116;p14"/>
                  <p:cNvSpPr/>
                  <p:nvPr/>
                </p:nvSpPr>
                <p:spPr>
                  <a:xfrm>
                    <a:off x="-347325" y="593275"/>
                    <a:ext cx="32825" cy="17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3" h="691" extrusionOk="0">
                        <a:moveTo>
                          <a:pt x="577" y="1"/>
                        </a:moveTo>
                        <a:cubicBezTo>
                          <a:pt x="449" y="1"/>
                          <a:pt x="323" y="30"/>
                          <a:pt x="229" y="97"/>
                        </a:cubicBezTo>
                        <a:cubicBezTo>
                          <a:pt x="0" y="269"/>
                          <a:pt x="172" y="497"/>
                          <a:pt x="343" y="583"/>
                        </a:cubicBezTo>
                        <a:cubicBezTo>
                          <a:pt x="452" y="645"/>
                          <a:pt x="605" y="691"/>
                          <a:pt x="753" y="691"/>
                        </a:cubicBezTo>
                        <a:cubicBezTo>
                          <a:pt x="875" y="691"/>
                          <a:pt x="994" y="660"/>
                          <a:pt x="1085" y="583"/>
                        </a:cubicBezTo>
                        <a:cubicBezTo>
                          <a:pt x="1313" y="440"/>
                          <a:pt x="1142" y="212"/>
                          <a:pt x="970" y="97"/>
                        </a:cubicBezTo>
                        <a:cubicBezTo>
                          <a:pt x="865" y="37"/>
                          <a:pt x="720" y="1"/>
                          <a:pt x="577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" name="Google Shape;1117;p14"/>
                  <p:cNvSpPr/>
                  <p:nvPr/>
                </p:nvSpPr>
                <p:spPr>
                  <a:xfrm>
                    <a:off x="-268150" y="535775"/>
                    <a:ext cx="32825" cy="18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3" h="743" extrusionOk="0">
                        <a:moveTo>
                          <a:pt x="714" y="1"/>
                        </a:moveTo>
                        <a:cubicBezTo>
                          <a:pt x="457" y="143"/>
                          <a:pt x="229" y="286"/>
                          <a:pt x="0" y="400"/>
                        </a:cubicBezTo>
                        <a:cubicBezTo>
                          <a:pt x="86" y="686"/>
                          <a:pt x="514" y="743"/>
                          <a:pt x="742" y="743"/>
                        </a:cubicBezTo>
                        <a:cubicBezTo>
                          <a:pt x="942" y="743"/>
                          <a:pt x="1313" y="657"/>
                          <a:pt x="1227" y="372"/>
                        </a:cubicBezTo>
                        <a:cubicBezTo>
                          <a:pt x="1170" y="143"/>
                          <a:pt x="885" y="29"/>
                          <a:pt x="71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" name="Google Shape;1118;p14"/>
                  <p:cNvSpPr/>
                  <p:nvPr/>
                </p:nvSpPr>
                <p:spPr>
                  <a:xfrm>
                    <a:off x="-380150" y="425800"/>
                    <a:ext cx="44425" cy="24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7" h="973" extrusionOk="0">
                        <a:moveTo>
                          <a:pt x="813" y="1"/>
                        </a:moveTo>
                        <a:cubicBezTo>
                          <a:pt x="663" y="1"/>
                          <a:pt x="526" y="23"/>
                          <a:pt x="429" y="63"/>
                        </a:cubicBezTo>
                        <a:cubicBezTo>
                          <a:pt x="1" y="206"/>
                          <a:pt x="86" y="662"/>
                          <a:pt x="457" y="833"/>
                        </a:cubicBezTo>
                        <a:cubicBezTo>
                          <a:pt x="486" y="833"/>
                          <a:pt x="486" y="833"/>
                          <a:pt x="514" y="862"/>
                        </a:cubicBezTo>
                        <a:cubicBezTo>
                          <a:pt x="652" y="912"/>
                          <a:pt x="921" y="973"/>
                          <a:pt x="1170" y="973"/>
                        </a:cubicBezTo>
                        <a:cubicBezTo>
                          <a:pt x="1489" y="973"/>
                          <a:pt x="1777" y="872"/>
                          <a:pt x="1713" y="519"/>
                        </a:cubicBezTo>
                        <a:lnTo>
                          <a:pt x="1713" y="491"/>
                        </a:lnTo>
                        <a:cubicBezTo>
                          <a:pt x="1651" y="143"/>
                          <a:pt x="1193" y="1"/>
                          <a:pt x="81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9" name="Google Shape;1119;p14"/>
                  <p:cNvSpPr/>
                  <p:nvPr/>
                </p:nvSpPr>
                <p:spPr>
                  <a:xfrm>
                    <a:off x="-362300" y="516600"/>
                    <a:ext cx="25700" cy="16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28" h="675" extrusionOk="0">
                        <a:moveTo>
                          <a:pt x="313" y="1"/>
                        </a:moveTo>
                        <a:cubicBezTo>
                          <a:pt x="167" y="1"/>
                          <a:pt x="30" y="49"/>
                          <a:pt x="0" y="197"/>
                        </a:cubicBezTo>
                        <a:cubicBezTo>
                          <a:pt x="0" y="226"/>
                          <a:pt x="0" y="283"/>
                          <a:pt x="0" y="368"/>
                        </a:cubicBezTo>
                        <a:cubicBezTo>
                          <a:pt x="17" y="558"/>
                          <a:pt x="294" y="674"/>
                          <a:pt x="549" y="674"/>
                        </a:cubicBezTo>
                        <a:cubicBezTo>
                          <a:pt x="716" y="674"/>
                          <a:pt x="874" y="624"/>
                          <a:pt x="942" y="511"/>
                        </a:cubicBezTo>
                        <a:cubicBezTo>
                          <a:pt x="942" y="511"/>
                          <a:pt x="942" y="511"/>
                          <a:pt x="942" y="482"/>
                        </a:cubicBezTo>
                        <a:cubicBezTo>
                          <a:pt x="1027" y="340"/>
                          <a:pt x="913" y="197"/>
                          <a:pt x="771" y="112"/>
                        </a:cubicBezTo>
                        <a:cubicBezTo>
                          <a:pt x="742" y="112"/>
                          <a:pt x="713" y="83"/>
                          <a:pt x="656" y="83"/>
                        </a:cubicBezTo>
                        <a:cubicBezTo>
                          <a:pt x="588" y="42"/>
                          <a:pt x="447" y="1"/>
                          <a:pt x="31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0" name="Google Shape;1120;p14"/>
                  <p:cNvSpPr/>
                  <p:nvPr/>
                </p:nvSpPr>
                <p:spPr>
                  <a:xfrm>
                    <a:off x="-483575" y="576600"/>
                    <a:ext cx="35700" cy="18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8" h="759" extrusionOk="0">
                        <a:moveTo>
                          <a:pt x="602" y="0"/>
                        </a:moveTo>
                        <a:cubicBezTo>
                          <a:pt x="464" y="0"/>
                          <a:pt x="332" y="31"/>
                          <a:pt x="229" y="108"/>
                        </a:cubicBezTo>
                        <a:cubicBezTo>
                          <a:pt x="1" y="279"/>
                          <a:pt x="172" y="536"/>
                          <a:pt x="372" y="650"/>
                        </a:cubicBezTo>
                        <a:cubicBezTo>
                          <a:pt x="497" y="713"/>
                          <a:pt x="665" y="758"/>
                          <a:pt x="829" y="758"/>
                        </a:cubicBezTo>
                        <a:cubicBezTo>
                          <a:pt x="964" y="758"/>
                          <a:pt x="1096" y="728"/>
                          <a:pt x="1199" y="650"/>
                        </a:cubicBezTo>
                        <a:cubicBezTo>
                          <a:pt x="1427" y="479"/>
                          <a:pt x="1256" y="222"/>
                          <a:pt x="1085" y="108"/>
                        </a:cubicBezTo>
                        <a:cubicBezTo>
                          <a:pt x="944" y="46"/>
                          <a:pt x="769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1" name="Google Shape;1121;p14"/>
                  <p:cNvSpPr/>
                  <p:nvPr/>
                </p:nvSpPr>
                <p:spPr>
                  <a:xfrm>
                    <a:off x="-527800" y="431650"/>
                    <a:ext cx="41400" cy="22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6" h="896" extrusionOk="0">
                        <a:moveTo>
                          <a:pt x="771" y="0"/>
                        </a:moveTo>
                        <a:cubicBezTo>
                          <a:pt x="486" y="0"/>
                          <a:pt x="1" y="171"/>
                          <a:pt x="257" y="514"/>
                        </a:cubicBezTo>
                        <a:cubicBezTo>
                          <a:pt x="372" y="713"/>
                          <a:pt x="600" y="828"/>
                          <a:pt x="800" y="885"/>
                        </a:cubicBezTo>
                        <a:cubicBezTo>
                          <a:pt x="823" y="892"/>
                          <a:pt x="845" y="896"/>
                          <a:pt x="868" y="896"/>
                        </a:cubicBezTo>
                        <a:cubicBezTo>
                          <a:pt x="931" y="896"/>
                          <a:pt x="994" y="869"/>
                          <a:pt x="1056" y="828"/>
                        </a:cubicBezTo>
                        <a:cubicBezTo>
                          <a:pt x="1313" y="799"/>
                          <a:pt x="1656" y="713"/>
                          <a:pt x="1570" y="428"/>
                        </a:cubicBezTo>
                        <a:cubicBezTo>
                          <a:pt x="1484" y="114"/>
                          <a:pt x="1028" y="0"/>
                          <a:pt x="77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2" name="Google Shape;1122;p14"/>
                  <p:cNvSpPr/>
                  <p:nvPr/>
                </p:nvSpPr>
                <p:spPr>
                  <a:xfrm>
                    <a:off x="-491375" y="331875"/>
                    <a:ext cx="36400" cy="239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6" h="956" extrusionOk="0">
                        <a:moveTo>
                          <a:pt x="619" y="0"/>
                        </a:moveTo>
                        <a:cubicBezTo>
                          <a:pt x="290" y="0"/>
                          <a:pt x="1" y="140"/>
                          <a:pt x="170" y="453"/>
                        </a:cubicBezTo>
                        <a:cubicBezTo>
                          <a:pt x="199" y="510"/>
                          <a:pt x="256" y="653"/>
                          <a:pt x="256" y="738"/>
                        </a:cubicBezTo>
                        <a:cubicBezTo>
                          <a:pt x="272" y="883"/>
                          <a:pt x="450" y="955"/>
                          <a:pt x="624" y="955"/>
                        </a:cubicBezTo>
                        <a:cubicBezTo>
                          <a:pt x="759" y="955"/>
                          <a:pt x="890" y="911"/>
                          <a:pt x="940" y="824"/>
                        </a:cubicBezTo>
                        <a:cubicBezTo>
                          <a:pt x="1026" y="710"/>
                          <a:pt x="1197" y="681"/>
                          <a:pt x="1254" y="539"/>
                        </a:cubicBezTo>
                        <a:cubicBezTo>
                          <a:pt x="1456" y="198"/>
                          <a:pt x="1009" y="0"/>
                          <a:pt x="61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3" name="Google Shape;1123;p14"/>
                  <p:cNvSpPr/>
                  <p:nvPr/>
                </p:nvSpPr>
                <p:spPr>
                  <a:xfrm>
                    <a:off x="-587275" y="486650"/>
                    <a:ext cx="36675" cy="17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7" h="695" extrusionOk="0">
                        <a:moveTo>
                          <a:pt x="806" y="0"/>
                        </a:moveTo>
                        <a:cubicBezTo>
                          <a:pt x="675" y="0"/>
                          <a:pt x="545" y="30"/>
                          <a:pt x="440" y="83"/>
                        </a:cubicBezTo>
                        <a:cubicBezTo>
                          <a:pt x="0" y="314"/>
                          <a:pt x="478" y="695"/>
                          <a:pt x="873" y="695"/>
                        </a:cubicBezTo>
                        <a:cubicBezTo>
                          <a:pt x="966" y="695"/>
                          <a:pt x="1054" y="674"/>
                          <a:pt x="1124" y="625"/>
                        </a:cubicBezTo>
                        <a:cubicBezTo>
                          <a:pt x="1181" y="625"/>
                          <a:pt x="1210" y="625"/>
                          <a:pt x="1238" y="596"/>
                        </a:cubicBezTo>
                        <a:cubicBezTo>
                          <a:pt x="1410" y="539"/>
                          <a:pt x="1467" y="425"/>
                          <a:pt x="1381" y="282"/>
                        </a:cubicBezTo>
                        <a:cubicBezTo>
                          <a:pt x="1255" y="85"/>
                          <a:pt x="1028" y="0"/>
                          <a:pt x="806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" name="Google Shape;1124;p14"/>
                  <p:cNvSpPr/>
                  <p:nvPr/>
                </p:nvSpPr>
                <p:spPr>
                  <a:xfrm>
                    <a:off x="-480000" y="651775"/>
                    <a:ext cx="32125" cy="16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5" h="662" extrusionOk="0">
                        <a:moveTo>
                          <a:pt x="549" y="1"/>
                        </a:moveTo>
                        <a:cubicBezTo>
                          <a:pt x="421" y="1"/>
                          <a:pt x="294" y="30"/>
                          <a:pt x="200" y="97"/>
                        </a:cubicBezTo>
                        <a:cubicBezTo>
                          <a:pt x="0" y="240"/>
                          <a:pt x="143" y="468"/>
                          <a:pt x="314" y="554"/>
                        </a:cubicBezTo>
                        <a:cubicBezTo>
                          <a:pt x="439" y="616"/>
                          <a:pt x="590" y="662"/>
                          <a:pt x="739" y="662"/>
                        </a:cubicBezTo>
                        <a:cubicBezTo>
                          <a:pt x="861" y="662"/>
                          <a:pt x="982" y="631"/>
                          <a:pt x="1085" y="554"/>
                        </a:cubicBezTo>
                        <a:cubicBezTo>
                          <a:pt x="1284" y="411"/>
                          <a:pt x="1113" y="183"/>
                          <a:pt x="942" y="97"/>
                        </a:cubicBezTo>
                        <a:cubicBezTo>
                          <a:pt x="837" y="37"/>
                          <a:pt x="692" y="1"/>
                          <a:pt x="54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5" name="Google Shape;1125;p14"/>
                  <p:cNvSpPr/>
                  <p:nvPr/>
                </p:nvSpPr>
                <p:spPr>
                  <a:xfrm>
                    <a:off x="-310225" y="387950"/>
                    <a:ext cx="19275" cy="11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1" h="465" extrusionOk="0">
                        <a:moveTo>
                          <a:pt x="339" y="1"/>
                        </a:moveTo>
                        <a:cubicBezTo>
                          <a:pt x="308" y="1"/>
                          <a:pt x="279" y="3"/>
                          <a:pt x="257" y="8"/>
                        </a:cubicBezTo>
                        <a:cubicBezTo>
                          <a:pt x="57" y="36"/>
                          <a:pt x="0" y="236"/>
                          <a:pt x="200" y="350"/>
                        </a:cubicBezTo>
                        <a:cubicBezTo>
                          <a:pt x="228" y="350"/>
                          <a:pt x="257" y="350"/>
                          <a:pt x="285" y="379"/>
                        </a:cubicBezTo>
                        <a:cubicBezTo>
                          <a:pt x="328" y="421"/>
                          <a:pt x="457" y="464"/>
                          <a:pt x="567" y="464"/>
                        </a:cubicBezTo>
                        <a:cubicBezTo>
                          <a:pt x="678" y="464"/>
                          <a:pt x="770" y="421"/>
                          <a:pt x="742" y="293"/>
                        </a:cubicBezTo>
                        <a:cubicBezTo>
                          <a:pt x="742" y="293"/>
                          <a:pt x="742" y="264"/>
                          <a:pt x="742" y="236"/>
                        </a:cubicBezTo>
                        <a:cubicBezTo>
                          <a:pt x="766" y="68"/>
                          <a:pt x="507" y="1"/>
                          <a:pt x="33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6" name="Google Shape;1126;p14"/>
                  <p:cNvSpPr/>
                  <p:nvPr/>
                </p:nvSpPr>
                <p:spPr>
                  <a:xfrm>
                    <a:off x="-358750" y="202400"/>
                    <a:ext cx="27150" cy="153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6" h="615" extrusionOk="0">
                        <a:moveTo>
                          <a:pt x="474" y="0"/>
                        </a:moveTo>
                        <a:cubicBezTo>
                          <a:pt x="375" y="0"/>
                          <a:pt x="279" y="21"/>
                          <a:pt x="201" y="68"/>
                        </a:cubicBezTo>
                        <a:cubicBezTo>
                          <a:pt x="115" y="125"/>
                          <a:pt x="86" y="182"/>
                          <a:pt x="58" y="240"/>
                        </a:cubicBezTo>
                        <a:cubicBezTo>
                          <a:pt x="1" y="439"/>
                          <a:pt x="343" y="553"/>
                          <a:pt x="457" y="582"/>
                        </a:cubicBezTo>
                        <a:cubicBezTo>
                          <a:pt x="486" y="582"/>
                          <a:pt x="514" y="582"/>
                          <a:pt x="543" y="610"/>
                        </a:cubicBezTo>
                        <a:cubicBezTo>
                          <a:pt x="561" y="613"/>
                          <a:pt x="579" y="615"/>
                          <a:pt x="596" y="615"/>
                        </a:cubicBezTo>
                        <a:cubicBezTo>
                          <a:pt x="744" y="615"/>
                          <a:pt x="866" y="513"/>
                          <a:pt x="942" y="411"/>
                        </a:cubicBezTo>
                        <a:cubicBezTo>
                          <a:pt x="1085" y="240"/>
                          <a:pt x="828" y="68"/>
                          <a:pt x="714" y="40"/>
                        </a:cubicBezTo>
                        <a:cubicBezTo>
                          <a:pt x="637" y="14"/>
                          <a:pt x="554" y="0"/>
                          <a:pt x="474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7" name="Google Shape;1127;p14"/>
                  <p:cNvSpPr/>
                  <p:nvPr/>
                </p:nvSpPr>
                <p:spPr>
                  <a:xfrm>
                    <a:off x="-419375" y="361725"/>
                    <a:ext cx="48550" cy="193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2" h="772" extrusionOk="0">
                        <a:moveTo>
                          <a:pt x="776" y="1"/>
                        </a:moveTo>
                        <a:cubicBezTo>
                          <a:pt x="642" y="1"/>
                          <a:pt x="518" y="27"/>
                          <a:pt x="429" y="87"/>
                        </a:cubicBezTo>
                        <a:cubicBezTo>
                          <a:pt x="0" y="402"/>
                          <a:pt x="677" y="771"/>
                          <a:pt x="1177" y="771"/>
                        </a:cubicBezTo>
                        <a:cubicBezTo>
                          <a:pt x="1309" y="771"/>
                          <a:pt x="1429" y="746"/>
                          <a:pt x="1513" y="686"/>
                        </a:cubicBezTo>
                        <a:cubicBezTo>
                          <a:pt x="1941" y="370"/>
                          <a:pt x="1282" y="1"/>
                          <a:pt x="77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8" name="Google Shape;1128;p14"/>
                  <p:cNvSpPr/>
                  <p:nvPr/>
                </p:nvSpPr>
                <p:spPr>
                  <a:xfrm>
                    <a:off x="-421500" y="415825"/>
                    <a:ext cx="20975" cy="10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39" h="424" extrusionOk="0">
                        <a:moveTo>
                          <a:pt x="341" y="0"/>
                        </a:moveTo>
                        <a:cubicBezTo>
                          <a:pt x="319" y="0"/>
                          <a:pt x="299" y="2"/>
                          <a:pt x="285" y="5"/>
                        </a:cubicBezTo>
                        <a:cubicBezTo>
                          <a:pt x="0" y="34"/>
                          <a:pt x="86" y="291"/>
                          <a:pt x="285" y="348"/>
                        </a:cubicBezTo>
                        <a:lnTo>
                          <a:pt x="371" y="376"/>
                        </a:lnTo>
                        <a:cubicBezTo>
                          <a:pt x="384" y="403"/>
                          <a:pt x="465" y="423"/>
                          <a:pt x="542" y="423"/>
                        </a:cubicBezTo>
                        <a:cubicBezTo>
                          <a:pt x="631" y="423"/>
                          <a:pt x="715" y="396"/>
                          <a:pt x="685" y="319"/>
                        </a:cubicBezTo>
                        <a:lnTo>
                          <a:pt x="713" y="291"/>
                        </a:lnTo>
                        <a:cubicBezTo>
                          <a:pt x="838" y="91"/>
                          <a:pt x="503" y="0"/>
                          <a:pt x="341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9" name="Google Shape;1129;p14"/>
                  <p:cNvSpPr/>
                  <p:nvPr/>
                </p:nvSpPr>
                <p:spPr>
                  <a:xfrm>
                    <a:off x="50" y="67325"/>
                    <a:ext cx="28550" cy="17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684" extrusionOk="0">
                        <a:moveTo>
                          <a:pt x="561" y="1"/>
                        </a:moveTo>
                        <a:cubicBezTo>
                          <a:pt x="504" y="1"/>
                          <a:pt x="448" y="8"/>
                          <a:pt x="400" y="22"/>
                        </a:cubicBezTo>
                        <a:cubicBezTo>
                          <a:pt x="229" y="50"/>
                          <a:pt x="1" y="193"/>
                          <a:pt x="143" y="393"/>
                        </a:cubicBezTo>
                        <a:cubicBezTo>
                          <a:pt x="286" y="564"/>
                          <a:pt x="457" y="621"/>
                          <a:pt x="685" y="678"/>
                        </a:cubicBezTo>
                        <a:cubicBezTo>
                          <a:pt x="708" y="682"/>
                          <a:pt x="729" y="683"/>
                          <a:pt x="750" y="683"/>
                        </a:cubicBezTo>
                        <a:cubicBezTo>
                          <a:pt x="887" y="683"/>
                          <a:pt x="986" y="606"/>
                          <a:pt x="1085" y="507"/>
                        </a:cubicBezTo>
                        <a:cubicBezTo>
                          <a:pt x="1142" y="450"/>
                          <a:pt x="1113" y="336"/>
                          <a:pt x="1056" y="279"/>
                        </a:cubicBezTo>
                        <a:cubicBezTo>
                          <a:pt x="1056" y="250"/>
                          <a:pt x="1056" y="250"/>
                          <a:pt x="1028" y="221"/>
                        </a:cubicBezTo>
                        <a:cubicBezTo>
                          <a:pt x="941" y="70"/>
                          <a:pt x="740" y="1"/>
                          <a:pt x="561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0" name="Google Shape;1130;p14"/>
                  <p:cNvSpPr/>
                  <p:nvPr/>
                </p:nvSpPr>
                <p:spPr>
                  <a:xfrm>
                    <a:off x="-37750" y="-114750"/>
                    <a:ext cx="28550" cy="17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710" extrusionOk="0">
                        <a:moveTo>
                          <a:pt x="457" y="1"/>
                        </a:moveTo>
                        <a:cubicBezTo>
                          <a:pt x="314" y="1"/>
                          <a:pt x="29" y="58"/>
                          <a:pt x="0" y="257"/>
                        </a:cubicBezTo>
                        <a:cubicBezTo>
                          <a:pt x="0" y="286"/>
                          <a:pt x="0" y="343"/>
                          <a:pt x="29" y="400"/>
                        </a:cubicBezTo>
                        <a:cubicBezTo>
                          <a:pt x="65" y="618"/>
                          <a:pt x="322" y="709"/>
                          <a:pt x="570" y="709"/>
                        </a:cubicBezTo>
                        <a:cubicBezTo>
                          <a:pt x="711" y="709"/>
                          <a:pt x="849" y="680"/>
                          <a:pt x="942" y="628"/>
                        </a:cubicBezTo>
                        <a:lnTo>
                          <a:pt x="913" y="628"/>
                        </a:lnTo>
                        <a:cubicBezTo>
                          <a:pt x="1027" y="600"/>
                          <a:pt x="1142" y="457"/>
                          <a:pt x="1113" y="343"/>
                        </a:cubicBezTo>
                        <a:cubicBezTo>
                          <a:pt x="1113" y="314"/>
                          <a:pt x="1085" y="314"/>
                          <a:pt x="1085" y="286"/>
                        </a:cubicBezTo>
                        <a:cubicBezTo>
                          <a:pt x="999" y="86"/>
                          <a:pt x="742" y="1"/>
                          <a:pt x="54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1" name="Google Shape;1131;p14"/>
                  <p:cNvSpPr/>
                  <p:nvPr/>
                </p:nvSpPr>
                <p:spPr>
                  <a:xfrm>
                    <a:off x="57125" y="-134900"/>
                    <a:ext cx="30150" cy="17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6" h="683" extrusionOk="0">
                        <a:moveTo>
                          <a:pt x="455" y="1"/>
                        </a:moveTo>
                        <a:cubicBezTo>
                          <a:pt x="417" y="1"/>
                          <a:pt x="380" y="3"/>
                          <a:pt x="342" y="8"/>
                        </a:cubicBezTo>
                        <a:cubicBezTo>
                          <a:pt x="143" y="36"/>
                          <a:pt x="0" y="179"/>
                          <a:pt x="114" y="379"/>
                        </a:cubicBezTo>
                        <a:cubicBezTo>
                          <a:pt x="143" y="436"/>
                          <a:pt x="200" y="493"/>
                          <a:pt x="257" y="550"/>
                        </a:cubicBezTo>
                        <a:cubicBezTo>
                          <a:pt x="322" y="628"/>
                          <a:pt x="545" y="683"/>
                          <a:pt x="749" y="683"/>
                        </a:cubicBezTo>
                        <a:cubicBezTo>
                          <a:pt x="990" y="683"/>
                          <a:pt x="1205" y="608"/>
                          <a:pt x="1113" y="407"/>
                        </a:cubicBezTo>
                        <a:cubicBezTo>
                          <a:pt x="1056" y="321"/>
                          <a:pt x="1027" y="264"/>
                          <a:pt x="999" y="207"/>
                        </a:cubicBezTo>
                        <a:cubicBezTo>
                          <a:pt x="855" y="64"/>
                          <a:pt x="652" y="1"/>
                          <a:pt x="45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14"/>
                  <p:cNvSpPr/>
                  <p:nvPr/>
                </p:nvSpPr>
                <p:spPr>
                  <a:xfrm>
                    <a:off x="-6900" y="-85875"/>
                    <a:ext cx="48725" cy="19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9" h="773" extrusionOk="0">
                        <a:moveTo>
                          <a:pt x="800" y="0"/>
                        </a:moveTo>
                        <a:cubicBezTo>
                          <a:pt x="653" y="0"/>
                          <a:pt x="517" y="31"/>
                          <a:pt x="421" y="101"/>
                        </a:cubicBezTo>
                        <a:cubicBezTo>
                          <a:pt x="1" y="411"/>
                          <a:pt x="645" y="772"/>
                          <a:pt x="1141" y="772"/>
                        </a:cubicBezTo>
                        <a:cubicBezTo>
                          <a:pt x="1285" y="772"/>
                          <a:pt x="1416" y="742"/>
                          <a:pt x="1505" y="672"/>
                        </a:cubicBezTo>
                        <a:cubicBezTo>
                          <a:pt x="1948" y="362"/>
                          <a:pt x="1309" y="0"/>
                          <a:pt x="800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14"/>
                  <p:cNvSpPr/>
                  <p:nvPr/>
                </p:nvSpPr>
                <p:spPr>
                  <a:xfrm>
                    <a:off x="-111950" y="-75525"/>
                    <a:ext cx="34275" cy="20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1" h="805" extrusionOk="0">
                        <a:moveTo>
                          <a:pt x="714" y="1"/>
                        </a:moveTo>
                        <a:cubicBezTo>
                          <a:pt x="457" y="29"/>
                          <a:pt x="286" y="58"/>
                          <a:pt x="144" y="258"/>
                        </a:cubicBezTo>
                        <a:cubicBezTo>
                          <a:pt x="1" y="429"/>
                          <a:pt x="201" y="628"/>
                          <a:pt x="343" y="686"/>
                        </a:cubicBezTo>
                        <a:cubicBezTo>
                          <a:pt x="467" y="756"/>
                          <a:pt x="623" y="805"/>
                          <a:pt x="778" y="805"/>
                        </a:cubicBezTo>
                        <a:cubicBezTo>
                          <a:pt x="874" y="805"/>
                          <a:pt x="969" y="786"/>
                          <a:pt x="1057" y="743"/>
                        </a:cubicBezTo>
                        <a:cubicBezTo>
                          <a:pt x="1085" y="743"/>
                          <a:pt x="1114" y="714"/>
                          <a:pt x="1142" y="714"/>
                        </a:cubicBezTo>
                        <a:cubicBezTo>
                          <a:pt x="1313" y="628"/>
                          <a:pt x="1371" y="543"/>
                          <a:pt x="1342" y="372"/>
                        </a:cubicBezTo>
                        <a:cubicBezTo>
                          <a:pt x="1342" y="372"/>
                          <a:pt x="1342" y="372"/>
                          <a:pt x="1342" y="343"/>
                        </a:cubicBezTo>
                        <a:cubicBezTo>
                          <a:pt x="1342" y="115"/>
                          <a:pt x="885" y="1"/>
                          <a:pt x="71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14"/>
                  <p:cNvSpPr/>
                  <p:nvPr/>
                </p:nvSpPr>
                <p:spPr>
                  <a:xfrm>
                    <a:off x="-45900" y="-187825"/>
                    <a:ext cx="28850" cy="16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4" h="641" extrusionOk="0">
                        <a:moveTo>
                          <a:pt x="469" y="1"/>
                        </a:moveTo>
                        <a:cubicBezTo>
                          <a:pt x="242" y="1"/>
                          <a:pt x="1" y="87"/>
                          <a:pt x="41" y="327"/>
                        </a:cubicBezTo>
                        <a:cubicBezTo>
                          <a:pt x="41" y="356"/>
                          <a:pt x="41" y="384"/>
                          <a:pt x="41" y="413"/>
                        </a:cubicBezTo>
                        <a:cubicBezTo>
                          <a:pt x="70" y="584"/>
                          <a:pt x="355" y="641"/>
                          <a:pt x="469" y="641"/>
                        </a:cubicBezTo>
                        <a:cubicBezTo>
                          <a:pt x="954" y="641"/>
                          <a:pt x="1154" y="356"/>
                          <a:pt x="926" y="156"/>
                        </a:cubicBezTo>
                        <a:cubicBezTo>
                          <a:pt x="868" y="99"/>
                          <a:pt x="783" y="70"/>
                          <a:pt x="726" y="42"/>
                        </a:cubicBezTo>
                        <a:cubicBezTo>
                          <a:pt x="658" y="16"/>
                          <a:pt x="565" y="1"/>
                          <a:pt x="46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14"/>
                  <p:cNvSpPr/>
                  <p:nvPr/>
                </p:nvSpPr>
                <p:spPr>
                  <a:xfrm>
                    <a:off x="52825" y="-221275"/>
                    <a:ext cx="37850" cy="18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4" h="745" extrusionOk="0">
                        <a:moveTo>
                          <a:pt x="774" y="1"/>
                        </a:moveTo>
                        <a:cubicBezTo>
                          <a:pt x="595" y="1"/>
                          <a:pt x="409" y="49"/>
                          <a:pt x="258" y="124"/>
                        </a:cubicBezTo>
                        <a:cubicBezTo>
                          <a:pt x="1" y="267"/>
                          <a:pt x="229" y="552"/>
                          <a:pt x="400" y="638"/>
                        </a:cubicBezTo>
                        <a:cubicBezTo>
                          <a:pt x="521" y="707"/>
                          <a:pt x="663" y="745"/>
                          <a:pt x="807" y="745"/>
                        </a:cubicBezTo>
                        <a:cubicBezTo>
                          <a:pt x="901" y="745"/>
                          <a:pt x="995" y="729"/>
                          <a:pt x="1085" y="695"/>
                        </a:cubicBezTo>
                        <a:cubicBezTo>
                          <a:pt x="1171" y="666"/>
                          <a:pt x="1171" y="666"/>
                          <a:pt x="1114" y="666"/>
                        </a:cubicBezTo>
                        <a:cubicBezTo>
                          <a:pt x="1285" y="638"/>
                          <a:pt x="1513" y="495"/>
                          <a:pt x="1342" y="267"/>
                        </a:cubicBezTo>
                        <a:cubicBezTo>
                          <a:pt x="1215" y="76"/>
                          <a:pt x="999" y="1"/>
                          <a:pt x="77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14"/>
                  <p:cNvSpPr/>
                  <p:nvPr/>
                </p:nvSpPr>
                <p:spPr>
                  <a:xfrm>
                    <a:off x="154850" y="-256250"/>
                    <a:ext cx="37000" cy="15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632" extrusionOk="0">
                        <a:moveTo>
                          <a:pt x="609" y="0"/>
                        </a:moveTo>
                        <a:cubicBezTo>
                          <a:pt x="569" y="0"/>
                          <a:pt x="536" y="4"/>
                          <a:pt x="514" y="11"/>
                        </a:cubicBezTo>
                        <a:cubicBezTo>
                          <a:pt x="457" y="68"/>
                          <a:pt x="371" y="97"/>
                          <a:pt x="314" y="125"/>
                        </a:cubicBezTo>
                        <a:cubicBezTo>
                          <a:pt x="0" y="325"/>
                          <a:pt x="485" y="582"/>
                          <a:pt x="656" y="610"/>
                        </a:cubicBezTo>
                        <a:cubicBezTo>
                          <a:pt x="712" y="624"/>
                          <a:pt x="765" y="631"/>
                          <a:pt x="817" y="631"/>
                        </a:cubicBezTo>
                        <a:cubicBezTo>
                          <a:pt x="980" y="631"/>
                          <a:pt x="1126" y="562"/>
                          <a:pt x="1255" y="411"/>
                        </a:cubicBezTo>
                        <a:cubicBezTo>
                          <a:pt x="1479" y="162"/>
                          <a:pt x="880" y="0"/>
                          <a:pt x="609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14"/>
                  <p:cNvSpPr/>
                  <p:nvPr/>
                </p:nvSpPr>
                <p:spPr>
                  <a:xfrm>
                    <a:off x="-58050" y="-37575"/>
                    <a:ext cx="29925" cy="118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7" h="475" extrusionOk="0">
                        <a:moveTo>
                          <a:pt x="483" y="0"/>
                        </a:moveTo>
                        <a:cubicBezTo>
                          <a:pt x="400" y="0"/>
                          <a:pt x="324" y="16"/>
                          <a:pt x="270" y="52"/>
                        </a:cubicBezTo>
                        <a:cubicBezTo>
                          <a:pt x="0" y="255"/>
                          <a:pt x="405" y="475"/>
                          <a:pt x="714" y="475"/>
                        </a:cubicBezTo>
                        <a:cubicBezTo>
                          <a:pt x="796" y="475"/>
                          <a:pt x="872" y="459"/>
                          <a:pt x="926" y="423"/>
                        </a:cubicBezTo>
                        <a:cubicBezTo>
                          <a:pt x="1197" y="220"/>
                          <a:pt x="792" y="0"/>
                          <a:pt x="48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14"/>
                  <p:cNvSpPr/>
                  <p:nvPr/>
                </p:nvSpPr>
                <p:spPr>
                  <a:xfrm>
                    <a:off x="-220350" y="-54550"/>
                    <a:ext cx="38525" cy="197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1" h="789" extrusionOk="0">
                        <a:moveTo>
                          <a:pt x="645" y="1"/>
                        </a:moveTo>
                        <a:cubicBezTo>
                          <a:pt x="527" y="1"/>
                          <a:pt x="412" y="21"/>
                          <a:pt x="285" y="75"/>
                        </a:cubicBezTo>
                        <a:cubicBezTo>
                          <a:pt x="143" y="160"/>
                          <a:pt x="0" y="303"/>
                          <a:pt x="143" y="503"/>
                        </a:cubicBezTo>
                        <a:cubicBezTo>
                          <a:pt x="285" y="703"/>
                          <a:pt x="542" y="760"/>
                          <a:pt x="770" y="788"/>
                        </a:cubicBezTo>
                        <a:cubicBezTo>
                          <a:pt x="999" y="788"/>
                          <a:pt x="1198" y="731"/>
                          <a:pt x="1341" y="560"/>
                        </a:cubicBezTo>
                        <a:cubicBezTo>
                          <a:pt x="1541" y="275"/>
                          <a:pt x="1056" y="46"/>
                          <a:pt x="856" y="18"/>
                        </a:cubicBezTo>
                        <a:cubicBezTo>
                          <a:pt x="783" y="7"/>
                          <a:pt x="714" y="1"/>
                          <a:pt x="64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14"/>
                  <p:cNvSpPr/>
                  <p:nvPr/>
                </p:nvSpPr>
                <p:spPr>
                  <a:xfrm>
                    <a:off x="24550" y="-1925"/>
                    <a:ext cx="28075" cy="11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3" h="448" extrusionOk="0">
                        <a:moveTo>
                          <a:pt x="445" y="0"/>
                        </a:moveTo>
                        <a:cubicBezTo>
                          <a:pt x="367" y="0"/>
                          <a:pt x="296" y="16"/>
                          <a:pt x="247" y="53"/>
                        </a:cubicBezTo>
                        <a:cubicBezTo>
                          <a:pt x="0" y="232"/>
                          <a:pt x="390" y="447"/>
                          <a:pt x="678" y="447"/>
                        </a:cubicBezTo>
                        <a:cubicBezTo>
                          <a:pt x="756" y="447"/>
                          <a:pt x="827" y="431"/>
                          <a:pt x="875" y="395"/>
                        </a:cubicBezTo>
                        <a:cubicBezTo>
                          <a:pt x="1122" y="215"/>
                          <a:pt x="733" y="0"/>
                          <a:pt x="445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14"/>
                  <p:cNvSpPr/>
                  <p:nvPr/>
                </p:nvSpPr>
                <p:spPr>
                  <a:xfrm>
                    <a:off x="-290275" y="808150"/>
                    <a:ext cx="27075" cy="15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3" h="633" extrusionOk="0">
                        <a:moveTo>
                          <a:pt x="467" y="1"/>
                        </a:moveTo>
                        <a:cubicBezTo>
                          <a:pt x="442" y="1"/>
                          <a:pt x="420" y="2"/>
                          <a:pt x="400" y="5"/>
                        </a:cubicBezTo>
                        <a:cubicBezTo>
                          <a:pt x="486" y="5"/>
                          <a:pt x="572" y="34"/>
                          <a:pt x="657" y="62"/>
                        </a:cubicBezTo>
                        <a:lnTo>
                          <a:pt x="343" y="62"/>
                        </a:lnTo>
                        <a:cubicBezTo>
                          <a:pt x="305" y="43"/>
                          <a:pt x="267" y="34"/>
                          <a:pt x="231" y="34"/>
                        </a:cubicBezTo>
                        <a:cubicBezTo>
                          <a:pt x="159" y="34"/>
                          <a:pt x="96" y="72"/>
                          <a:pt x="58" y="148"/>
                        </a:cubicBezTo>
                        <a:cubicBezTo>
                          <a:pt x="1" y="233"/>
                          <a:pt x="1" y="319"/>
                          <a:pt x="58" y="376"/>
                        </a:cubicBezTo>
                        <a:cubicBezTo>
                          <a:pt x="115" y="433"/>
                          <a:pt x="172" y="490"/>
                          <a:pt x="229" y="519"/>
                        </a:cubicBezTo>
                        <a:cubicBezTo>
                          <a:pt x="315" y="576"/>
                          <a:pt x="457" y="604"/>
                          <a:pt x="600" y="633"/>
                        </a:cubicBezTo>
                        <a:lnTo>
                          <a:pt x="629" y="633"/>
                        </a:lnTo>
                        <a:cubicBezTo>
                          <a:pt x="828" y="633"/>
                          <a:pt x="1028" y="576"/>
                          <a:pt x="1057" y="405"/>
                        </a:cubicBezTo>
                        <a:cubicBezTo>
                          <a:pt x="1082" y="121"/>
                          <a:pt x="690" y="1"/>
                          <a:pt x="467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14"/>
                  <p:cNvSpPr/>
                  <p:nvPr/>
                </p:nvSpPr>
                <p:spPr>
                  <a:xfrm>
                    <a:off x="-245250" y="799075"/>
                    <a:ext cx="33475" cy="14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" h="593" extrusionOk="0">
                        <a:moveTo>
                          <a:pt x="363" y="0"/>
                        </a:moveTo>
                        <a:cubicBezTo>
                          <a:pt x="270" y="0"/>
                          <a:pt x="184" y="20"/>
                          <a:pt x="169" y="83"/>
                        </a:cubicBezTo>
                        <a:cubicBezTo>
                          <a:pt x="140" y="111"/>
                          <a:pt x="140" y="140"/>
                          <a:pt x="112" y="197"/>
                        </a:cubicBezTo>
                        <a:cubicBezTo>
                          <a:pt x="1" y="485"/>
                          <a:pt x="222" y="592"/>
                          <a:pt x="473" y="592"/>
                        </a:cubicBezTo>
                        <a:cubicBezTo>
                          <a:pt x="868" y="592"/>
                          <a:pt x="1339" y="327"/>
                          <a:pt x="711" y="83"/>
                        </a:cubicBezTo>
                        <a:cubicBezTo>
                          <a:pt x="654" y="54"/>
                          <a:pt x="597" y="54"/>
                          <a:pt x="568" y="26"/>
                        </a:cubicBezTo>
                        <a:cubicBezTo>
                          <a:pt x="517" y="13"/>
                          <a:pt x="437" y="0"/>
                          <a:pt x="36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14"/>
                  <p:cNvSpPr/>
                  <p:nvPr/>
                </p:nvSpPr>
                <p:spPr>
                  <a:xfrm>
                    <a:off x="370975" y="892050"/>
                    <a:ext cx="39250" cy="20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0" h="838" extrusionOk="0">
                        <a:moveTo>
                          <a:pt x="706" y="1"/>
                        </a:moveTo>
                        <a:cubicBezTo>
                          <a:pt x="560" y="1"/>
                          <a:pt x="419" y="38"/>
                          <a:pt x="314" y="130"/>
                        </a:cubicBezTo>
                        <a:lnTo>
                          <a:pt x="257" y="159"/>
                        </a:lnTo>
                        <a:cubicBezTo>
                          <a:pt x="0" y="330"/>
                          <a:pt x="200" y="615"/>
                          <a:pt x="400" y="729"/>
                        </a:cubicBezTo>
                        <a:cubicBezTo>
                          <a:pt x="541" y="792"/>
                          <a:pt x="716" y="837"/>
                          <a:pt x="888" y="837"/>
                        </a:cubicBezTo>
                        <a:cubicBezTo>
                          <a:pt x="1029" y="837"/>
                          <a:pt x="1168" y="806"/>
                          <a:pt x="1284" y="729"/>
                        </a:cubicBezTo>
                        <a:lnTo>
                          <a:pt x="1341" y="701"/>
                        </a:lnTo>
                        <a:cubicBezTo>
                          <a:pt x="1570" y="501"/>
                          <a:pt x="1398" y="244"/>
                          <a:pt x="1199" y="130"/>
                        </a:cubicBezTo>
                        <a:cubicBezTo>
                          <a:pt x="1060" y="53"/>
                          <a:pt x="879" y="1"/>
                          <a:pt x="706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14"/>
                  <p:cNvSpPr/>
                  <p:nvPr/>
                </p:nvSpPr>
                <p:spPr>
                  <a:xfrm>
                    <a:off x="377100" y="836900"/>
                    <a:ext cx="26700" cy="16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8" h="670" extrusionOk="0">
                        <a:moveTo>
                          <a:pt x="448" y="0"/>
                        </a:moveTo>
                        <a:cubicBezTo>
                          <a:pt x="281" y="0"/>
                          <a:pt x="118" y="61"/>
                          <a:pt x="69" y="225"/>
                        </a:cubicBezTo>
                        <a:cubicBezTo>
                          <a:pt x="41" y="282"/>
                          <a:pt x="41" y="339"/>
                          <a:pt x="69" y="396"/>
                        </a:cubicBezTo>
                        <a:cubicBezTo>
                          <a:pt x="1" y="578"/>
                          <a:pt x="297" y="670"/>
                          <a:pt x="506" y="670"/>
                        </a:cubicBezTo>
                        <a:cubicBezTo>
                          <a:pt x="559" y="670"/>
                          <a:pt x="606" y="664"/>
                          <a:pt x="640" y="653"/>
                        </a:cubicBezTo>
                        <a:cubicBezTo>
                          <a:pt x="811" y="653"/>
                          <a:pt x="1068" y="567"/>
                          <a:pt x="1039" y="367"/>
                        </a:cubicBezTo>
                        <a:cubicBezTo>
                          <a:pt x="1011" y="225"/>
                          <a:pt x="897" y="168"/>
                          <a:pt x="782" y="82"/>
                        </a:cubicBezTo>
                        <a:cubicBezTo>
                          <a:pt x="697" y="33"/>
                          <a:pt x="571" y="0"/>
                          <a:pt x="448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14"/>
                  <p:cNvSpPr/>
                  <p:nvPr/>
                </p:nvSpPr>
                <p:spPr>
                  <a:xfrm>
                    <a:off x="603500" y="335075"/>
                    <a:ext cx="34275" cy="1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1" h="708" extrusionOk="0">
                        <a:moveTo>
                          <a:pt x="602" y="0"/>
                        </a:moveTo>
                        <a:cubicBezTo>
                          <a:pt x="470" y="0"/>
                          <a:pt x="337" y="29"/>
                          <a:pt x="229" y="97"/>
                        </a:cubicBezTo>
                        <a:cubicBezTo>
                          <a:pt x="1" y="268"/>
                          <a:pt x="172" y="496"/>
                          <a:pt x="343" y="610"/>
                        </a:cubicBezTo>
                        <a:cubicBezTo>
                          <a:pt x="464" y="671"/>
                          <a:pt x="616" y="707"/>
                          <a:pt x="766" y="707"/>
                        </a:cubicBezTo>
                        <a:cubicBezTo>
                          <a:pt x="901" y="707"/>
                          <a:pt x="1034" y="678"/>
                          <a:pt x="1142" y="610"/>
                        </a:cubicBezTo>
                        <a:cubicBezTo>
                          <a:pt x="1370" y="439"/>
                          <a:pt x="1199" y="211"/>
                          <a:pt x="999" y="97"/>
                        </a:cubicBezTo>
                        <a:cubicBezTo>
                          <a:pt x="894" y="37"/>
                          <a:pt x="749" y="0"/>
                          <a:pt x="602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14"/>
                  <p:cNvSpPr/>
                  <p:nvPr/>
                </p:nvSpPr>
                <p:spPr>
                  <a:xfrm>
                    <a:off x="642750" y="412550"/>
                    <a:ext cx="31400" cy="1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6" h="622" extrusionOk="0">
                        <a:moveTo>
                          <a:pt x="457" y="0"/>
                        </a:moveTo>
                        <a:cubicBezTo>
                          <a:pt x="335" y="0"/>
                          <a:pt x="220" y="31"/>
                          <a:pt x="143" y="108"/>
                        </a:cubicBezTo>
                        <a:cubicBezTo>
                          <a:pt x="57" y="136"/>
                          <a:pt x="0" y="193"/>
                          <a:pt x="0" y="308"/>
                        </a:cubicBezTo>
                        <a:cubicBezTo>
                          <a:pt x="57" y="564"/>
                          <a:pt x="428" y="621"/>
                          <a:pt x="656" y="621"/>
                        </a:cubicBezTo>
                        <a:cubicBezTo>
                          <a:pt x="913" y="621"/>
                          <a:pt x="1255" y="422"/>
                          <a:pt x="970" y="165"/>
                        </a:cubicBezTo>
                        <a:cubicBezTo>
                          <a:pt x="865" y="77"/>
                          <a:pt x="652" y="0"/>
                          <a:pt x="457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14"/>
                  <p:cNvSpPr/>
                  <p:nvPr/>
                </p:nvSpPr>
                <p:spPr>
                  <a:xfrm>
                    <a:off x="555975" y="375625"/>
                    <a:ext cx="31150" cy="16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46" h="677" extrusionOk="0">
                        <a:moveTo>
                          <a:pt x="494" y="1"/>
                        </a:moveTo>
                        <a:cubicBezTo>
                          <a:pt x="310" y="1"/>
                          <a:pt x="136" y="62"/>
                          <a:pt x="76" y="244"/>
                        </a:cubicBezTo>
                        <a:lnTo>
                          <a:pt x="76" y="272"/>
                        </a:lnTo>
                        <a:cubicBezTo>
                          <a:pt x="0" y="575"/>
                          <a:pt x="459" y="677"/>
                          <a:pt x="705" y="677"/>
                        </a:cubicBezTo>
                        <a:cubicBezTo>
                          <a:pt x="737" y="677"/>
                          <a:pt x="766" y="675"/>
                          <a:pt x="789" y="672"/>
                        </a:cubicBezTo>
                        <a:lnTo>
                          <a:pt x="846" y="643"/>
                        </a:lnTo>
                        <a:cubicBezTo>
                          <a:pt x="1188" y="586"/>
                          <a:pt x="1246" y="272"/>
                          <a:pt x="932" y="101"/>
                        </a:cubicBezTo>
                        <a:cubicBezTo>
                          <a:pt x="825" y="48"/>
                          <a:pt x="656" y="1"/>
                          <a:pt x="494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14"/>
                  <p:cNvSpPr/>
                  <p:nvPr/>
                </p:nvSpPr>
                <p:spPr>
                  <a:xfrm>
                    <a:off x="317475" y="235975"/>
                    <a:ext cx="32825" cy="18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3" h="754" extrusionOk="0">
                        <a:moveTo>
                          <a:pt x="571" y="1"/>
                        </a:moveTo>
                        <a:cubicBezTo>
                          <a:pt x="477" y="1"/>
                          <a:pt x="388" y="20"/>
                          <a:pt x="314" y="66"/>
                        </a:cubicBezTo>
                        <a:cubicBezTo>
                          <a:pt x="286" y="66"/>
                          <a:pt x="286" y="95"/>
                          <a:pt x="286" y="95"/>
                        </a:cubicBezTo>
                        <a:cubicBezTo>
                          <a:pt x="200" y="123"/>
                          <a:pt x="114" y="152"/>
                          <a:pt x="86" y="238"/>
                        </a:cubicBezTo>
                        <a:cubicBezTo>
                          <a:pt x="0" y="380"/>
                          <a:pt x="57" y="466"/>
                          <a:pt x="143" y="551"/>
                        </a:cubicBezTo>
                        <a:lnTo>
                          <a:pt x="172" y="580"/>
                        </a:lnTo>
                        <a:cubicBezTo>
                          <a:pt x="301" y="690"/>
                          <a:pt x="501" y="753"/>
                          <a:pt x="688" y="753"/>
                        </a:cubicBezTo>
                        <a:cubicBezTo>
                          <a:pt x="791" y="753"/>
                          <a:pt x="890" y="735"/>
                          <a:pt x="970" y="694"/>
                        </a:cubicBezTo>
                        <a:cubicBezTo>
                          <a:pt x="999" y="694"/>
                          <a:pt x="1028" y="694"/>
                          <a:pt x="1028" y="666"/>
                        </a:cubicBezTo>
                        <a:cubicBezTo>
                          <a:pt x="1284" y="580"/>
                          <a:pt x="1313" y="352"/>
                          <a:pt x="1113" y="180"/>
                        </a:cubicBezTo>
                        <a:cubicBezTo>
                          <a:pt x="978" y="84"/>
                          <a:pt x="765" y="1"/>
                          <a:pt x="571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14"/>
                  <p:cNvSpPr/>
                  <p:nvPr/>
                </p:nvSpPr>
                <p:spPr>
                  <a:xfrm>
                    <a:off x="294050" y="189500"/>
                    <a:ext cx="26150" cy="10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6" h="401" extrusionOk="0">
                        <a:moveTo>
                          <a:pt x="403" y="1"/>
                        </a:moveTo>
                        <a:cubicBezTo>
                          <a:pt x="334" y="1"/>
                          <a:pt x="270" y="13"/>
                          <a:pt x="224" y="42"/>
                        </a:cubicBezTo>
                        <a:cubicBezTo>
                          <a:pt x="0" y="221"/>
                          <a:pt x="356" y="400"/>
                          <a:pt x="616" y="400"/>
                        </a:cubicBezTo>
                        <a:cubicBezTo>
                          <a:pt x="687" y="400"/>
                          <a:pt x="752" y="387"/>
                          <a:pt x="795" y="356"/>
                        </a:cubicBezTo>
                        <a:cubicBezTo>
                          <a:pt x="1045" y="197"/>
                          <a:pt x="678" y="1"/>
                          <a:pt x="403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14"/>
                  <p:cNvSpPr/>
                  <p:nvPr/>
                </p:nvSpPr>
                <p:spPr>
                  <a:xfrm>
                    <a:off x="256400" y="235150"/>
                    <a:ext cx="26125" cy="10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" h="401" extrusionOk="0">
                        <a:moveTo>
                          <a:pt x="412" y="1"/>
                        </a:moveTo>
                        <a:cubicBezTo>
                          <a:pt x="346" y="1"/>
                          <a:pt x="287" y="14"/>
                          <a:pt x="246" y="42"/>
                        </a:cubicBezTo>
                        <a:cubicBezTo>
                          <a:pt x="0" y="221"/>
                          <a:pt x="351" y="400"/>
                          <a:pt x="624" y="400"/>
                        </a:cubicBezTo>
                        <a:cubicBezTo>
                          <a:pt x="699" y="400"/>
                          <a:pt x="768" y="387"/>
                          <a:pt x="817" y="356"/>
                        </a:cubicBezTo>
                        <a:cubicBezTo>
                          <a:pt x="1045" y="197"/>
                          <a:pt x="673" y="1"/>
                          <a:pt x="41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14"/>
                  <p:cNvSpPr/>
                  <p:nvPr/>
                </p:nvSpPr>
                <p:spPr>
                  <a:xfrm>
                    <a:off x="174800" y="197050"/>
                    <a:ext cx="30300" cy="14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2" h="598" extrusionOk="0">
                        <a:moveTo>
                          <a:pt x="522" y="1"/>
                        </a:moveTo>
                        <a:cubicBezTo>
                          <a:pt x="459" y="1"/>
                          <a:pt x="405" y="9"/>
                          <a:pt x="372" y="26"/>
                        </a:cubicBezTo>
                        <a:cubicBezTo>
                          <a:pt x="286" y="54"/>
                          <a:pt x="229" y="83"/>
                          <a:pt x="172" y="140"/>
                        </a:cubicBezTo>
                        <a:cubicBezTo>
                          <a:pt x="1" y="254"/>
                          <a:pt x="144" y="425"/>
                          <a:pt x="258" y="511"/>
                        </a:cubicBezTo>
                        <a:cubicBezTo>
                          <a:pt x="370" y="559"/>
                          <a:pt x="499" y="598"/>
                          <a:pt x="622" y="598"/>
                        </a:cubicBezTo>
                        <a:cubicBezTo>
                          <a:pt x="718" y="598"/>
                          <a:pt x="810" y="573"/>
                          <a:pt x="885" y="511"/>
                        </a:cubicBezTo>
                        <a:cubicBezTo>
                          <a:pt x="942" y="482"/>
                          <a:pt x="1000" y="425"/>
                          <a:pt x="1028" y="368"/>
                        </a:cubicBezTo>
                        <a:cubicBezTo>
                          <a:pt x="1212" y="138"/>
                          <a:pt x="785" y="1"/>
                          <a:pt x="522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14"/>
                  <p:cNvSpPr/>
                  <p:nvPr/>
                </p:nvSpPr>
                <p:spPr>
                  <a:xfrm>
                    <a:off x="-23600" y="320400"/>
                    <a:ext cx="24350" cy="9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4" h="384" extrusionOk="0">
                        <a:moveTo>
                          <a:pt x="406" y="0"/>
                        </a:moveTo>
                        <a:cubicBezTo>
                          <a:pt x="329" y="0"/>
                          <a:pt x="257" y="17"/>
                          <a:pt x="205" y="56"/>
                        </a:cubicBezTo>
                        <a:cubicBezTo>
                          <a:pt x="0" y="192"/>
                          <a:pt x="338" y="383"/>
                          <a:pt x="600" y="383"/>
                        </a:cubicBezTo>
                        <a:cubicBezTo>
                          <a:pt x="667" y="383"/>
                          <a:pt x="729" y="371"/>
                          <a:pt x="775" y="341"/>
                        </a:cubicBezTo>
                        <a:cubicBezTo>
                          <a:pt x="973" y="188"/>
                          <a:pt x="663" y="0"/>
                          <a:pt x="406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14"/>
                  <p:cNvSpPr/>
                  <p:nvPr/>
                </p:nvSpPr>
                <p:spPr>
                  <a:xfrm>
                    <a:off x="1071725" y="685575"/>
                    <a:ext cx="22550" cy="145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02" h="583" extrusionOk="0">
                        <a:moveTo>
                          <a:pt x="410" y="1"/>
                        </a:moveTo>
                        <a:cubicBezTo>
                          <a:pt x="281" y="1"/>
                          <a:pt x="174" y="43"/>
                          <a:pt x="217" y="172"/>
                        </a:cubicBezTo>
                        <a:cubicBezTo>
                          <a:pt x="0" y="329"/>
                          <a:pt x="383" y="583"/>
                          <a:pt x="659" y="583"/>
                        </a:cubicBezTo>
                        <a:cubicBezTo>
                          <a:pt x="782" y="583"/>
                          <a:pt x="884" y="532"/>
                          <a:pt x="902" y="400"/>
                        </a:cubicBezTo>
                        <a:cubicBezTo>
                          <a:pt x="902" y="257"/>
                          <a:pt x="845" y="172"/>
                          <a:pt x="731" y="86"/>
                        </a:cubicBezTo>
                        <a:cubicBezTo>
                          <a:pt x="688" y="43"/>
                          <a:pt x="538" y="1"/>
                          <a:pt x="410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14"/>
                  <p:cNvSpPr/>
                  <p:nvPr/>
                </p:nvSpPr>
                <p:spPr>
                  <a:xfrm>
                    <a:off x="769000" y="1114275"/>
                    <a:ext cx="43525" cy="219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878" extrusionOk="0">
                        <a:moveTo>
                          <a:pt x="753" y="0"/>
                        </a:moveTo>
                        <a:cubicBezTo>
                          <a:pt x="557" y="0"/>
                          <a:pt x="371" y="57"/>
                          <a:pt x="257" y="200"/>
                        </a:cubicBezTo>
                        <a:lnTo>
                          <a:pt x="229" y="200"/>
                        </a:lnTo>
                        <a:lnTo>
                          <a:pt x="229" y="229"/>
                        </a:lnTo>
                        <a:cubicBezTo>
                          <a:pt x="0" y="485"/>
                          <a:pt x="428" y="828"/>
                          <a:pt x="771" y="856"/>
                        </a:cubicBezTo>
                        <a:cubicBezTo>
                          <a:pt x="842" y="871"/>
                          <a:pt x="913" y="878"/>
                          <a:pt x="985" y="878"/>
                        </a:cubicBezTo>
                        <a:cubicBezTo>
                          <a:pt x="1056" y="878"/>
                          <a:pt x="1127" y="871"/>
                          <a:pt x="1199" y="856"/>
                        </a:cubicBezTo>
                        <a:cubicBezTo>
                          <a:pt x="1627" y="742"/>
                          <a:pt x="1741" y="371"/>
                          <a:pt x="1313" y="143"/>
                        </a:cubicBezTo>
                        <a:cubicBezTo>
                          <a:pt x="1156" y="57"/>
                          <a:pt x="949" y="0"/>
                          <a:pt x="753" y="0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14"/>
                  <p:cNvSpPr/>
                  <p:nvPr/>
                </p:nvSpPr>
                <p:spPr>
                  <a:xfrm>
                    <a:off x="772975" y="1051150"/>
                    <a:ext cx="38675" cy="15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47" h="611" extrusionOk="0">
                        <a:moveTo>
                          <a:pt x="629" y="1"/>
                        </a:moveTo>
                        <a:cubicBezTo>
                          <a:pt x="521" y="1"/>
                          <a:pt x="423" y="22"/>
                          <a:pt x="355" y="72"/>
                        </a:cubicBezTo>
                        <a:cubicBezTo>
                          <a:pt x="1" y="315"/>
                          <a:pt x="523" y="610"/>
                          <a:pt x="921" y="610"/>
                        </a:cubicBezTo>
                        <a:cubicBezTo>
                          <a:pt x="1036" y="610"/>
                          <a:pt x="1140" y="586"/>
                          <a:pt x="1211" y="528"/>
                        </a:cubicBezTo>
                        <a:cubicBezTo>
                          <a:pt x="1546" y="282"/>
                          <a:pt x="1023" y="1"/>
                          <a:pt x="629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14"/>
                  <p:cNvSpPr/>
                  <p:nvPr/>
                </p:nvSpPr>
                <p:spPr>
                  <a:xfrm>
                    <a:off x="818400" y="1050200"/>
                    <a:ext cx="15425" cy="6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" h="250" extrusionOk="0">
                        <a:moveTo>
                          <a:pt x="235" y="1"/>
                        </a:moveTo>
                        <a:cubicBezTo>
                          <a:pt x="197" y="1"/>
                          <a:pt x="162" y="8"/>
                          <a:pt x="136" y="24"/>
                        </a:cubicBezTo>
                        <a:cubicBezTo>
                          <a:pt x="0" y="137"/>
                          <a:pt x="222" y="250"/>
                          <a:pt x="377" y="250"/>
                        </a:cubicBezTo>
                        <a:cubicBezTo>
                          <a:pt x="418" y="250"/>
                          <a:pt x="454" y="242"/>
                          <a:pt x="478" y="224"/>
                        </a:cubicBezTo>
                        <a:cubicBezTo>
                          <a:pt x="617" y="131"/>
                          <a:pt x="399" y="1"/>
                          <a:pt x="235" y="1"/>
                        </a:cubicBezTo>
                        <a:close/>
                      </a:path>
                    </a:pathLst>
                  </a:custGeom>
                  <a:solidFill>
                    <a:srgbClr val="E4D8C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1156" name="Google Shape;1156;p1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bg>
      <p:bgPr>
        <a:solidFill>
          <a:schemeClr val="dk2"/>
        </a:solidFill>
        <a:effectLst/>
      </p:bgPr>
    </p:bg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15"/>
          <p:cNvSpPr/>
          <p:nvPr/>
        </p:nvSpPr>
        <p:spPr>
          <a:xfrm>
            <a:off x="5297002" y="4615650"/>
            <a:ext cx="3846950" cy="528910"/>
          </a:xfrm>
          <a:custGeom>
            <a:avLst/>
            <a:gdLst/>
            <a:ahLst/>
            <a:cxnLst/>
            <a:rect l="l" t="t" r="r" b="b"/>
            <a:pathLst>
              <a:path w="95251" h="14458" extrusionOk="0">
                <a:moveTo>
                  <a:pt x="28548" y="1"/>
                </a:moveTo>
                <a:cubicBezTo>
                  <a:pt x="14547" y="1"/>
                  <a:pt x="1" y="14457"/>
                  <a:pt x="1" y="14457"/>
                </a:cubicBezTo>
                <a:lnTo>
                  <a:pt x="95251" y="14457"/>
                </a:lnTo>
                <a:lnTo>
                  <a:pt x="95251" y="11066"/>
                </a:lnTo>
                <a:cubicBezTo>
                  <a:pt x="94536" y="11019"/>
                  <a:pt x="93831" y="10943"/>
                  <a:pt x="93127" y="10828"/>
                </a:cubicBezTo>
                <a:cubicBezTo>
                  <a:pt x="87583" y="9943"/>
                  <a:pt x="82830" y="7066"/>
                  <a:pt x="77696" y="5085"/>
                </a:cubicBezTo>
                <a:cubicBezTo>
                  <a:pt x="72205" y="2964"/>
                  <a:pt x="66167" y="1861"/>
                  <a:pt x="60130" y="1861"/>
                </a:cubicBezTo>
                <a:cubicBezTo>
                  <a:pt x="59308" y="1861"/>
                  <a:pt x="58486" y="1881"/>
                  <a:pt x="57665" y="1923"/>
                </a:cubicBezTo>
                <a:cubicBezTo>
                  <a:pt x="53226" y="2151"/>
                  <a:pt x="50817" y="2866"/>
                  <a:pt x="46368" y="2999"/>
                </a:cubicBezTo>
                <a:cubicBezTo>
                  <a:pt x="46235" y="3003"/>
                  <a:pt x="46099" y="3005"/>
                  <a:pt x="45963" y="3005"/>
                </a:cubicBezTo>
                <a:cubicBezTo>
                  <a:pt x="41568" y="3005"/>
                  <a:pt x="35786" y="977"/>
                  <a:pt x="31786" y="275"/>
                </a:cubicBezTo>
                <a:cubicBezTo>
                  <a:pt x="30714" y="88"/>
                  <a:pt x="29633" y="1"/>
                  <a:pt x="28548" y="1"/>
                </a:cubicBezTo>
                <a:close/>
              </a:path>
            </a:pathLst>
          </a:custGeom>
          <a:solidFill>
            <a:srgbClr val="BCCD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15"/>
          <p:cNvSpPr/>
          <p:nvPr/>
        </p:nvSpPr>
        <p:spPr>
          <a:xfrm rot="1799746">
            <a:off x="-318359" y="-54032"/>
            <a:ext cx="1503092" cy="1397306"/>
          </a:xfrm>
          <a:custGeom>
            <a:avLst/>
            <a:gdLst/>
            <a:ahLst/>
            <a:cxnLst/>
            <a:rect l="l" t="t" r="r" b="b"/>
            <a:pathLst>
              <a:path w="60128" h="56140" extrusionOk="0">
                <a:moveTo>
                  <a:pt x="25225" y="1"/>
                </a:moveTo>
                <a:cubicBezTo>
                  <a:pt x="22158" y="1"/>
                  <a:pt x="18937" y="472"/>
                  <a:pt x="15607" y="1488"/>
                </a:cubicBezTo>
                <a:cubicBezTo>
                  <a:pt x="8959" y="3514"/>
                  <a:pt x="3367" y="7851"/>
                  <a:pt x="1684" y="14755"/>
                </a:cubicBezTo>
                <a:cubicBezTo>
                  <a:pt x="0" y="21660"/>
                  <a:pt x="371" y="30049"/>
                  <a:pt x="1341" y="37011"/>
                </a:cubicBezTo>
                <a:cubicBezTo>
                  <a:pt x="2311" y="43944"/>
                  <a:pt x="5564" y="49850"/>
                  <a:pt x="11870" y="53160"/>
                </a:cubicBezTo>
                <a:cubicBezTo>
                  <a:pt x="15957" y="55317"/>
                  <a:pt x="20725" y="56140"/>
                  <a:pt x="25517" y="56140"/>
                </a:cubicBezTo>
                <a:cubicBezTo>
                  <a:pt x="29723" y="56140"/>
                  <a:pt x="33947" y="55506"/>
                  <a:pt x="37748" y="54586"/>
                </a:cubicBezTo>
                <a:cubicBezTo>
                  <a:pt x="44225" y="53017"/>
                  <a:pt x="49932" y="50164"/>
                  <a:pt x="52357" y="43573"/>
                </a:cubicBezTo>
                <a:cubicBezTo>
                  <a:pt x="60127" y="22254"/>
                  <a:pt x="46289" y="1"/>
                  <a:pt x="25225" y="1"/>
                </a:cubicBezTo>
                <a:close/>
              </a:path>
            </a:pathLst>
          </a:custGeom>
          <a:solidFill>
            <a:srgbClr val="F9E3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" name="Google Shape;1160;p15"/>
          <p:cNvSpPr/>
          <p:nvPr/>
        </p:nvSpPr>
        <p:spPr>
          <a:xfrm rot="1799746">
            <a:off x="552443" y="456197"/>
            <a:ext cx="748946" cy="687378"/>
          </a:xfrm>
          <a:custGeom>
            <a:avLst/>
            <a:gdLst/>
            <a:ahLst/>
            <a:cxnLst/>
            <a:rect l="l" t="t" r="r" b="b"/>
            <a:pathLst>
              <a:path w="29960" h="27617" extrusionOk="0">
                <a:moveTo>
                  <a:pt x="12512" y="3051"/>
                </a:moveTo>
                <a:cubicBezTo>
                  <a:pt x="18450" y="3051"/>
                  <a:pt x="25466" y="7085"/>
                  <a:pt x="26364" y="14025"/>
                </a:cubicBezTo>
                <a:cubicBezTo>
                  <a:pt x="26792" y="17363"/>
                  <a:pt x="25508" y="20473"/>
                  <a:pt x="23226" y="22442"/>
                </a:cubicBezTo>
                <a:cubicBezTo>
                  <a:pt x="21646" y="23771"/>
                  <a:pt x="19625" y="24571"/>
                  <a:pt x="17358" y="24571"/>
                </a:cubicBezTo>
                <a:cubicBezTo>
                  <a:pt x="17045" y="24571"/>
                  <a:pt x="16728" y="24556"/>
                  <a:pt x="16407" y="24524"/>
                </a:cubicBezTo>
                <a:cubicBezTo>
                  <a:pt x="10586" y="23897"/>
                  <a:pt x="5336" y="18961"/>
                  <a:pt x="4223" y="13254"/>
                </a:cubicBezTo>
                <a:cubicBezTo>
                  <a:pt x="3453" y="9374"/>
                  <a:pt x="4452" y="6663"/>
                  <a:pt x="6392" y="5037"/>
                </a:cubicBezTo>
                <a:cubicBezTo>
                  <a:pt x="7959" y="3689"/>
                  <a:pt x="10150" y="3051"/>
                  <a:pt x="12512" y="3051"/>
                </a:cubicBezTo>
                <a:close/>
                <a:moveTo>
                  <a:pt x="12524" y="0"/>
                </a:moveTo>
                <a:cubicBezTo>
                  <a:pt x="9381" y="0"/>
                  <a:pt x="6482" y="918"/>
                  <a:pt x="4394" y="2697"/>
                </a:cubicBezTo>
                <a:cubicBezTo>
                  <a:pt x="2683" y="4181"/>
                  <a:pt x="1" y="7576"/>
                  <a:pt x="1227" y="13853"/>
                </a:cubicBezTo>
                <a:cubicBezTo>
                  <a:pt x="2626" y="20929"/>
                  <a:pt x="9017" y="26807"/>
                  <a:pt x="16093" y="27549"/>
                </a:cubicBezTo>
                <a:cubicBezTo>
                  <a:pt x="16534" y="27594"/>
                  <a:pt x="16974" y="27616"/>
                  <a:pt x="17409" y="27616"/>
                </a:cubicBezTo>
                <a:cubicBezTo>
                  <a:pt x="20293" y="27616"/>
                  <a:pt x="23013" y="26637"/>
                  <a:pt x="25194" y="24753"/>
                </a:cubicBezTo>
                <a:cubicBezTo>
                  <a:pt x="28390" y="22042"/>
                  <a:pt x="29959" y="17876"/>
                  <a:pt x="29389" y="13625"/>
                </a:cubicBezTo>
                <a:cubicBezTo>
                  <a:pt x="28675" y="8090"/>
                  <a:pt x="24795" y="3468"/>
                  <a:pt x="18974" y="1242"/>
                </a:cubicBezTo>
                <a:cubicBezTo>
                  <a:pt x="16828" y="409"/>
                  <a:pt x="14621" y="0"/>
                  <a:pt x="125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1" name="Google Shape;1161;p15"/>
          <p:cNvGrpSpPr/>
          <p:nvPr/>
        </p:nvGrpSpPr>
        <p:grpSpPr>
          <a:xfrm>
            <a:off x="33552" y="-68234"/>
            <a:ext cx="1336089" cy="1521375"/>
            <a:chOff x="33552" y="-68234"/>
            <a:chExt cx="1336089" cy="1521375"/>
          </a:xfrm>
        </p:grpSpPr>
        <p:sp>
          <p:nvSpPr>
            <p:cNvPr id="1162" name="Google Shape;1162;p15"/>
            <p:cNvSpPr/>
            <p:nvPr/>
          </p:nvSpPr>
          <p:spPr>
            <a:xfrm rot="1799746">
              <a:off x="284000" y="1115500"/>
              <a:ext cx="43522" cy="38355"/>
            </a:xfrm>
            <a:custGeom>
              <a:avLst/>
              <a:gdLst/>
              <a:ahLst/>
              <a:cxnLst/>
              <a:rect l="l" t="t" r="r" b="b"/>
              <a:pathLst>
                <a:path w="1741" h="1541" extrusionOk="0">
                  <a:moveTo>
                    <a:pt x="557" y="0"/>
                  </a:moveTo>
                  <a:cubicBezTo>
                    <a:pt x="447" y="0"/>
                    <a:pt x="333" y="38"/>
                    <a:pt x="257" y="114"/>
                  </a:cubicBezTo>
                  <a:cubicBezTo>
                    <a:pt x="0" y="371"/>
                    <a:pt x="228" y="771"/>
                    <a:pt x="371" y="999"/>
                  </a:cubicBezTo>
                  <a:cubicBezTo>
                    <a:pt x="599" y="1284"/>
                    <a:pt x="970" y="1541"/>
                    <a:pt x="1341" y="1541"/>
                  </a:cubicBezTo>
                  <a:cubicBezTo>
                    <a:pt x="1512" y="1541"/>
                    <a:pt x="1655" y="1455"/>
                    <a:pt x="1712" y="1284"/>
                  </a:cubicBezTo>
                  <a:cubicBezTo>
                    <a:pt x="1741" y="1227"/>
                    <a:pt x="1741" y="1170"/>
                    <a:pt x="1741" y="1113"/>
                  </a:cubicBezTo>
                  <a:cubicBezTo>
                    <a:pt x="1741" y="982"/>
                    <a:pt x="1728" y="912"/>
                    <a:pt x="1720" y="912"/>
                  </a:cubicBezTo>
                  <a:cubicBezTo>
                    <a:pt x="1716" y="912"/>
                    <a:pt x="1712" y="931"/>
                    <a:pt x="1712" y="970"/>
                  </a:cubicBezTo>
                  <a:cubicBezTo>
                    <a:pt x="1627" y="514"/>
                    <a:pt x="1284" y="200"/>
                    <a:pt x="856" y="57"/>
                  </a:cubicBezTo>
                  <a:lnTo>
                    <a:pt x="856" y="57"/>
                  </a:lnTo>
                  <a:cubicBezTo>
                    <a:pt x="911" y="79"/>
                    <a:pt x="936" y="88"/>
                    <a:pt x="934" y="88"/>
                  </a:cubicBezTo>
                  <a:cubicBezTo>
                    <a:pt x="930" y="88"/>
                    <a:pt x="855" y="64"/>
                    <a:pt x="714" y="29"/>
                  </a:cubicBezTo>
                  <a:cubicBezTo>
                    <a:pt x="666" y="10"/>
                    <a:pt x="612" y="0"/>
                    <a:pt x="55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 rot="1799746">
              <a:off x="195782" y="1046263"/>
              <a:ext cx="33273" cy="30813"/>
            </a:xfrm>
            <a:custGeom>
              <a:avLst/>
              <a:gdLst/>
              <a:ahLst/>
              <a:cxnLst/>
              <a:rect l="l" t="t" r="r" b="b"/>
              <a:pathLst>
                <a:path w="1331" h="1238" extrusionOk="0">
                  <a:moveTo>
                    <a:pt x="286" y="1"/>
                  </a:moveTo>
                  <a:cubicBezTo>
                    <a:pt x="118" y="1"/>
                    <a:pt x="1" y="98"/>
                    <a:pt x="10" y="343"/>
                  </a:cubicBezTo>
                  <a:cubicBezTo>
                    <a:pt x="30" y="742"/>
                    <a:pt x="676" y="1238"/>
                    <a:pt x="1055" y="1238"/>
                  </a:cubicBezTo>
                  <a:cubicBezTo>
                    <a:pt x="1218" y="1238"/>
                    <a:pt x="1331" y="1146"/>
                    <a:pt x="1322" y="914"/>
                  </a:cubicBezTo>
                  <a:cubicBezTo>
                    <a:pt x="1302" y="498"/>
                    <a:pt x="665" y="1"/>
                    <a:pt x="28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 rot="1799746">
              <a:off x="271161" y="999627"/>
              <a:ext cx="21648" cy="19638"/>
            </a:xfrm>
            <a:custGeom>
              <a:avLst/>
              <a:gdLst/>
              <a:ahLst/>
              <a:cxnLst/>
              <a:rect l="l" t="t" r="r" b="b"/>
              <a:pathLst>
                <a:path w="866" h="789" extrusionOk="0">
                  <a:moveTo>
                    <a:pt x="188" y="0"/>
                  </a:moveTo>
                  <a:cubicBezTo>
                    <a:pt x="77" y="0"/>
                    <a:pt x="1" y="63"/>
                    <a:pt x="9" y="223"/>
                  </a:cubicBezTo>
                  <a:cubicBezTo>
                    <a:pt x="29" y="478"/>
                    <a:pt x="428" y="788"/>
                    <a:pt x="674" y="788"/>
                  </a:cubicBezTo>
                  <a:cubicBezTo>
                    <a:pt x="785" y="788"/>
                    <a:pt x="865" y="725"/>
                    <a:pt x="865" y="565"/>
                  </a:cubicBezTo>
                  <a:cubicBezTo>
                    <a:pt x="846" y="310"/>
                    <a:pt x="433" y="0"/>
                    <a:pt x="18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5"/>
            <p:cNvSpPr/>
            <p:nvPr/>
          </p:nvSpPr>
          <p:spPr>
            <a:xfrm rot="1799746">
              <a:off x="212963" y="907555"/>
              <a:ext cx="41397" cy="37807"/>
            </a:xfrm>
            <a:custGeom>
              <a:avLst/>
              <a:gdLst/>
              <a:ahLst/>
              <a:cxnLst/>
              <a:rect l="l" t="t" r="r" b="b"/>
              <a:pathLst>
                <a:path w="1656" h="1519" extrusionOk="0">
                  <a:moveTo>
                    <a:pt x="512" y="1"/>
                  </a:moveTo>
                  <a:cubicBezTo>
                    <a:pt x="398" y="1"/>
                    <a:pt x="289" y="31"/>
                    <a:pt x="200" y="108"/>
                  </a:cubicBezTo>
                  <a:lnTo>
                    <a:pt x="200" y="137"/>
                  </a:lnTo>
                  <a:cubicBezTo>
                    <a:pt x="1" y="308"/>
                    <a:pt x="115" y="622"/>
                    <a:pt x="200" y="793"/>
                  </a:cubicBezTo>
                  <a:cubicBezTo>
                    <a:pt x="372" y="1135"/>
                    <a:pt x="714" y="1421"/>
                    <a:pt x="1085" y="1506"/>
                  </a:cubicBezTo>
                  <a:cubicBezTo>
                    <a:pt x="1126" y="1515"/>
                    <a:pt x="1167" y="1519"/>
                    <a:pt x="1208" y="1519"/>
                  </a:cubicBezTo>
                  <a:cubicBezTo>
                    <a:pt x="1447" y="1519"/>
                    <a:pt x="1656" y="1375"/>
                    <a:pt x="1656" y="1107"/>
                  </a:cubicBezTo>
                  <a:cubicBezTo>
                    <a:pt x="1656" y="707"/>
                    <a:pt x="1342" y="394"/>
                    <a:pt x="1056" y="194"/>
                  </a:cubicBezTo>
                  <a:cubicBezTo>
                    <a:pt x="1056" y="194"/>
                    <a:pt x="1028" y="194"/>
                    <a:pt x="1028" y="165"/>
                  </a:cubicBezTo>
                  <a:cubicBezTo>
                    <a:pt x="888" y="78"/>
                    <a:pt x="694" y="1"/>
                    <a:pt x="51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5"/>
            <p:cNvSpPr/>
            <p:nvPr/>
          </p:nvSpPr>
          <p:spPr>
            <a:xfrm rot="1799746">
              <a:off x="125254" y="974661"/>
              <a:ext cx="33548" cy="31336"/>
            </a:xfrm>
            <a:custGeom>
              <a:avLst/>
              <a:gdLst/>
              <a:ahLst/>
              <a:cxnLst/>
              <a:rect l="l" t="t" r="r" b="b"/>
              <a:pathLst>
                <a:path w="1342" h="1259" extrusionOk="0">
                  <a:moveTo>
                    <a:pt x="599" y="1"/>
                  </a:moveTo>
                  <a:cubicBezTo>
                    <a:pt x="561" y="1"/>
                    <a:pt x="522" y="8"/>
                    <a:pt x="485" y="24"/>
                  </a:cubicBezTo>
                  <a:cubicBezTo>
                    <a:pt x="371" y="52"/>
                    <a:pt x="286" y="109"/>
                    <a:pt x="200" y="224"/>
                  </a:cubicBezTo>
                  <a:cubicBezTo>
                    <a:pt x="0" y="452"/>
                    <a:pt x="257" y="823"/>
                    <a:pt x="428" y="994"/>
                  </a:cubicBezTo>
                  <a:cubicBezTo>
                    <a:pt x="520" y="1085"/>
                    <a:pt x="822" y="1259"/>
                    <a:pt x="1043" y="1259"/>
                  </a:cubicBezTo>
                  <a:cubicBezTo>
                    <a:pt x="1166" y="1259"/>
                    <a:pt x="1264" y="1205"/>
                    <a:pt x="1284" y="1051"/>
                  </a:cubicBezTo>
                  <a:cubicBezTo>
                    <a:pt x="1341" y="737"/>
                    <a:pt x="1227" y="509"/>
                    <a:pt x="1027" y="252"/>
                  </a:cubicBezTo>
                  <a:cubicBezTo>
                    <a:pt x="935" y="136"/>
                    <a:pt x="766" y="1"/>
                    <a:pt x="59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 rot="1799746">
              <a:off x="336805" y="947524"/>
              <a:ext cx="31423" cy="19762"/>
            </a:xfrm>
            <a:custGeom>
              <a:avLst/>
              <a:gdLst/>
              <a:ahLst/>
              <a:cxnLst/>
              <a:rect l="l" t="t" r="r" b="b"/>
              <a:pathLst>
                <a:path w="1257" h="794" extrusionOk="0">
                  <a:moveTo>
                    <a:pt x="286" y="1"/>
                  </a:moveTo>
                  <a:cubicBezTo>
                    <a:pt x="229" y="1"/>
                    <a:pt x="172" y="29"/>
                    <a:pt x="143" y="86"/>
                  </a:cubicBezTo>
                  <a:cubicBezTo>
                    <a:pt x="115" y="86"/>
                    <a:pt x="115" y="86"/>
                    <a:pt x="115" y="115"/>
                  </a:cubicBezTo>
                  <a:cubicBezTo>
                    <a:pt x="1" y="314"/>
                    <a:pt x="172" y="571"/>
                    <a:pt x="343" y="657"/>
                  </a:cubicBezTo>
                  <a:cubicBezTo>
                    <a:pt x="469" y="740"/>
                    <a:pt x="579" y="793"/>
                    <a:pt x="707" y="793"/>
                  </a:cubicBezTo>
                  <a:cubicBezTo>
                    <a:pt x="754" y="793"/>
                    <a:pt x="803" y="786"/>
                    <a:pt x="857" y="771"/>
                  </a:cubicBezTo>
                  <a:cubicBezTo>
                    <a:pt x="1256" y="628"/>
                    <a:pt x="686" y="58"/>
                    <a:pt x="486" y="29"/>
                  </a:cubicBezTo>
                  <a:cubicBezTo>
                    <a:pt x="400" y="29"/>
                    <a:pt x="343" y="1"/>
                    <a:pt x="28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 rot="1799746">
              <a:off x="154996" y="1133784"/>
              <a:ext cx="40197" cy="37907"/>
            </a:xfrm>
            <a:custGeom>
              <a:avLst/>
              <a:gdLst/>
              <a:ahLst/>
              <a:cxnLst/>
              <a:rect l="l" t="t" r="r" b="b"/>
              <a:pathLst>
                <a:path w="1608" h="1523" extrusionOk="0">
                  <a:moveTo>
                    <a:pt x="444" y="0"/>
                  </a:moveTo>
                  <a:cubicBezTo>
                    <a:pt x="209" y="0"/>
                    <a:pt x="0" y="114"/>
                    <a:pt x="19" y="419"/>
                  </a:cubicBezTo>
                  <a:cubicBezTo>
                    <a:pt x="19" y="875"/>
                    <a:pt x="419" y="1275"/>
                    <a:pt x="818" y="1446"/>
                  </a:cubicBezTo>
                  <a:cubicBezTo>
                    <a:pt x="923" y="1493"/>
                    <a:pt x="1046" y="1522"/>
                    <a:pt x="1164" y="1522"/>
                  </a:cubicBezTo>
                  <a:cubicBezTo>
                    <a:pt x="1398" y="1522"/>
                    <a:pt x="1607" y="1408"/>
                    <a:pt x="1588" y="1104"/>
                  </a:cubicBezTo>
                  <a:cubicBezTo>
                    <a:pt x="1588" y="647"/>
                    <a:pt x="1189" y="248"/>
                    <a:pt x="789" y="76"/>
                  </a:cubicBezTo>
                  <a:cubicBezTo>
                    <a:pt x="685" y="29"/>
                    <a:pt x="561" y="0"/>
                    <a:pt x="44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 rot="1799746">
              <a:off x="164820" y="136075"/>
              <a:ext cx="31823" cy="29519"/>
            </a:xfrm>
            <a:custGeom>
              <a:avLst/>
              <a:gdLst/>
              <a:ahLst/>
              <a:cxnLst/>
              <a:rect l="l" t="t" r="r" b="b"/>
              <a:pathLst>
                <a:path w="1273" h="1186" extrusionOk="0">
                  <a:moveTo>
                    <a:pt x="273" y="0"/>
                  </a:moveTo>
                  <a:cubicBezTo>
                    <a:pt x="113" y="0"/>
                    <a:pt x="0" y="94"/>
                    <a:pt x="9" y="331"/>
                  </a:cubicBezTo>
                  <a:cubicBezTo>
                    <a:pt x="29" y="710"/>
                    <a:pt x="647" y="1186"/>
                    <a:pt x="1009" y="1186"/>
                  </a:cubicBezTo>
                  <a:cubicBezTo>
                    <a:pt x="1165" y="1186"/>
                    <a:pt x="1273" y="1097"/>
                    <a:pt x="1264" y="873"/>
                  </a:cubicBezTo>
                  <a:cubicBezTo>
                    <a:pt x="1245" y="478"/>
                    <a:pt x="636" y="0"/>
                    <a:pt x="27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 rot="1799746">
              <a:off x="57620" y="111240"/>
              <a:ext cx="31173" cy="28996"/>
            </a:xfrm>
            <a:custGeom>
              <a:avLst/>
              <a:gdLst/>
              <a:ahLst/>
              <a:cxnLst/>
              <a:rect l="l" t="t" r="r" b="b"/>
              <a:pathLst>
                <a:path w="1247" h="1165" extrusionOk="0">
                  <a:moveTo>
                    <a:pt x="343" y="1"/>
                  </a:moveTo>
                  <a:cubicBezTo>
                    <a:pt x="165" y="1"/>
                    <a:pt x="0" y="90"/>
                    <a:pt x="0" y="318"/>
                  </a:cubicBezTo>
                  <a:cubicBezTo>
                    <a:pt x="29" y="660"/>
                    <a:pt x="343" y="974"/>
                    <a:pt x="628" y="1117"/>
                  </a:cubicBezTo>
                  <a:cubicBezTo>
                    <a:pt x="713" y="1145"/>
                    <a:pt x="812" y="1164"/>
                    <a:pt x="904" y="1164"/>
                  </a:cubicBezTo>
                  <a:cubicBezTo>
                    <a:pt x="1088" y="1164"/>
                    <a:pt x="1246" y="1088"/>
                    <a:pt x="1227" y="860"/>
                  </a:cubicBezTo>
                  <a:cubicBezTo>
                    <a:pt x="1227" y="489"/>
                    <a:pt x="913" y="175"/>
                    <a:pt x="599" y="61"/>
                  </a:cubicBezTo>
                  <a:cubicBezTo>
                    <a:pt x="523" y="23"/>
                    <a:pt x="431" y="1"/>
                    <a:pt x="34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 rot="1799746">
              <a:off x="92303" y="20156"/>
              <a:ext cx="41072" cy="33676"/>
            </a:xfrm>
            <a:custGeom>
              <a:avLst/>
              <a:gdLst/>
              <a:ahLst/>
              <a:cxnLst/>
              <a:rect l="l" t="t" r="r" b="b"/>
              <a:pathLst>
                <a:path w="1643" h="1353" extrusionOk="0">
                  <a:moveTo>
                    <a:pt x="549" y="1"/>
                  </a:moveTo>
                  <a:cubicBezTo>
                    <a:pt x="443" y="1"/>
                    <a:pt x="343" y="39"/>
                    <a:pt x="258" y="130"/>
                  </a:cubicBezTo>
                  <a:cubicBezTo>
                    <a:pt x="1" y="387"/>
                    <a:pt x="229" y="787"/>
                    <a:pt x="515" y="1043"/>
                  </a:cubicBezTo>
                  <a:cubicBezTo>
                    <a:pt x="630" y="1135"/>
                    <a:pt x="726" y="1209"/>
                    <a:pt x="819" y="1249"/>
                  </a:cubicBezTo>
                  <a:lnTo>
                    <a:pt x="819" y="1249"/>
                  </a:lnTo>
                  <a:cubicBezTo>
                    <a:pt x="830" y="1256"/>
                    <a:pt x="843" y="1263"/>
                    <a:pt x="857" y="1272"/>
                  </a:cubicBezTo>
                  <a:cubicBezTo>
                    <a:pt x="885" y="1272"/>
                    <a:pt x="885" y="1272"/>
                    <a:pt x="885" y="1300"/>
                  </a:cubicBezTo>
                  <a:cubicBezTo>
                    <a:pt x="974" y="1336"/>
                    <a:pt x="1056" y="1353"/>
                    <a:pt x="1131" y="1353"/>
                  </a:cubicBezTo>
                  <a:cubicBezTo>
                    <a:pt x="1467" y="1353"/>
                    <a:pt x="1643" y="1017"/>
                    <a:pt x="1456" y="644"/>
                  </a:cubicBezTo>
                  <a:cubicBezTo>
                    <a:pt x="1324" y="424"/>
                    <a:pt x="904" y="1"/>
                    <a:pt x="54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 rot="1799746">
              <a:off x="200846" y="33581"/>
              <a:ext cx="33123" cy="29868"/>
            </a:xfrm>
            <a:custGeom>
              <a:avLst/>
              <a:gdLst/>
              <a:ahLst/>
              <a:cxnLst/>
              <a:rect l="l" t="t" r="r" b="b"/>
              <a:pathLst>
                <a:path w="1325" h="1200" extrusionOk="0">
                  <a:moveTo>
                    <a:pt x="414" y="0"/>
                  </a:moveTo>
                  <a:cubicBezTo>
                    <a:pt x="101" y="0"/>
                    <a:pt x="0" y="329"/>
                    <a:pt x="155" y="612"/>
                  </a:cubicBezTo>
                  <a:lnTo>
                    <a:pt x="212" y="669"/>
                  </a:lnTo>
                  <a:cubicBezTo>
                    <a:pt x="325" y="878"/>
                    <a:pt x="716" y="1200"/>
                    <a:pt x="991" y="1200"/>
                  </a:cubicBezTo>
                  <a:cubicBezTo>
                    <a:pt x="1130" y="1200"/>
                    <a:pt x="1239" y="1117"/>
                    <a:pt x="1267" y="897"/>
                  </a:cubicBezTo>
                  <a:cubicBezTo>
                    <a:pt x="1267" y="869"/>
                    <a:pt x="1267" y="840"/>
                    <a:pt x="1267" y="840"/>
                  </a:cubicBezTo>
                  <a:cubicBezTo>
                    <a:pt x="1324" y="469"/>
                    <a:pt x="839" y="70"/>
                    <a:pt x="526" y="13"/>
                  </a:cubicBezTo>
                  <a:cubicBezTo>
                    <a:pt x="486" y="4"/>
                    <a:pt x="449" y="0"/>
                    <a:pt x="4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 rot="1799746">
              <a:off x="121008" y="99499"/>
              <a:ext cx="23548" cy="24840"/>
            </a:xfrm>
            <a:custGeom>
              <a:avLst/>
              <a:gdLst/>
              <a:ahLst/>
              <a:cxnLst/>
              <a:rect l="l" t="t" r="r" b="b"/>
              <a:pathLst>
                <a:path w="942" h="998" extrusionOk="0">
                  <a:moveTo>
                    <a:pt x="252" y="0"/>
                  </a:moveTo>
                  <a:cubicBezTo>
                    <a:pt x="171" y="0"/>
                    <a:pt x="101" y="41"/>
                    <a:pt x="57" y="143"/>
                  </a:cubicBezTo>
                  <a:cubicBezTo>
                    <a:pt x="0" y="314"/>
                    <a:pt x="57" y="457"/>
                    <a:pt x="114" y="599"/>
                  </a:cubicBezTo>
                  <a:cubicBezTo>
                    <a:pt x="202" y="731"/>
                    <a:pt x="458" y="997"/>
                    <a:pt x="663" y="997"/>
                  </a:cubicBezTo>
                  <a:cubicBezTo>
                    <a:pt x="724" y="997"/>
                    <a:pt x="781" y="973"/>
                    <a:pt x="828" y="913"/>
                  </a:cubicBezTo>
                  <a:cubicBezTo>
                    <a:pt x="942" y="799"/>
                    <a:pt x="942" y="657"/>
                    <a:pt x="885" y="514"/>
                  </a:cubicBezTo>
                  <a:cubicBezTo>
                    <a:pt x="821" y="344"/>
                    <a:pt x="489" y="0"/>
                    <a:pt x="25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 rot="1799746">
              <a:off x="78407" y="217896"/>
              <a:ext cx="33148" cy="32282"/>
            </a:xfrm>
            <a:custGeom>
              <a:avLst/>
              <a:gdLst/>
              <a:ahLst/>
              <a:cxnLst/>
              <a:rect l="l" t="t" r="r" b="b"/>
              <a:pathLst>
                <a:path w="1326" h="1297" extrusionOk="0">
                  <a:moveTo>
                    <a:pt x="380" y="0"/>
                  </a:moveTo>
                  <a:cubicBezTo>
                    <a:pt x="246" y="0"/>
                    <a:pt x="119" y="44"/>
                    <a:pt x="86" y="191"/>
                  </a:cubicBezTo>
                  <a:cubicBezTo>
                    <a:pt x="86" y="220"/>
                    <a:pt x="86" y="277"/>
                    <a:pt x="58" y="306"/>
                  </a:cubicBezTo>
                  <a:cubicBezTo>
                    <a:pt x="1" y="677"/>
                    <a:pt x="258" y="962"/>
                    <a:pt x="514" y="1162"/>
                  </a:cubicBezTo>
                  <a:cubicBezTo>
                    <a:pt x="641" y="1252"/>
                    <a:pt x="772" y="1296"/>
                    <a:pt x="889" y="1296"/>
                  </a:cubicBezTo>
                  <a:cubicBezTo>
                    <a:pt x="1142" y="1296"/>
                    <a:pt x="1325" y="1087"/>
                    <a:pt x="1228" y="677"/>
                  </a:cubicBezTo>
                  <a:cubicBezTo>
                    <a:pt x="1171" y="391"/>
                    <a:pt x="885" y="163"/>
                    <a:pt x="657" y="49"/>
                  </a:cubicBezTo>
                  <a:cubicBezTo>
                    <a:pt x="584" y="25"/>
                    <a:pt x="480" y="0"/>
                    <a:pt x="38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 rot="1799746">
              <a:off x="230318" y="246468"/>
              <a:ext cx="27723" cy="20907"/>
            </a:xfrm>
            <a:custGeom>
              <a:avLst/>
              <a:gdLst/>
              <a:ahLst/>
              <a:cxnLst/>
              <a:rect l="l" t="t" r="r" b="b"/>
              <a:pathLst>
                <a:path w="1109" h="840" extrusionOk="0">
                  <a:moveTo>
                    <a:pt x="349" y="0"/>
                  </a:moveTo>
                  <a:cubicBezTo>
                    <a:pt x="263" y="0"/>
                    <a:pt x="196" y="46"/>
                    <a:pt x="172" y="166"/>
                  </a:cubicBezTo>
                  <a:lnTo>
                    <a:pt x="172" y="195"/>
                  </a:lnTo>
                  <a:cubicBezTo>
                    <a:pt x="1" y="337"/>
                    <a:pt x="315" y="651"/>
                    <a:pt x="429" y="708"/>
                  </a:cubicBezTo>
                  <a:cubicBezTo>
                    <a:pt x="457" y="708"/>
                    <a:pt x="457" y="737"/>
                    <a:pt x="486" y="737"/>
                  </a:cubicBezTo>
                  <a:cubicBezTo>
                    <a:pt x="574" y="808"/>
                    <a:pt x="674" y="840"/>
                    <a:pt x="763" y="840"/>
                  </a:cubicBezTo>
                  <a:cubicBezTo>
                    <a:pt x="961" y="840"/>
                    <a:pt x="1109" y="679"/>
                    <a:pt x="971" y="423"/>
                  </a:cubicBezTo>
                  <a:cubicBezTo>
                    <a:pt x="909" y="300"/>
                    <a:pt x="568" y="0"/>
                    <a:pt x="34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 rot="1799746">
              <a:off x="298624" y="205980"/>
              <a:ext cx="19674" cy="17199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87" y="1"/>
                  </a:moveTo>
                  <a:cubicBezTo>
                    <a:pt x="96" y="1"/>
                    <a:pt x="29" y="50"/>
                    <a:pt x="29" y="174"/>
                  </a:cubicBezTo>
                  <a:cubicBezTo>
                    <a:pt x="1" y="231"/>
                    <a:pt x="29" y="288"/>
                    <a:pt x="29" y="345"/>
                  </a:cubicBezTo>
                  <a:cubicBezTo>
                    <a:pt x="29" y="506"/>
                    <a:pt x="204" y="691"/>
                    <a:pt x="366" y="691"/>
                  </a:cubicBezTo>
                  <a:cubicBezTo>
                    <a:pt x="378" y="691"/>
                    <a:pt x="389" y="690"/>
                    <a:pt x="400" y="688"/>
                  </a:cubicBezTo>
                  <a:cubicBezTo>
                    <a:pt x="543" y="688"/>
                    <a:pt x="628" y="659"/>
                    <a:pt x="685" y="545"/>
                  </a:cubicBezTo>
                  <a:cubicBezTo>
                    <a:pt x="787" y="302"/>
                    <a:pt x="412" y="1"/>
                    <a:pt x="18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 rot="1799746">
              <a:off x="191793" y="193615"/>
              <a:ext cx="26023" cy="20833"/>
            </a:xfrm>
            <a:custGeom>
              <a:avLst/>
              <a:gdLst/>
              <a:ahLst/>
              <a:cxnLst/>
              <a:rect l="l" t="t" r="r" b="b"/>
              <a:pathLst>
                <a:path w="1041" h="837" extrusionOk="0">
                  <a:moveTo>
                    <a:pt x="613" y="0"/>
                  </a:moveTo>
                  <a:cubicBezTo>
                    <a:pt x="586" y="0"/>
                    <a:pt x="559" y="5"/>
                    <a:pt x="534" y="16"/>
                  </a:cubicBezTo>
                  <a:cubicBezTo>
                    <a:pt x="506" y="16"/>
                    <a:pt x="477" y="44"/>
                    <a:pt x="449" y="44"/>
                  </a:cubicBezTo>
                  <a:cubicBezTo>
                    <a:pt x="435" y="44"/>
                    <a:pt x="422" y="43"/>
                    <a:pt x="409" y="43"/>
                  </a:cubicBezTo>
                  <a:cubicBezTo>
                    <a:pt x="1" y="43"/>
                    <a:pt x="142" y="478"/>
                    <a:pt x="363" y="672"/>
                  </a:cubicBezTo>
                  <a:cubicBezTo>
                    <a:pt x="458" y="767"/>
                    <a:pt x="618" y="837"/>
                    <a:pt x="751" y="837"/>
                  </a:cubicBezTo>
                  <a:cubicBezTo>
                    <a:pt x="896" y="837"/>
                    <a:pt x="1007" y="753"/>
                    <a:pt x="962" y="529"/>
                  </a:cubicBezTo>
                  <a:cubicBezTo>
                    <a:pt x="962" y="501"/>
                    <a:pt x="962" y="472"/>
                    <a:pt x="991" y="444"/>
                  </a:cubicBezTo>
                  <a:cubicBezTo>
                    <a:pt x="1041" y="244"/>
                    <a:pt x="806" y="0"/>
                    <a:pt x="61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 rot="1799746">
              <a:off x="268596" y="87250"/>
              <a:ext cx="25698" cy="23620"/>
            </a:xfrm>
            <a:custGeom>
              <a:avLst/>
              <a:gdLst/>
              <a:ahLst/>
              <a:cxnLst/>
              <a:rect l="l" t="t" r="r" b="b"/>
              <a:pathLst>
                <a:path w="1028" h="949" extrusionOk="0">
                  <a:moveTo>
                    <a:pt x="306" y="0"/>
                  </a:moveTo>
                  <a:cubicBezTo>
                    <a:pt x="149" y="0"/>
                    <a:pt x="1" y="75"/>
                    <a:pt x="1" y="271"/>
                  </a:cubicBezTo>
                  <a:cubicBezTo>
                    <a:pt x="29" y="556"/>
                    <a:pt x="286" y="813"/>
                    <a:pt x="514" y="898"/>
                  </a:cubicBezTo>
                  <a:cubicBezTo>
                    <a:pt x="585" y="929"/>
                    <a:pt x="670" y="948"/>
                    <a:pt x="750" y="948"/>
                  </a:cubicBezTo>
                  <a:cubicBezTo>
                    <a:pt x="897" y="948"/>
                    <a:pt x="1028" y="883"/>
                    <a:pt x="1028" y="699"/>
                  </a:cubicBezTo>
                  <a:cubicBezTo>
                    <a:pt x="999" y="413"/>
                    <a:pt x="743" y="157"/>
                    <a:pt x="514" y="43"/>
                  </a:cubicBezTo>
                  <a:cubicBezTo>
                    <a:pt x="452" y="16"/>
                    <a:pt x="378" y="0"/>
                    <a:pt x="30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 rot="1799746">
              <a:off x="339637" y="-46923"/>
              <a:ext cx="38447" cy="29693"/>
            </a:xfrm>
            <a:custGeom>
              <a:avLst/>
              <a:gdLst/>
              <a:ahLst/>
              <a:cxnLst/>
              <a:rect l="l" t="t" r="r" b="b"/>
              <a:pathLst>
                <a:path w="1538" h="1193" extrusionOk="0">
                  <a:moveTo>
                    <a:pt x="406" y="0"/>
                  </a:moveTo>
                  <a:cubicBezTo>
                    <a:pt x="218" y="0"/>
                    <a:pt x="1" y="94"/>
                    <a:pt x="26" y="319"/>
                  </a:cubicBezTo>
                  <a:lnTo>
                    <a:pt x="26" y="376"/>
                  </a:lnTo>
                  <a:cubicBezTo>
                    <a:pt x="83" y="776"/>
                    <a:pt x="397" y="1061"/>
                    <a:pt x="767" y="1147"/>
                  </a:cubicBezTo>
                  <a:cubicBezTo>
                    <a:pt x="767" y="1175"/>
                    <a:pt x="796" y="1175"/>
                    <a:pt x="825" y="1175"/>
                  </a:cubicBezTo>
                  <a:cubicBezTo>
                    <a:pt x="866" y="1187"/>
                    <a:pt x="905" y="1193"/>
                    <a:pt x="942" y="1193"/>
                  </a:cubicBezTo>
                  <a:cubicBezTo>
                    <a:pt x="1081" y="1193"/>
                    <a:pt x="1185" y="1111"/>
                    <a:pt x="1252" y="976"/>
                  </a:cubicBezTo>
                  <a:lnTo>
                    <a:pt x="1252" y="976"/>
                  </a:lnTo>
                  <a:cubicBezTo>
                    <a:pt x="1238" y="1004"/>
                    <a:pt x="1238" y="1018"/>
                    <a:pt x="1245" y="1018"/>
                  </a:cubicBezTo>
                  <a:cubicBezTo>
                    <a:pt x="1252" y="1018"/>
                    <a:pt x="1267" y="1004"/>
                    <a:pt x="1281" y="976"/>
                  </a:cubicBezTo>
                  <a:cubicBezTo>
                    <a:pt x="1538" y="662"/>
                    <a:pt x="1081" y="262"/>
                    <a:pt x="825" y="120"/>
                  </a:cubicBezTo>
                  <a:cubicBezTo>
                    <a:pt x="710" y="63"/>
                    <a:pt x="596" y="34"/>
                    <a:pt x="482" y="5"/>
                  </a:cubicBezTo>
                  <a:cubicBezTo>
                    <a:pt x="458" y="2"/>
                    <a:pt x="432" y="0"/>
                    <a:pt x="40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 rot="1799746">
              <a:off x="226867" y="-61117"/>
              <a:ext cx="38547" cy="37583"/>
            </a:xfrm>
            <a:custGeom>
              <a:avLst/>
              <a:gdLst/>
              <a:ahLst/>
              <a:cxnLst/>
              <a:rect l="l" t="t" r="r" b="b"/>
              <a:pathLst>
                <a:path w="1542" h="1510" extrusionOk="0">
                  <a:moveTo>
                    <a:pt x="400" y="0"/>
                  </a:moveTo>
                  <a:cubicBezTo>
                    <a:pt x="296" y="0"/>
                    <a:pt x="197" y="30"/>
                    <a:pt x="143" y="111"/>
                  </a:cubicBezTo>
                  <a:cubicBezTo>
                    <a:pt x="115" y="140"/>
                    <a:pt x="115" y="168"/>
                    <a:pt x="86" y="197"/>
                  </a:cubicBezTo>
                  <a:cubicBezTo>
                    <a:pt x="0" y="311"/>
                    <a:pt x="0" y="425"/>
                    <a:pt x="0" y="539"/>
                  </a:cubicBezTo>
                  <a:cubicBezTo>
                    <a:pt x="0" y="853"/>
                    <a:pt x="229" y="1167"/>
                    <a:pt x="485" y="1309"/>
                  </a:cubicBezTo>
                  <a:cubicBezTo>
                    <a:pt x="685" y="1424"/>
                    <a:pt x="856" y="1509"/>
                    <a:pt x="1113" y="1509"/>
                  </a:cubicBezTo>
                  <a:cubicBezTo>
                    <a:pt x="1427" y="1509"/>
                    <a:pt x="1541" y="1195"/>
                    <a:pt x="1456" y="938"/>
                  </a:cubicBezTo>
                  <a:cubicBezTo>
                    <a:pt x="1399" y="824"/>
                    <a:pt x="1370" y="739"/>
                    <a:pt x="1313" y="625"/>
                  </a:cubicBezTo>
                  <a:cubicBezTo>
                    <a:pt x="1227" y="396"/>
                    <a:pt x="971" y="168"/>
                    <a:pt x="714" y="83"/>
                  </a:cubicBezTo>
                  <a:cubicBezTo>
                    <a:pt x="639" y="37"/>
                    <a:pt x="516" y="0"/>
                    <a:pt x="40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5"/>
            <p:cNvSpPr/>
            <p:nvPr/>
          </p:nvSpPr>
          <p:spPr>
            <a:xfrm rot="1799746">
              <a:off x="594578" y="389265"/>
              <a:ext cx="31173" cy="29295"/>
            </a:xfrm>
            <a:custGeom>
              <a:avLst/>
              <a:gdLst/>
              <a:ahLst/>
              <a:cxnLst/>
              <a:rect l="l" t="t" r="r" b="b"/>
              <a:pathLst>
                <a:path w="1247" h="1177" extrusionOk="0">
                  <a:moveTo>
                    <a:pt x="343" y="0"/>
                  </a:moveTo>
                  <a:cubicBezTo>
                    <a:pt x="166" y="0"/>
                    <a:pt x="1" y="89"/>
                    <a:pt x="1" y="317"/>
                  </a:cubicBezTo>
                  <a:cubicBezTo>
                    <a:pt x="1" y="688"/>
                    <a:pt x="315" y="1002"/>
                    <a:pt x="629" y="1116"/>
                  </a:cubicBezTo>
                  <a:cubicBezTo>
                    <a:pt x="714" y="1154"/>
                    <a:pt x="813" y="1176"/>
                    <a:pt x="904" y="1176"/>
                  </a:cubicBezTo>
                  <a:cubicBezTo>
                    <a:pt x="1088" y="1176"/>
                    <a:pt x="1247" y="1088"/>
                    <a:pt x="1228" y="859"/>
                  </a:cubicBezTo>
                  <a:cubicBezTo>
                    <a:pt x="1228" y="517"/>
                    <a:pt x="914" y="203"/>
                    <a:pt x="600" y="60"/>
                  </a:cubicBezTo>
                  <a:cubicBezTo>
                    <a:pt x="524" y="22"/>
                    <a:pt x="432" y="0"/>
                    <a:pt x="34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 rot="1799746">
              <a:off x="589018" y="496005"/>
              <a:ext cx="32098" cy="26508"/>
            </a:xfrm>
            <a:custGeom>
              <a:avLst/>
              <a:gdLst/>
              <a:ahLst/>
              <a:cxnLst/>
              <a:rect l="l" t="t" r="r" b="b"/>
              <a:pathLst>
                <a:path w="1284" h="1065" extrusionOk="0">
                  <a:moveTo>
                    <a:pt x="390" y="1"/>
                  </a:moveTo>
                  <a:cubicBezTo>
                    <a:pt x="374" y="1"/>
                    <a:pt x="359" y="1"/>
                    <a:pt x="343" y="3"/>
                  </a:cubicBezTo>
                  <a:cubicBezTo>
                    <a:pt x="172" y="3"/>
                    <a:pt x="1" y="88"/>
                    <a:pt x="1" y="288"/>
                  </a:cubicBezTo>
                  <a:cubicBezTo>
                    <a:pt x="29" y="545"/>
                    <a:pt x="229" y="744"/>
                    <a:pt x="429" y="916"/>
                  </a:cubicBezTo>
                  <a:cubicBezTo>
                    <a:pt x="486" y="944"/>
                    <a:pt x="571" y="1001"/>
                    <a:pt x="657" y="1030"/>
                  </a:cubicBezTo>
                  <a:cubicBezTo>
                    <a:pt x="729" y="1052"/>
                    <a:pt x="808" y="1064"/>
                    <a:pt x="882" y="1064"/>
                  </a:cubicBezTo>
                  <a:cubicBezTo>
                    <a:pt x="1100" y="1064"/>
                    <a:pt x="1284" y="957"/>
                    <a:pt x="1199" y="659"/>
                  </a:cubicBezTo>
                  <a:cubicBezTo>
                    <a:pt x="1090" y="304"/>
                    <a:pt x="745" y="1"/>
                    <a:pt x="39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 rot="1799746">
              <a:off x="668934" y="455169"/>
              <a:ext cx="18999" cy="18120"/>
            </a:xfrm>
            <a:custGeom>
              <a:avLst/>
              <a:gdLst/>
              <a:ahLst/>
              <a:cxnLst/>
              <a:rect l="l" t="t" r="r" b="b"/>
              <a:pathLst>
                <a:path w="760" h="728" extrusionOk="0">
                  <a:moveTo>
                    <a:pt x="152" y="1"/>
                  </a:moveTo>
                  <a:cubicBezTo>
                    <a:pt x="62" y="1"/>
                    <a:pt x="1" y="55"/>
                    <a:pt x="9" y="193"/>
                  </a:cubicBezTo>
                  <a:cubicBezTo>
                    <a:pt x="9" y="432"/>
                    <a:pt x="386" y="727"/>
                    <a:pt x="603" y="727"/>
                  </a:cubicBezTo>
                  <a:cubicBezTo>
                    <a:pt x="696" y="727"/>
                    <a:pt x="760" y="672"/>
                    <a:pt x="751" y="535"/>
                  </a:cubicBezTo>
                  <a:cubicBezTo>
                    <a:pt x="731" y="296"/>
                    <a:pt x="363" y="1"/>
                    <a:pt x="15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 rot="1799746">
              <a:off x="526013" y="434622"/>
              <a:ext cx="34722" cy="32556"/>
            </a:xfrm>
            <a:custGeom>
              <a:avLst/>
              <a:gdLst/>
              <a:ahLst/>
              <a:cxnLst/>
              <a:rect l="l" t="t" r="r" b="b"/>
              <a:pathLst>
                <a:path w="1389" h="1308" extrusionOk="0">
                  <a:moveTo>
                    <a:pt x="392" y="0"/>
                  </a:moveTo>
                  <a:cubicBezTo>
                    <a:pt x="188" y="0"/>
                    <a:pt x="0" y="95"/>
                    <a:pt x="19" y="345"/>
                  </a:cubicBezTo>
                  <a:cubicBezTo>
                    <a:pt x="19" y="744"/>
                    <a:pt x="362" y="1087"/>
                    <a:pt x="704" y="1230"/>
                  </a:cubicBezTo>
                  <a:cubicBezTo>
                    <a:pt x="803" y="1279"/>
                    <a:pt x="916" y="1308"/>
                    <a:pt x="1020" y="1308"/>
                  </a:cubicBezTo>
                  <a:cubicBezTo>
                    <a:pt x="1218" y="1308"/>
                    <a:pt x="1389" y="1205"/>
                    <a:pt x="1389" y="944"/>
                  </a:cubicBezTo>
                  <a:cubicBezTo>
                    <a:pt x="1360" y="573"/>
                    <a:pt x="1018" y="202"/>
                    <a:pt x="676" y="60"/>
                  </a:cubicBezTo>
                  <a:cubicBezTo>
                    <a:pt x="592" y="23"/>
                    <a:pt x="490" y="0"/>
                    <a:pt x="39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 rot="1799746">
              <a:off x="501218" y="523849"/>
              <a:ext cx="29448" cy="23172"/>
            </a:xfrm>
            <a:custGeom>
              <a:avLst/>
              <a:gdLst/>
              <a:ahLst/>
              <a:cxnLst/>
              <a:rect l="l" t="t" r="r" b="b"/>
              <a:pathLst>
                <a:path w="1178" h="931" extrusionOk="0">
                  <a:moveTo>
                    <a:pt x="460" y="1"/>
                  </a:moveTo>
                  <a:cubicBezTo>
                    <a:pt x="450" y="1"/>
                    <a:pt x="439" y="1"/>
                    <a:pt x="429" y="2"/>
                  </a:cubicBezTo>
                  <a:cubicBezTo>
                    <a:pt x="400" y="2"/>
                    <a:pt x="372" y="2"/>
                    <a:pt x="315" y="31"/>
                  </a:cubicBezTo>
                  <a:cubicBezTo>
                    <a:pt x="315" y="31"/>
                    <a:pt x="286" y="59"/>
                    <a:pt x="258" y="59"/>
                  </a:cubicBezTo>
                  <a:cubicBezTo>
                    <a:pt x="1" y="231"/>
                    <a:pt x="200" y="516"/>
                    <a:pt x="372" y="687"/>
                  </a:cubicBezTo>
                  <a:cubicBezTo>
                    <a:pt x="457" y="773"/>
                    <a:pt x="543" y="830"/>
                    <a:pt x="657" y="887"/>
                  </a:cubicBezTo>
                  <a:cubicBezTo>
                    <a:pt x="722" y="916"/>
                    <a:pt x="789" y="930"/>
                    <a:pt x="852" y="930"/>
                  </a:cubicBezTo>
                  <a:cubicBezTo>
                    <a:pt x="1035" y="930"/>
                    <a:pt x="1177" y="807"/>
                    <a:pt x="1113" y="573"/>
                  </a:cubicBezTo>
                  <a:cubicBezTo>
                    <a:pt x="1059" y="353"/>
                    <a:pt x="739" y="1"/>
                    <a:pt x="46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 rot="1799746">
              <a:off x="492489" y="309294"/>
              <a:ext cx="32598" cy="33601"/>
            </a:xfrm>
            <a:custGeom>
              <a:avLst/>
              <a:gdLst/>
              <a:ahLst/>
              <a:cxnLst/>
              <a:rect l="l" t="t" r="r" b="b"/>
              <a:pathLst>
                <a:path w="1304" h="1350" extrusionOk="0">
                  <a:moveTo>
                    <a:pt x="376" y="1"/>
                  </a:moveTo>
                  <a:cubicBezTo>
                    <a:pt x="184" y="1"/>
                    <a:pt x="0" y="77"/>
                    <a:pt x="19" y="305"/>
                  </a:cubicBezTo>
                  <a:cubicBezTo>
                    <a:pt x="48" y="419"/>
                    <a:pt x="76" y="533"/>
                    <a:pt x="105" y="619"/>
                  </a:cubicBezTo>
                  <a:cubicBezTo>
                    <a:pt x="168" y="851"/>
                    <a:pt x="654" y="1349"/>
                    <a:pt x="983" y="1349"/>
                  </a:cubicBezTo>
                  <a:cubicBezTo>
                    <a:pt x="1098" y="1349"/>
                    <a:pt x="1194" y="1288"/>
                    <a:pt x="1246" y="1132"/>
                  </a:cubicBezTo>
                  <a:cubicBezTo>
                    <a:pt x="1275" y="1047"/>
                    <a:pt x="1275" y="961"/>
                    <a:pt x="1303" y="875"/>
                  </a:cubicBezTo>
                  <a:cubicBezTo>
                    <a:pt x="1303" y="505"/>
                    <a:pt x="932" y="162"/>
                    <a:pt x="647" y="48"/>
                  </a:cubicBezTo>
                  <a:cubicBezTo>
                    <a:pt x="571" y="20"/>
                    <a:pt x="473" y="1"/>
                    <a:pt x="37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 rot="1799746">
              <a:off x="643659" y="351529"/>
              <a:ext cx="27348" cy="25014"/>
            </a:xfrm>
            <a:custGeom>
              <a:avLst/>
              <a:gdLst/>
              <a:ahLst/>
              <a:cxnLst/>
              <a:rect l="l" t="t" r="r" b="b"/>
              <a:pathLst>
                <a:path w="1094" h="1005" extrusionOk="0">
                  <a:moveTo>
                    <a:pt x="241" y="1"/>
                  </a:moveTo>
                  <a:cubicBezTo>
                    <a:pt x="101" y="1"/>
                    <a:pt x="1" y="81"/>
                    <a:pt x="1" y="284"/>
                  </a:cubicBezTo>
                  <a:cubicBezTo>
                    <a:pt x="21" y="602"/>
                    <a:pt x="556" y="1005"/>
                    <a:pt x="867" y="1005"/>
                  </a:cubicBezTo>
                  <a:cubicBezTo>
                    <a:pt x="1001" y="1005"/>
                    <a:pt x="1094" y="930"/>
                    <a:pt x="1085" y="740"/>
                  </a:cubicBezTo>
                  <a:cubicBezTo>
                    <a:pt x="1065" y="405"/>
                    <a:pt x="554" y="1"/>
                    <a:pt x="24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5"/>
            <p:cNvSpPr/>
            <p:nvPr/>
          </p:nvSpPr>
          <p:spPr>
            <a:xfrm rot="1799746">
              <a:off x="703922" y="517848"/>
              <a:ext cx="23473" cy="19339"/>
            </a:xfrm>
            <a:custGeom>
              <a:avLst/>
              <a:gdLst/>
              <a:ahLst/>
              <a:cxnLst/>
              <a:rect l="l" t="t" r="r" b="b"/>
              <a:pathLst>
                <a:path w="939" h="777" extrusionOk="0">
                  <a:moveTo>
                    <a:pt x="204" y="0"/>
                  </a:moveTo>
                  <a:cubicBezTo>
                    <a:pt x="12" y="0"/>
                    <a:pt x="1" y="261"/>
                    <a:pt x="140" y="446"/>
                  </a:cubicBezTo>
                  <a:cubicBezTo>
                    <a:pt x="140" y="475"/>
                    <a:pt x="140" y="503"/>
                    <a:pt x="168" y="532"/>
                  </a:cubicBezTo>
                  <a:cubicBezTo>
                    <a:pt x="212" y="620"/>
                    <a:pt x="376" y="777"/>
                    <a:pt x="514" y="777"/>
                  </a:cubicBezTo>
                  <a:cubicBezTo>
                    <a:pt x="555" y="777"/>
                    <a:pt x="593" y="764"/>
                    <a:pt x="625" y="731"/>
                  </a:cubicBezTo>
                  <a:cubicBezTo>
                    <a:pt x="625" y="703"/>
                    <a:pt x="653" y="703"/>
                    <a:pt x="653" y="703"/>
                  </a:cubicBezTo>
                  <a:cubicBezTo>
                    <a:pt x="939" y="503"/>
                    <a:pt x="568" y="132"/>
                    <a:pt x="368" y="47"/>
                  </a:cubicBezTo>
                  <a:cubicBezTo>
                    <a:pt x="303" y="14"/>
                    <a:pt x="249" y="0"/>
                    <a:pt x="20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5"/>
            <p:cNvSpPr/>
            <p:nvPr/>
          </p:nvSpPr>
          <p:spPr>
            <a:xfrm rot="1799746">
              <a:off x="863413" y="497335"/>
              <a:ext cx="30698" cy="28673"/>
            </a:xfrm>
            <a:custGeom>
              <a:avLst/>
              <a:gdLst/>
              <a:ahLst/>
              <a:cxnLst/>
              <a:rect l="l" t="t" r="r" b="b"/>
              <a:pathLst>
                <a:path w="1228" h="1152" extrusionOk="0">
                  <a:moveTo>
                    <a:pt x="361" y="0"/>
                  </a:moveTo>
                  <a:cubicBezTo>
                    <a:pt x="223" y="0"/>
                    <a:pt x="29" y="47"/>
                    <a:pt x="29" y="181"/>
                  </a:cubicBezTo>
                  <a:cubicBezTo>
                    <a:pt x="29" y="210"/>
                    <a:pt x="58" y="238"/>
                    <a:pt x="58" y="267"/>
                  </a:cubicBezTo>
                  <a:lnTo>
                    <a:pt x="29" y="267"/>
                  </a:lnTo>
                  <a:cubicBezTo>
                    <a:pt x="1" y="381"/>
                    <a:pt x="58" y="495"/>
                    <a:pt x="86" y="581"/>
                  </a:cubicBezTo>
                  <a:cubicBezTo>
                    <a:pt x="144" y="695"/>
                    <a:pt x="258" y="809"/>
                    <a:pt x="372" y="923"/>
                  </a:cubicBezTo>
                  <a:cubicBezTo>
                    <a:pt x="372" y="923"/>
                    <a:pt x="372" y="952"/>
                    <a:pt x="400" y="952"/>
                  </a:cubicBezTo>
                  <a:cubicBezTo>
                    <a:pt x="457" y="1009"/>
                    <a:pt x="543" y="1037"/>
                    <a:pt x="600" y="1066"/>
                  </a:cubicBezTo>
                  <a:cubicBezTo>
                    <a:pt x="629" y="1094"/>
                    <a:pt x="629" y="1094"/>
                    <a:pt x="629" y="1094"/>
                  </a:cubicBezTo>
                  <a:lnTo>
                    <a:pt x="657" y="1094"/>
                  </a:lnTo>
                  <a:cubicBezTo>
                    <a:pt x="686" y="1123"/>
                    <a:pt x="743" y="1123"/>
                    <a:pt x="771" y="1123"/>
                  </a:cubicBezTo>
                  <a:cubicBezTo>
                    <a:pt x="800" y="1151"/>
                    <a:pt x="828" y="1151"/>
                    <a:pt x="857" y="1151"/>
                  </a:cubicBezTo>
                  <a:lnTo>
                    <a:pt x="942" y="1151"/>
                  </a:lnTo>
                  <a:cubicBezTo>
                    <a:pt x="1057" y="1151"/>
                    <a:pt x="1142" y="1094"/>
                    <a:pt x="1171" y="1037"/>
                  </a:cubicBezTo>
                  <a:cubicBezTo>
                    <a:pt x="1171" y="1037"/>
                    <a:pt x="1171" y="1037"/>
                    <a:pt x="1171" y="1009"/>
                  </a:cubicBezTo>
                  <a:cubicBezTo>
                    <a:pt x="1199" y="980"/>
                    <a:pt x="1199" y="952"/>
                    <a:pt x="1228" y="895"/>
                  </a:cubicBezTo>
                  <a:cubicBezTo>
                    <a:pt x="1228" y="723"/>
                    <a:pt x="1142" y="524"/>
                    <a:pt x="1057" y="409"/>
                  </a:cubicBezTo>
                  <a:cubicBezTo>
                    <a:pt x="914" y="210"/>
                    <a:pt x="686" y="67"/>
                    <a:pt x="457" y="10"/>
                  </a:cubicBezTo>
                  <a:cubicBezTo>
                    <a:pt x="433" y="4"/>
                    <a:pt x="399" y="0"/>
                    <a:pt x="36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5"/>
            <p:cNvSpPr/>
            <p:nvPr/>
          </p:nvSpPr>
          <p:spPr>
            <a:xfrm rot="1799746">
              <a:off x="886204" y="524273"/>
              <a:ext cx="1450" cy="5003"/>
            </a:xfrm>
            <a:custGeom>
              <a:avLst/>
              <a:gdLst/>
              <a:ahLst/>
              <a:cxnLst/>
              <a:rect l="l" t="t" r="r" b="b"/>
              <a:pathLst>
                <a:path w="58" h="201" extrusionOk="0">
                  <a:moveTo>
                    <a:pt x="58" y="0"/>
                  </a:moveTo>
                  <a:cubicBezTo>
                    <a:pt x="58" y="21"/>
                    <a:pt x="58" y="41"/>
                    <a:pt x="58" y="58"/>
                  </a:cubicBezTo>
                  <a:lnTo>
                    <a:pt x="58" y="58"/>
                  </a:lnTo>
                  <a:cubicBezTo>
                    <a:pt x="58" y="58"/>
                    <a:pt x="58" y="58"/>
                    <a:pt x="58" y="58"/>
                  </a:cubicBezTo>
                  <a:cubicBezTo>
                    <a:pt x="58" y="29"/>
                    <a:pt x="58" y="29"/>
                    <a:pt x="58" y="0"/>
                  </a:cubicBezTo>
                  <a:close/>
                  <a:moveTo>
                    <a:pt x="58" y="58"/>
                  </a:moveTo>
                  <a:cubicBezTo>
                    <a:pt x="29" y="115"/>
                    <a:pt x="29" y="143"/>
                    <a:pt x="1" y="200"/>
                  </a:cubicBezTo>
                  <a:cubicBezTo>
                    <a:pt x="49" y="200"/>
                    <a:pt x="57" y="159"/>
                    <a:pt x="58" y="58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5"/>
            <p:cNvSpPr/>
            <p:nvPr/>
          </p:nvSpPr>
          <p:spPr>
            <a:xfrm rot="1799746">
              <a:off x="849304" y="438093"/>
              <a:ext cx="21423" cy="13864"/>
            </a:xfrm>
            <a:custGeom>
              <a:avLst/>
              <a:gdLst/>
              <a:ahLst/>
              <a:cxnLst/>
              <a:rect l="l" t="t" r="r" b="b"/>
              <a:pathLst>
                <a:path w="857" h="557" extrusionOk="0">
                  <a:moveTo>
                    <a:pt x="114" y="0"/>
                  </a:moveTo>
                  <a:cubicBezTo>
                    <a:pt x="0" y="29"/>
                    <a:pt x="0" y="114"/>
                    <a:pt x="29" y="257"/>
                  </a:cubicBezTo>
                  <a:cubicBezTo>
                    <a:pt x="86" y="371"/>
                    <a:pt x="143" y="457"/>
                    <a:pt x="257" y="514"/>
                  </a:cubicBezTo>
                  <a:cubicBezTo>
                    <a:pt x="286" y="542"/>
                    <a:pt x="321" y="557"/>
                    <a:pt x="357" y="557"/>
                  </a:cubicBezTo>
                  <a:cubicBezTo>
                    <a:pt x="393" y="557"/>
                    <a:pt x="428" y="542"/>
                    <a:pt x="457" y="514"/>
                  </a:cubicBezTo>
                  <a:lnTo>
                    <a:pt x="485" y="514"/>
                  </a:lnTo>
                  <a:cubicBezTo>
                    <a:pt x="542" y="514"/>
                    <a:pt x="571" y="485"/>
                    <a:pt x="628" y="457"/>
                  </a:cubicBezTo>
                  <a:cubicBezTo>
                    <a:pt x="856" y="371"/>
                    <a:pt x="542" y="86"/>
                    <a:pt x="428" y="57"/>
                  </a:cubicBezTo>
                  <a:cubicBezTo>
                    <a:pt x="343" y="57"/>
                    <a:pt x="257" y="29"/>
                    <a:pt x="20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5"/>
            <p:cNvSpPr/>
            <p:nvPr/>
          </p:nvSpPr>
          <p:spPr>
            <a:xfrm rot="1799746">
              <a:off x="918224" y="425681"/>
              <a:ext cx="31723" cy="25885"/>
            </a:xfrm>
            <a:custGeom>
              <a:avLst/>
              <a:gdLst/>
              <a:ahLst/>
              <a:cxnLst/>
              <a:rect l="l" t="t" r="r" b="b"/>
              <a:pathLst>
                <a:path w="1269" h="1040" extrusionOk="0">
                  <a:moveTo>
                    <a:pt x="522" y="1"/>
                  </a:moveTo>
                  <a:cubicBezTo>
                    <a:pt x="392" y="1"/>
                    <a:pt x="299" y="70"/>
                    <a:pt x="308" y="240"/>
                  </a:cubicBezTo>
                  <a:cubicBezTo>
                    <a:pt x="0" y="380"/>
                    <a:pt x="596" y="1040"/>
                    <a:pt x="889" y="1040"/>
                  </a:cubicBezTo>
                  <a:cubicBezTo>
                    <a:pt x="895" y="1040"/>
                    <a:pt x="901" y="1040"/>
                    <a:pt x="907" y="1039"/>
                  </a:cubicBezTo>
                  <a:cubicBezTo>
                    <a:pt x="1192" y="1039"/>
                    <a:pt x="1249" y="868"/>
                    <a:pt x="1249" y="640"/>
                  </a:cubicBezTo>
                  <a:cubicBezTo>
                    <a:pt x="1269" y="327"/>
                    <a:pt x="806" y="1"/>
                    <a:pt x="52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 rot="1799746">
              <a:off x="594448" y="494431"/>
              <a:ext cx="666927" cy="611714"/>
            </a:xfrm>
            <a:custGeom>
              <a:avLst/>
              <a:gdLst/>
              <a:ahLst/>
              <a:cxnLst/>
              <a:rect l="l" t="t" r="r" b="b"/>
              <a:pathLst>
                <a:path w="26679" h="24577" extrusionOk="0">
                  <a:moveTo>
                    <a:pt x="10842" y="1"/>
                  </a:moveTo>
                  <a:cubicBezTo>
                    <a:pt x="8059" y="1"/>
                    <a:pt x="5523" y="795"/>
                    <a:pt x="3710" y="2353"/>
                  </a:cubicBezTo>
                  <a:cubicBezTo>
                    <a:pt x="1913" y="3865"/>
                    <a:pt x="1" y="6804"/>
                    <a:pt x="1028" y="12026"/>
                  </a:cubicBezTo>
                  <a:cubicBezTo>
                    <a:pt x="2312" y="18474"/>
                    <a:pt x="8133" y="23838"/>
                    <a:pt x="14552" y="24523"/>
                  </a:cubicBezTo>
                  <a:cubicBezTo>
                    <a:pt x="14922" y="24559"/>
                    <a:pt x="15290" y="24576"/>
                    <a:pt x="15655" y="24576"/>
                  </a:cubicBezTo>
                  <a:cubicBezTo>
                    <a:pt x="18192" y="24576"/>
                    <a:pt x="20592" y="23715"/>
                    <a:pt x="22513" y="22069"/>
                  </a:cubicBezTo>
                  <a:cubicBezTo>
                    <a:pt x="25309" y="19701"/>
                    <a:pt x="26679" y="16049"/>
                    <a:pt x="26194" y="12311"/>
                  </a:cubicBezTo>
                  <a:cubicBezTo>
                    <a:pt x="25566" y="7346"/>
                    <a:pt x="22028" y="3181"/>
                    <a:pt x="16749" y="1126"/>
                  </a:cubicBezTo>
                  <a:cubicBezTo>
                    <a:pt x="14767" y="373"/>
                    <a:pt x="12747" y="1"/>
                    <a:pt x="10842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 rot="1799746">
              <a:off x="943672" y="855641"/>
              <a:ext cx="20249" cy="21057"/>
            </a:xfrm>
            <a:custGeom>
              <a:avLst/>
              <a:gdLst/>
              <a:ahLst/>
              <a:cxnLst/>
              <a:rect l="l" t="t" r="r" b="b"/>
              <a:pathLst>
                <a:path w="810" h="846" extrusionOk="0">
                  <a:moveTo>
                    <a:pt x="223" y="0"/>
                  </a:moveTo>
                  <a:cubicBezTo>
                    <a:pt x="93" y="0"/>
                    <a:pt x="1" y="77"/>
                    <a:pt x="31" y="271"/>
                  </a:cubicBezTo>
                  <a:cubicBezTo>
                    <a:pt x="60" y="442"/>
                    <a:pt x="117" y="527"/>
                    <a:pt x="202" y="642"/>
                  </a:cubicBezTo>
                  <a:cubicBezTo>
                    <a:pt x="279" y="744"/>
                    <a:pt x="424" y="846"/>
                    <a:pt x="556" y="846"/>
                  </a:cubicBezTo>
                  <a:cubicBezTo>
                    <a:pt x="571" y="846"/>
                    <a:pt x="587" y="844"/>
                    <a:pt x="602" y="841"/>
                  </a:cubicBezTo>
                  <a:cubicBezTo>
                    <a:pt x="630" y="813"/>
                    <a:pt x="630" y="813"/>
                    <a:pt x="659" y="813"/>
                  </a:cubicBezTo>
                  <a:cubicBezTo>
                    <a:pt x="744" y="784"/>
                    <a:pt x="744" y="699"/>
                    <a:pt x="773" y="642"/>
                  </a:cubicBezTo>
                  <a:cubicBezTo>
                    <a:pt x="773" y="585"/>
                    <a:pt x="773" y="556"/>
                    <a:pt x="773" y="527"/>
                  </a:cubicBezTo>
                  <a:cubicBezTo>
                    <a:pt x="810" y="252"/>
                    <a:pt x="456" y="0"/>
                    <a:pt x="22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 rot="1799746">
              <a:off x="860471" y="640883"/>
              <a:ext cx="48996" cy="45847"/>
            </a:xfrm>
            <a:custGeom>
              <a:avLst/>
              <a:gdLst/>
              <a:ahLst/>
              <a:cxnLst/>
              <a:rect l="l" t="t" r="r" b="b"/>
              <a:pathLst>
                <a:path w="1960" h="1842" extrusionOk="0">
                  <a:moveTo>
                    <a:pt x="539" y="1"/>
                  </a:moveTo>
                  <a:cubicBezTo>
                    <a:pt x="256" y="1"/>
                    <a:pt x="0" y="134"/>
                    <a:pt x="19" y="493"/>
                  </a:cubicBezTo>
                  <a:cubicBezTo>
                    <a:pt x="48" y="1064"/>
                    <a:pt x="533" y="1549"/>
                    <a:pt x="1018" y="1748"/>
                  </a:cubicBezTo>
                  <a:cubicBezTo>
                    <a:pt x="1143" y="1806"/>
                    <a:pt x="1292" y="1841"/>
                    <a:pt x="1433" y="1841"/>
                  </a:cubicBezTo>
                  <a:cubicBezTo>
                    <a:pt x="1710" y="1841"/>
                    <a:pt x="1959" y="1708"/>
                    <a:pt x="1959" y="1349"/>
                  </a:cubicBezTo>
                  <a:cubicBezTo>
                    <a:pt x="1931" y="807"/>
                    <a:pt x="1446" y="293"/>
                    <a:pt x="961" y="94"/>
                  </a:cubicBezTo>
                  <a:cubicBezTo>
                    <a:pt x="835" y="36"/>
                    <a:pt x="683" y="1"/>
                    <a:pt x="53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 rot="1799746">
              <a:off x="72232" y="753635"/>
              <a:ext cx="30698" cy="45747"/>
            </a:xfrm>
            <a:custGeom>
              <a:avLst/>
              <a:gdLst/>
              <a:ahLst/>
              <a:cxnLst/>
              <a:rect l="l" t="t" r="r" b="b"/>
              <a:pathLst>
                <a:path w="1228" h="1838" extrusionOk="0">
                  <a:moveTo>
                    <a:pt x="788" y="0"/>
                  </a:moveTo>
                  <a:cubicBezTo>
                    <a:pt x="743" y="0"/>
                    <a:pt x="698" y="13"/>
                    <a:pt x="657" y="40"/>
                  </a:cubicBezTo>
                  <a:cubicBezTo>
                    <a:pt x="257" y="269"/>
                    <a:pt x="0" y="982"/>
                    <a:pt x="257" y="1553"/>
                  </a:cubicBezTo>
                  <a:cubicBezTo>
                    <a:pt x="324" y="1729"/>
                    <a:pt x="458" y="1838"/>
                    <a:pt x="609" y="1838"/>
                  </a:cubicBezTo>
                  <a:cubicBezTo>
                    <a:pt x="652" y="1838"/>
                    <a:pt x="697" y="1829"/>
                    <a:pt x="742" y="1809"/>
                  </a:cubicBezTo>
                  <a:cubicBezTo>
                    <a:pt x="1028" y="1695"/>
                    <a:pt x="1199" y="1296"/>
                    <a:pt x="1227" y="953"/>
                  </a:cubicBezTo>
                  <a:cubicBezTo>
                    <a:pt x="1227" y="925"/>
                    <a:pt x="1227" y="925"/>
                    <a:pt x="1227" y="925"/>
                  </a:cubicBezTo>
                  <a:cubicBezTo>
                    <a:pt x="1227" y="725"/>
                    <a:pt x="1227" y="497"/>
                    <a:pt x="1142" y="297"/>
                  </a:cubicBezTo>
                  <a:cubicBezTo>
                    <a:pt x="1077" y="124"/>
                    <a:pt x="930" y="0"/>
                    <a:pt x="78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5"/>
            <p:cNvSpPr/>
            <p:nvPr/>
          </p:nvSpPr>
          <p:spPr>
            <a:xfrm rot="1799746">
              <a:off x="129489" y="713844"/>
              <a:ext cx="17099" cy="26035"/>
            </a:xfrm>
            <a:custGeom>
              <a:avLst/>
              <a:gdLst/>
              <a:ahLst/>
              <a:cxnLst/>
              <a:rect l="l" t="t" r="r" b="b"/>
              <a:pathLst>
                <a:path w="684" h="1046" extrusionOk="0">
                  <a:moveTo>
                    <a:pt x="398" y="1"/>
                  </a:moveTo>
                  <a:cubicBezTo>
                    <a:pt x="255" y="1"/>
                    <a:pt x="94" y="197"/>
                    <a:pt x="58" y="360"/>
                  </a:cubicBezTo>
                  <a:cubicBezTo>
                    <a:pt x="58" y="360"/>
                    <a:pt x="58" y="388"/>
                    <a:pt x="58" y="388"/>
                  </a:cubicBezTo>
                  <a:cubicBezTo>
                    <a:pt x="29" y="559"/>
                    <a:pt x="1" y="1044"/>
                    <a:pt x="286" y="1044"/>
                  </a:cubicBezTo>
                  <a:cubicBezTo>
                    <a:pt x="294" y="1045"/>
                    <a:pt x="301" y="1046"/>
                    <a:pt x="308" y="1046"/>
                  </a:cubicBezTo>
                  <a:cubicBezTo>
                    <a:pt x="577" y="1046"/>
                    <a:pt x="684" y="552"/>
                    <a:pt x="628" y="274"/>
                  </a:cubicBezTo>
                  <a:lnTo>
                    <a:pt x="600" y="246"/>
                  </a:lnTo>
                  <a:cubicBezTo>
                    <a:pt x="558" y="67"/>
                    <a:pt x="481" y="1"/>
                    <a:pt x="39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5"/>
            <p:cNvSpPr/>
            <p:nvPr/>
          </p:nvSpPr>
          <p:spPr>
            <a:xfrm rot="1799746">
              <a:off x="102870" y="680586"/>
              <a:ext cx="10424" cy="14685"/>
            </a:xfrm>
            <a:custGeom>
              <a:avLst/>
              <a:gdLst/>
              <a:ahLst/>
              <a:cxnLst/>
              <a:rect l="l" t="t" r="r" b="b"/>
              <a:pathLst>
                <a:path w="417" h="590" extrusionOk="0">
                  <a:moveTo>
                    <a:pt x="228" y="0"/>
                  </a:moveTo>
                  <a:cubicBezTo>
                    <a:pt x="200" y="0"/>
                    <a:pt x="143" y="0"/>
                    <a:pt x="114" y="29"/>
                  </a:cubicBezTo>
                  <a:cubicBezTo>
                    <a:pt x="29" y="143"/>
                    <a:pt x="0" y="285"/>
                    <a:pt x="57" y="457"/>
                  </a:cubicBezTo>
                  <a:cubicBezTo>
                    <a:pt x="81" y="552"/>
                    <a:pt x="123" y="590"/>
                    <a:pt x="167" y="590"/>
                  </a:cubicBezTo>
                  <a:cubicBezTo>
                    <a:pt x="282" y="590"/>
                    <a:pt x="417" y="336"/>
                    <a:pt x="314" y="171"/>
                  </a:cubicBezTo>
                  <a:cubicBezTo>
                    <a:pt x="314" y="114"/>
                    <a:pt x="285" y="57"/>
                    <a:pt x="257" y="29"/>
                  </a:cubicBezTo>
                  <a:cubicBezTo>
                    <a:pt x="228" y="0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5"/>
            <p:cNvSpPr/>
            <p:nvPr/>
          </p:nvSpPr>
          <p:spPr>
            <a:xfrm rot="1799746">
              <a:off x="168158" y="740089"/>
              <a:ext cx="18574" cy="22575"/>
            </a:xfrm>
            <a:custGeom>
              <a:avLst/>
              <a:gdLst/>
              <a:ahLst/>
              <a:cxnLst/>
              <a:rect l="l" t="t" r="r" b="b"/>
              <a:pathLst>
                <a:path w="743" h="907" extrusionOk="0">
                  <a:moveTo>
                    <a:pt x="486" y="0"/>
                  </a:moveTo>
                  <a:cubicBezTo>
                    <a:pt x="429" y="29"/>
                    <a:pt x="372" y="29"/>
                    <a:pt x="314" y="29"/>
                  </a:cubicBezTo>
                  <a:cubicBezTo>
                    <a:pt x="257" y="57"/>
                    <a:pt x="229" y="143"/>
                    <a:pt x="143" y="172"/>
                  </a:cubicBezTo>
                  <a:cubicBezTo>
                    <a:pt x="58" y="172"/>
                    <a:pt x="1" y="371"/>
                    <a:pt x="58" y="457"/>
                  </a:cubicBezTo>
                  <a:cubicBezTo>
                    <a:pt x="115" y="514"/>
                    <a:pt x="115" y="571"/>
                    <a:pt x="143" y="600"/>
                  </a:cubicBezTo>
                  <a:cubicBezTo>
                    <a:pt x="172" y="714"/>
                    <a:pt x="229" y="771"/>
                    <a:pt x="286" y="828"/>
                  </a:cubicBezTo>
                  <a:cubicBezTo>
                    <a:pt x="329" y="885"/>
                    <a:pt x="372" y="906"/>
                    <a:pt x="414" y="906"/>
                  </a:cubicBezTo>
                  <a:cubicBezTo>
                    <a:pt x="457" y="906"/>
                    <a:pt x="500" y="885"/>
                    <a:pt x="543" y="856"/>
                  </a:cubicBezTo>
                  <a:cubicBezTo>
                    <a:pt x="685" y="714"/>
                    <a:pt x="742" y="485"/>
                    <a:pt x="685" y="229"/>
                  </a:cubicBezTo>
                  <a:cubicBezTo>
                    <a:pt x="685" y="143"/>
                    <a:pt x="600" y="0"/>
                    <a:pt x="48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5"/>
            <p:cNvSpPr/>
            <p:nvPr/>
          </p:nvSpPr>
          <p:spPr>
            <a:xfrm rot="1799746">
              <a:off x="139373" y="873354"/>
              <a:ext cx="14999" cy="25985"/>
            </a:xfrm>
            <a:custGeom>
              <a:avLst/>
              <a:gdLst/>
              <a:ahLst/>
              <a:cxnLst/>
              <a:rect l="l" t="t" r="r" b="b"/>
              <a:pathLst>
                <a:path w="600" h="1044" extrusionOk="0">
                  <a:moveTo>
                    <a:pt x="340" y="1"/>
                  </a:moveTo>
                  <a:cubicBezTo>
                    <a:pt x="298" y="1"/>
                    <a:pt x="251" y="20"/>
                    <a:pt x="200" y="65"/>
                  </a:cubicBezTo>
                  <a:cubicBezTo>
                    <a:pt x="86" y="151"/>
                    <a:pt x="29" y="265"/>
                    <a:pt x="1" y="379"/>
                  </a:cubicBezTo>
                  <a:cubicBezTo>
                    <a:pt x="1" y="408"/>
                    <a:pt x="1" y="465"/>
                    <a:pt x="1" y="493"/>
                  </a:cubicBezTo>
                  <a:lnTo>
                    <a:pt x="1" y="522"/>
                  </a:lnTo>
                  <a:cubicBezTo>
                    <a:pt x="1" y="550"/>
                    <a:pt x="1" y="550"/>
                    <a:pt x="1" y="579"/>
                  </a:cubicBezTo>
                  <a:cubicBezTo>
                    <a:pt x="1" y="722"/>
                    <a:pt x="1" y="836"/>
                    <a:pt x="58" y="950"/>
                  </a:cubicBezTo>
                  <a:cubicBezTo>
                    <a:pt x="86" y="950"/>
                    <a:pt x="86" y="978"/>
                    <a:pt x="115" y="978"/>
                  </a:cubicBezTo>
                  <a:cubicBezTo>
                    <a:pt x="115" y="1007"/>
                    <a:pt x="143" y="1007"/>
                    <a:pt x="172" y="1007"/>
                  </a:cubicBezTo>
                  <a:lnTo>
                    <a:pt x="229" y="1035"/>
                  </a:lnTo>
                  <a:cubicBezTo>
                    <a:pt x="248" y="1041"/>
                    <a:pt x="267" y="1044"/>
                    <a:pt x="285" y="1044"/>
                  </a:cubicBezTo>
                  <a:cubicBezTo>
                    <a:pt x="455" y="1044"/>
                    <a:pt x="574" y="814"/>
                    <a:pt x="600" y="607"/>
                  </a:cubicBezTo>
                  <a:cubicBezTo>
                    <a:pt x="600" y="579"/>
                    <a:pt x="600" y="550"/>
                    <a:pt x="600" y="522"/>
                  </a:cubicBezTo>
                  <a:cubicBezTo>
                    <a:pt x="600" y="316"/>
                    <a:pt x="508" y="1"/>
                    <a:pt x="34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5"/>
            <p:cNvSpPr/>
            <p:nvPr/>
          </p:nvSpPr>
          <p:spPr>
            <a:xfrm rot="1799746">
              <a:off x="94159" y="942666"/>
              <a:ext cx="12849" cy="20609"/>
            </a:xfrm>
            <a:custGeom>
              <a:avLst/>
              <a:gdLst/>
              <a:ahLst/>
              <a:cxnLst/>
              <a:rect l="l" t="t" r="r" b="b"/>
              <a:pathLst>
                <a:path w="514" h="828" extrusionOk="0">
                  <a:moveTo>
                    <a:pt x="300" y="0"/>
                  </a:moveTo>
                  <a:cubicBezTo>
                    <a:pt x="278" y="0"/>
                    <a:pt x="254" y="6"/>
                    <a:pt x="229" y="19"/>
                  </a:cubicBezTo>
                  <a:cubicBezTo>
                    <a:pt x="86" y="76"/>
                    <a:pt x="0" y="304"/>
                    <a:pt x="29" y="504"/>
                  </a:cubicBezTo>
                  <a:cubicBezTo>
                    <a:pt x="29" y="655"/>
                    <a:pt x="95" y="828"/>
                    <a:pt x="228" y="828"/>
                  </a:cubicBezTo>
                  <a:cubicBezTo>
                    <a:pt x="246" y="828"/>
                    <a:pt x="265" y="825"/>
                    <a:pt x="286" y="818"/>
                  </a:cubicBezTo>
                  <a:cubicBezTo>
                    <a:pt x="428" y="732"/>
                    <a:pt x="514" y="504"/>
                    <a:pt x="485" y="304"/>
                  </a:cubicBezTo>
                  <a:cubicBezTo>
                    <a:pt x="485" y="183"/>
                    <a:pt x="424" y="0"/>
                    <a:pt x="30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5"/>
            <p:cNvSpPr/>
            <p:nvPr/>
          </p:nvSpPr>
          <p:spPr>
            <a:xfrm rot="1799746">
              <a:off x="64493" y="892409"/>
              <a:ext cx="13549" cy="18792"/>
            </a:xfrm>
            <a:custGeom>
              <a:avLst/>
              <a:gdLst/>
              <a:ahLst/>
              <a:cxnLst/>
              <a:rect l="l" t="t" r="r" b="b"/>
              <a:pathLst>
                <a:path w="542" h="755" extrusionOk="0">
                  <a:moveTo>
                    <a:pt x="263" y="0"/>
                  </a:moveTo>
                  <a:cubicBezTo>
                    <a:pt x="162" y="0"/>
                    <a:pt x="77" y="155"/>
                    <a:pt x="56" y="261"/>
                  </a:cubicBezTo>
                  <a:cubicBezTo>
                    <a:pt x="28" y="344"/>
                    <a:pt x="1" y="719"/>
                    <a:pt x="179" y="719"/>
                  </a:cubicBezTo>
                  <a:cubicBezTo>
                    <a:pt x="185" y="719"/>
                    <a:pt x="192" y="719"/>
                    <a:pt x="199" y="718"/>
                  </a:cubicBezTo>
                  <a:cubicBezTo>
                    <a:pt x="244" y="718"/>
                    <a:pt x="290" y="754"/>
                    <a:pt x="336" y="754"/>
                  </a:cubicBezTo>
                  <a:cubicBezTo>
                    <a:pt x="347" y="754"/>
                    <a:pt x="358" y="752"/>
                    <a:pt x="370" y="746"/>
                  </a:cubicBezTo>
                  <a:cubicBezTo>
                    <a:pt x="427" y="746"/>
                    <a:pt x="484" y="689"/>
                    <a:pt x="484" y="603"/>
                  </a:cubicBezTo>
                  <a:cubicBezTo>
                    <a:pt x="541" y="432"/>
                    <a:pt x="513" y="204"/>
                    <a:pt x="370" y="61"/>
                  </a:cubicBezTo>
                  <a:cubicBezTo>
                    <a:pt x="334" y="18"/>
                    <a:pt x="298" y="0"/>
                    <a:pt x="26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5"/>
            <p:cNvSpPr/>
            <p:nvPr/>
          </p:nvSpPr>
          <p:spPr>
            <a:xfrm rot="1799746">
              <a:off x="71759" y="835713"/>
              <a:ext cx="12849" cy="21131"/>
            </a:xfrm>
            <a:custGeom>
              <a:avLst/>
              <a:gdLst/>
              <a:ahLst/>
              <a:cxnLst/>
              <a:rect l="l" t="t" r="r" b="b"/>
              <a:pathLst>
                <a:path w="514" h="849" extrusionOk="0">
                  <a:moveTo>
                    <a:pt x="286" y="1"/>
                  </a:moveTo>
                  <a:cubicBezTo>
                    <a:pt x="268" y="1"/>
                    <a:pt x="249" y="4"/>
                    <a:pt x="228" y="11"/>
                  </a:cubicBezTo>
                  <a:cubicBezTo>
                    <a:pt x="86" y="96"/>
                    <a:pt x="0" y="325"/>
                    <a:pt x="0" y="524"/>
                  </a:cubicBezTo>
                  <a:cubicBezTo>
                    <a:pt x="25" y="675"/>
                    <a:pt x="95" y="848"/>
                    <a:pt x="208" y="848"/>
                  </a:cubicBezTo>
                  <a:cubicBezTo>
                    <a:pt x="224" y="848"/>
                    <a:pt x="240" y="845"/>
                    <a:pt x="257" y="838"/>
                  </a:cubicBezTo>
                  <a:cubicBezTo>
                    <a:pt x="428" y="753"/>
                    <a:pt x="514" y="524"/>
                    <a:pt x="485" y="325"/>
                  </a:cubicBezTo>
                  <a:cubicBezTo>
                    <a:pt x="485" y="174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 rot="1799746">
              <a:off x="130753" y="797598"/>
              <a:ext cx="27823" cy="38007"/>
            </a:xfrm>
            <a:custGeom>
              <a:avLst/>
              <a:gdLst/>
              <a:ahLst/>
              <a:cxnLst/>
              <a:rect l="l" t="t" r="r" b="b"/>
              <a:pathLst>
                <a:path w="1113" h="1527" extrusionOk="0">
                  <a:moveTo>
                    <a:pt x="645" y="1"/>
                  </a:moveTo>
                  <a:cubicBezTo>
                    <a:pt x="602" y="1"/>
                    <a:pt x="555" y="12"/>
                    <a:pt x="502" y="36"/>
                  </a:cubicBezTo>
                  <a:cubicBezTo>
                    <a:pt x="84" y="219"/>
                    <a:pt x="1" y="1526"/>
                    <a:pt x="450" y="1526"/>
                  </a:cubicBezTo>
                  <a:cubicBezTo>
                    <a:pt x="491" y="1526"/>
                    <a:pt x="537" y="1515"/>
                    <a:pt x="587" y="1491"/>
                  </a:cubicBezTo>
                  <a:cubicBezTo>
                    <a:pt x="1005" y="1308"/>
                    <a:pt x="1112" y="1"/>
                    <a:pt x="64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 rot="1799746">
              <a:off x="698730" y="662407"/>
              <a:ext cx="10724" cy="18369"/>
            </a:xfrm>
            <a:custGeom>
              <a:avLst/>
              <a:gdLst/>
              <a:ahLst/>
              <a:cxnLst/>
              <a:rect l="l" t="t" r="r" b="b"/>
              <a:pathLst>
                <a:path w="429" h="738" extrusionOk="0">
                  <a:moveTo>
                    <a:pt x="178" y="0"/>
                  </a:moveTo>
                  <a:cubicBezTo>
                    <a:pt x="78" y="0"/>
                    <a:pt x="29" y="180"/>
                    <a:pt x="29" y="260"/>
                  </a:cubicBezTo>
                  <a:cubicBezTo>
                    <a:pt x="29" y="288"/>
                    <a:pt x="29" y="345"/>
                    <a:pt x="0" y="374"/>
                  </a:cubicBezTo>
                  <a:cubicBezTo>
                    <a:pt x="0" y="555"/>
                    <a:pt x="86" y="737"/>
                    <a:pt x="196" y="737"/>
                  </a:cubicBezTo>
                  <a:cubicBezTo>
                    <a:pt x="242" y="737"/>
                    <a:pt x="292" y="706"/>
                    <a:pt x="342" y="631"/>
                  </a:cubicBezTo>
                  <a:cubicBezTo>
                    <a:pt x="342" y="631"/>
                    <a:pt x="371" y="602"/>
                    <a:pt x="371" y="545"/>
                  </a:cubicBezTo>
                  <a:cubicBezTo>
                    <a:pt x="371" y="574"/>
                    <a:pt x="371" y="574"/>
                    <a:pt x="371" y="574"/>
                  </a:cubicBezTo>
                  <a:cubicBezTo>
                    <a:pt x="400" y="517"/>
                    <a:pt x="400" y="488"/>
                    <a:pt x="428" y="402"/>
                  </a:cubicBezTo>
                  <a:cubicBezTo>
                    <a:pt x="428" y="345"/>
                    <a:pt x="428" y="231"/>
                    <a:pt x="428" y="174"/>
                  </a:cubicBezTo>
                  <a:cubicBezTo>
                    <a:pt x="428" y="174"/>
                    <a:pt x="428" y="174"/>
                    <a:pt x="400" y="146"/>
                  </a:cubicBezTo>
                  <a:cubicBezTo>
                    <a:pt x="400" y="146"/>
                    <a:pt x="400" y="117"/>
                    <a:pt x="400" y="89"/>
                  </a:cubicBezTo>
                  <a:cubicBezTo>
                    <a:pt x="371" y="89"/>
                    <a:pt x="371" y="89"/>
                    <a:pt x="371" y="60"/>
                  </a:cubicBezTo>
                  <a:cubicBezTo>
                    <a:pt x="371" y="60"/>
                    <a:pt x="342" y="60"/>
                    <a:pt x="342" y="31"/>
                  </a:cubicBezTo>
                  <a:cubicBezTo>
                    <a:pt x="314" y="31"/>
                    <a:pt x="285" y="3"/>
                    <a:pt x="257" y="3"/>
                  </a:cubicBezTo>
                  <a:lnTo>
                    <a:pt x="200" y="3"/>
                  </a:lnTo>
                  <a:cubicBezTo>
                    <a:pt x="192" y="1"/>
                    <a:pt x="185" y="0"/>
                    <a:pt x="17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 rot="1799746">
              <a:off x="898977" y="769317"/>
              <a:ext cx="6250" cy="9010"/>
            </a:xfrm>
            <a:custGeom>
              <a:avLst/>
              <a:gdLst/>
              <a:ahLst/>
              <a:cxnLst/>
              <a:rect l="l" t="t" r="r" b="b"/>
              <a:pathLst>
                <a:path w="250" h="362" extrusionOk="0">
                  <a:moveTo>
                    <a:pt x="136" y="1"/>
                  </a:moveTo>
                  <a:cubicBezTo>
                    <a:pt x="127" y="1"/>
                    <a:pt x="118" y="3"/>
                    <a:pt x="108" y="7"/>
                  </a:cubicBezTo>
                  <a:cubicBezTo>
                    <a:pt x="31" y="58"/>
                    <a:pt x="0" y="362"/>
                    <a:pt x="98" y="362"/>
                  </a:cubicBezTo>
                  <a:cubicBezTo>
                    <a:pt x="109" y="362"/>
                    <a:pt x="122" y="358"/>
                    <a:pt x="136" y="349"/>
                  </a:cubicBezTo>
                  <a:cubicBezTo>
                    <a:pt x="242" y="323"/>
                    <a:pt x="250" y="1"/>
                    <a:pt x="13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 rot="1799746">
              <a:off x="367462" y="537993"/>
              <a:ext cx="18574" cy="30241"/>
            </a:xfrm>
            <a:custGeom>
              <a:avLst/>
              <a:gdLst/>
              <a:ahLst/>
              <a:cxnLst/>
              <a:rect l="l" t="t" r="r" b="b"/>
              <a:pathLst>
                <a:path w="743" h="1215" extrusionOk="0">
                  <a:moveTo>
                    <a:pt x="422" y="0"/>
                  </a:moveTo>
                  <a:cubicBezTo>
                    <a:pt x="327" y="0"/>
                    <a:pt x="226" y="84"/>
                    <a:pt x="172" y="157"/>
                  </a:cubicBezTo>
                  <a:cubicBezTo>
                    <a:pt x="58" y="328"/>
                    <a:pt x="0" y="614"/>
                    <a:pt x="58" y="842"/>
                  </a:cubicBezTo>
                  <a:cubicBezTo>
                    <a:pt x="86" y="985"/>
                    <a:pt x="143" y="1099"/>
                    <a:pt x="257" y="1184"/>
                  </a:cubicBezTo>
                  <a:cubicBezTo>
                    <a:pt x="292" y="1205"/>
                    <a:pt x="325" y="1214"/>
                    <a:pt x="356" y="1214"/>
                  </a:cubicBezTo>
                  <a:cubicBezTo>
                    <a:pt x="452" y="1214"/>
                    <a:pt x="528" y="1128"/>
                    <a:pt x="571" y="1042"/>
                  </a:cubicBezTo>
                  <a:cubicBezTo>
                    <a:pt x="714" y="870"/>
                    <a:pt x="742" y="642"/>
                    <a:pt x="714" y="385"/>
                  </a:cubicBezTo>
                  <a:cubicBezTo>
                    <a:pt x="685" y="271"/>
                    <a:pt x="628" y="186"/>
                    <a:pt x="571" y="100"/>
                  </a:cubicBezTo>
                  <a:cubicBezTo>
                    <a:pt x="530" y="28"/>
                    <a:pt x="477" y="0"/>
                    <a:pt x="42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5"/>
            <p:cNvSpPr/>
            <p:nvPr/>
          </p:nvSpPr>
          <p:spPr>
            <a:xfrm rot="1799746">
              <a:off x="452149" y="512733"/>
              <a:ext cx="12149" cy="19663"/>
            </a:xfrm>
            <a:custGeom>
              <a:avLst/>
              <a:gdLst/>
              <a:ahLst/>
              <a:cxnLst/>
              <a:rect l="l" t="t" r="r" b="b"/>
              <a:pathLst>
                <a:path w="486" h="790" extrusionOk="0">
                  <a:moveTo>
                    <a:pt x="272" y="0"/>
                  </a:moveTo>
                  <a:cubicBezTo>
                    <a:pt x="250" y="0"/>
                    <a:pt x="226" y="6"/>
                    <a:pt x="200" y="19"/>
                  </a:cubicBezTo>
                  <a:cubicBezTo>
                    <a:pt x="57" y="76"/>
                    <a:pt x="0" y="304"/>
                    <a:pt x="0" y="504"/>
                  </a:cubicBezTo>
                  <a:cubicBezTo>
                    <a:pt x="114" y="590"/>
                    <a:pt x="200" y="675"/>
                    <a:pt x="314" y="790"/>
                  </a:cubicBezTo>
                  <a:cubicBezTo>
                    <a:pt x="371" y="732"/>
                    <a:pt x="400" y="675"/>
                    <a:pt x="428" y="618"/>
                  </a:cubicBezTo>
                  <a:cubicBezTo>
                    <a:pt x="457" y="533"/>
                    <a:pt x="485" y="419"/>
                    <a:pt x="485" y="304"/>
                  </a:cubicBezTo>
                  <a:cubicBezTo>
                    <a:pt x="461" y="183"/>
                    <a:pt x="396" y="0"/>
                    <a:pt x="27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5"/>
            <p:cNvSpPr/>
            <p:nvPr/>
          </p:nvSpPr>
          <p:spPr>
            <a:xfrm rot="1799746">
              <a:off x="435394" y="638029"/>
              <a:ext cx="25" cy="747"/>
            </a:xfrm>
            <a:custGeom>
              <a:avLst/>
              <a:gdLst/>
              <a:ahLst/>
              <a:cxnLst/>
              <a:rect l="l" t="t" r="r" b="b"/>
              <a:pathLst>
                <a:path w="1" h="30" extrusionOk="0">
                  <a:moveTo>
                    <a:pt x="0" y="29"/>
                  </a:moveTo>
                  <a:lnTo>
                    <a:pt x="0" y="29"/>
                  </a:lnTo>
                  <a:cubicBezTo>
                    <a:pt x="0" y="29"/>
                    <a:pt x="0" y="1"/>
                    <a:pt x="0" y="29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 rot="1799746">
              <a:off x="431092" y="635301"/>
              <a:ext cx="12849" cy="18841"/>
            </a:xfrm>
            <a:custGeom>
              <a:avLst/>
              <a:gdLst/>
              <a:ahLst/>
              <a:cxnLst/>
              <a:rect l="l" t="t" r="r" b="b"/>
              <a:pathLst>
                <a:path w="514" h="757" extrusionOk="0">
                  <a:moveTo>
                    <a:pt x="228" y="0"/>
                  </a:moveTo>
                  <a:cubicBezTo>
                    <a:pt x="151" y="0"/>
                    <a:pt x="109" y="93"/>
                    <a:pt x="86" y="187"/>
                  </a:cubicBezTo>
                  <a:cubicBezTo>
                    <a:pt x="86" y="215"/>
                    <a:pt x="57" y="215"/>
                    <a:pt x="57" y="215"/>
                  </a:cubicBezTo>
                  <a:cubicBezTo>
                    <a:pt x="57" y="244"/>
                    <a:pt x="29" y="272"/>
                    <a:pt x="29" y="301"/>
                  </a:cubicBezTo>
                  <a:cubicBezTo>
                    <a:pt x="0" y="415"/>
                    <a:pt x="0" y="586"/>
                    <a:pt x="86" y="700"/>
                  </a:cubicBezTo>
                  <a:cubicBezTo>
                    <a:pt x="116" y="741"/>
                    <a:pt x="151" y="756"/>
                    <a:pt x="184" y="756"/>
                  </a:cubicBezTo>
                  <a:cubicBezTo>
                    <a:pt x="242" y="756"/>
                    <a:pt x="296" y="708"/>
                    <a:pt x="314" y="672"/>
                  </a:cubicBezTo>
                  <a:cubicBezTo>
                    <a:pt x="314" y="643"/>
                    <a:pt x="342" y="643"/>
                    <a:pt x="342" y="643"/>
                  </a:cubicBezTo>
                  <a:cubicBezTo>
                    <a:pt x="399" y="529"/>
                    <a:pt x="514" y="130"/>
                    <a:pt x="314" y="44"/>
                  </a:cubicBezTo>
                  <a:cubicBezTo>
                    <a:pt x="314" y="44"/>
                    <a:pt x="285" y="15"/>
                    <a:pt x="285" y="15"/>
                  </a:cubicBezTo>
                  <a:cubicBezTo>
                    <a:pt x="264" y="5"/>
                    <a:pt x="245" y="0"/>
                    <a:pt x="22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 rot="1799746">
              <a:off x="393190" y="583287"/>
              <a:ext cx="15974" cy="18120"/>
            </a:xfrm>
            <a:custGeom>
              <a:avLst/>
              <a:gdLst/>
              <a:ahLst/>
              <a:cxnLst/>
              <a:rect l="l" t="t" r="r" b="b"/>
              <a:pathLst>
                <a:path w="639" h="728" extrusionOk="0">
                  <a:moveTo>
                    <a:pt x="369" y="0"/>
                  </a:moveTo>
                  <a:cubicBezTo>
                    <a:pt x="353" y="0"/>
                    <a:pt x="334" y="3"/>
                    <a:pt x="315" y="9"/>
                  </a:cubicBezTo>
                  <a:lnTo>
                    <a:pt x="286" y="9"/>
                  </a:lnTo>
                  <a:cubicBezTo>
                    <a:pt x="115" y="66"/>
                    <a:pt x="1" y="551"/>
                    <a:pt x="229" y="694"/>
                  </a:cubicBezTo>
                  <a:cubicBezTo>
                    <a:pt x="261" y="717"/>
                    <a:pt x="290" y="727"/>
                    <a:pt x="318" y="727"/>
                  </a:cubicBezTo>
                  <a:cubicBezTo>
                    <a:pt x="552" y="727"/>
                    <a:pt x="638" y="0"/>
                    <a:pt x="36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 rot="1799746">
              <a:off x="331074" y="606683"/>
              <a:ext cx="24998" cy="26333"/>
            </a:xfrm>
            <a:custGeom>
              <a:avLst/>
              <a:gdLst/>
              <a:ahLst/>
              <a:cxnLst/>
              <a:rect l="l" t="t" r="r" b="b"/>
              <a:pathLst>
                <a:path w="1000" h="1058" extrusionOk="0">
                  <a:moveTo>
                    <a:pt x="514" y="0"/>
                  </a:moveTo>
                  <a:cubicBezTo>
                    <a:pt x="257" y="86"/>
                    <a:pt x="1" y="657"/>
                    <a:pt x="286" y="970"/>
                  </a:cubicBezTo>
                  <a:cubicBezTo>
                    <a:pt x="341" y="1026"/>
                    <a:pt x="396" y="1057"/>
                    <a:pt x="459" y="1057"/>
                  </a:cubicBezTo>
                  <a:cubicBezTo>
                    <a:pt x="494" y="1057"/>
                    <a:pt x="531" y="1048"/>
                    <a:pt x="571" y="1028"/>
                  </a:cubicBezTo>
                  <a:cubicBezTo>
                    <a:pt x="771" y="942"/>
                    <a:pt x="999" y="343"/>
                    <a:pt x="742" y="86"/>
                  </a:cubicBezTo>
                  <a:lnTo>
                    <a:pt x="714" y="86"/>
                  </a:lnTo>
                  <a:cubicBezTo>
                    <a:pt x="657" y="29"/>
                    <a:pt x="600" y="0"/>
                    <a:pt x="5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 rot="1799746">
              <a:off x="349729" y="608620"/>
              <a:ext cx="1450" cy="25"/>
            </a:xfrm>
            <a:custGeom>
              <a:avLst/>
              <a:gdLst/>
              <a:ahLst/>
              <a:cxnLst/>
              <a:rect l="l" t="t" r="r" b="b"/>
              <a:pathLst>
                <a:path w="58" h="1" extrusionOk="0">
                  <a:moveTo>
                    <a:pt x="1" y="0"/>
                  </a:moveTo>
                  <a:cubicBezTo>
                    <a:pt x="1" y="0"/>
                    <a:pt x="29" y="0"/>
                    <a:pt x="29" y="0"/>
                  </a:cubicBezTo>
                  <a:cubicBezTo>
                    <a:pt x="29" y="0"/>
                    <a:pt x="58" y="0"/>
                    <a:pt x="58" y="0"/>
                  </a:cubicBezTo>
                  <a:cubicBezTo>
                    <a:pt x="29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5"/>
            <p:cNvSpPr/>
            <p:nvPr/>
          </p:nvSpPr>
          <p:spPr>
            <a:xfrm rot="1799746">
              <a:off x="110128" y="1300382"/>
              <a:ext cx="12174" cy="19912"/>
            </a:xfrm>
            <a:custGeom>
              <a:avLst/>
              <a:gdLst/>
              <a:ahLst/>
              <a:cxnLst/>
              <a:rect l="l" t="t" r="r" b="b"/>
              <a:pathLst>
                <a:path w="487" h="800" extrusionOk="0">
                  <a:moveTo>
                    <a:pt x="278" y="0"/>
                  </a:moveTo>
                  <a:cubicBezTo>
                    <a:pt x="263" y="0"/>
                    <a:pt x="246" y="3"/>
                    <a:pt x="229" y="10"/>
                  </a:cubicBezTo>
                  <a:cubicBezTo>
                    <a:pt x="58" y="67"/>
                    <a:pt x="1" y="296"/>
                    <a:pt x="1" y="495"/>
                  </a:cubicBezTo>
                  <a:cubicBezTo>
                    <a:pt x="25" y="616"/>
                    <a:pt x="91" y="799"/>
                    <a:pt x="197" y="799"/>
                  </a:cubicBezTo>
                  <a:cubicBezTo>
                    <a:pt x="216" y="799"/>
                    <a:pt x="236" y="794"/>
                    <a:pt x="258" y="781"/>
                  </a:cubicBezTo>
                  <a:cubicBezTo>
                    <a:pt x="429" y="724"/>
                    <a:pt x="486" y="495"/>
                    <a:pt x="486" y="296"/>
                  </a:cubicBezTo>
                  <a:cubicBezTo>
                    <a:pt x="461" y="170"/>
                    <a:pt x="392" y="0"/>
                    <a:pt x="27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5"/>
            <p:cNvSpPr/>
            <p:nvPr/>
          </p:nvSpPr>
          <p:spPr>
            <a:xfrm rot="1799746">
              <a:off x="169575" y="1306224"/>
              <a:ext cx="15724" cy="20136"/>
            </a:xfrm>
            <a:custGeom>
              <a:avLst/>
              <a:gdLst/>
              <a:ahLst/>
              <a:cxnLst/>
              <a:rect l="l" t="t" r="r" b="b"/>
              <a:pathLst>
                <a:path w="629" h="809" extrusionOk="0">
                  <a:moveTo>
                    <a:pt x="391" y="1"/>
                  </a:moveTo>
                  <a:cubicBezTo>
                    <a:pt x="285" y="1"/>
                    <a:pt x="184" y="127"/>
                    <a:pt x="143" y="210"/>
                  </a:cubicBezTo>
                  <a:cubicBezTo>
                    <a:pt x="86" y="324"/>
                    <a:pt x="0" y="666"/>
                    <a:pt x="143" y="809"/>
                  </a:cubicBezTo>
                  <a:cubicBezTo>
                    <a:pt x="286" y="723"/>
                    <a:pt x="428" y="638"/>
                    <a:pt x="571" y="552"/>
                  </a:cubicBezTo>
                  <a:cubicBezTo>
                    <a:pt x="628" y="438"/>
                    <a:pt x="628" y="181"/>
                    <a:pt x="514" y="67"/>
                  </a:cubicBezTo>
                  <a:cubicBezTo>
                    <a:pt x="474" y="19"/>
                    <a:pt x="432" y="1"/>
                    <a:pt x="39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5"/>
            <p:cNvSpPr/>
            <p:nvPr/>
          </p:nvSpPr>
          <p:spPr>
            <a:xfrm rot="1799746">
              <a:off x="141782" y="1420006"/>
              <a:ext cx="20699" cy="29967"/>
            </a:xfrm>
            <a:custGeom>
              <a:avLst/>
              <a:gdLst/>
              <a:ahLst/>
              <a:cxnLst/>
              <a:rect l="l" t="t" r="r" b="b"/>
              <a:pathLst>
                <a:path w="828" h="1204" extrusionOk="0">
                  <a:moveTo>
                    <a:pt x="355" y="1"/>
                  </a:moveTo>
                  <a:cubicBezTo>
                    <a:pt x="129" y="1"/>
                    <a:pt x="1" y="499"/>
                    <a:pt x="1" y="705"/>
                  </a:cubicBezTo>
                  <a:lnTo>
                    <a:pt x="1" y="762"/>
                  </a:lnTo>
                  <a:cubicBezTo>
                    <a:pt x="1" y="999"/>
                    <a:pt x="147" y="1203"/>
                    <a:pt x="305" y="1203"/>
                  </a:cubicBezTo>
                  <a:cubicBezTo>
                    <a:pt x="356" y="1203"/>
                    <a:pt x="408" y="1182"/>
                    <a:pt x="457" y="1133"/>
                  </a:cubicBezTo>
                  <a:cubicBezTo>
                    <a:pt x="657" y="962"/>
                    <a:pt x="828" y="391"/>
                    <a:pt x="571" y="134"/>
                  </a:cubicBezTo>
                  <a:lnTo>
                    <a:pt x="543" y="106"/>
                  </a:lnTo>
                  <a:cubicBezTo>
                    <a:pt x="474" y="32"/>
                    <a:pt x="412" y="1"/>
                    <a:pt x="35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5"/>
            <p:cNvSpPr/>
            <p:nvPr/>
          </p:nvSpPr>
          <p:spPr>
            <a:xfrm rot="1799746">
              <a:off x="119854" y="1361644"/>
              <a:ext cx="14074" cy="18891"/>
            </a:xfrm>
            <a:custGeom>
              <a:avLst/>
              <a:gdLst/>
              <a:ahLst/>
              <a:cxnLst/>
              <a:rect l="l" t="t" r="r" b="b"/>
              <a:pathLst>
                <a:path w="563" h="759" extrusionOk="0">
                  <a:moveTo>
                    <a:pt x="350" y="1"/>
                  </a:moveTo>
                  <a:cubicBezTo>
                    <a:pt x="157" y="1"/>
                    <a:pt x="0" y="492"/>
                    <a:pt x="194" y="658"/>
                  </a:cubicBezTo>
                  <a:cubicBezTo>
                    <a:pt x="223" y="687"/>
                    <a:pt x="280" y="715"/>
                    <a:pt x="309" y="744"/>
                  </a:cubicBezTo>
                  <a:cubicBezTo>
                    <a:pt x="329" y="754"/>
                    <a:pt x="347" y="758"/>
                    <a:pt x="365" y="758"/>
                  </a:cubicBezTo>
                  <a:cubicBezTo>
                    <a:pt x="498" y="758"/>
                    <a:pt x="562" y="499"/>
                    <a:pt x="537" y="373"/>
                  </a:cubicBezTo>
                  <a:cubicBezTo>
                    <a:pt x="537" y="344"/>
                    <a:pt x="537" y="316"/>
                    <a:pt x="537" y="287"/>
                  </a:cubicBezTo>
                  <a:cubicBezTo>
                    <a:pt x="537" y="145"/>
                    <a:pt x="480" y="30"/>
                    <a:pt x="366" y="2"/>
                  </a:cubicBezTo>
                  <a:cubicBezTo>
                    <a:pt x="360" y="1"/>
                    <a:pt x="355" y="1"/>
                    <a:pt x="35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5"/>
            <p:cNvSpPr/>
            <p:nvPr/>
          </p:nvSpPr>
          <p:spPr>
            <a:xfrm rot="1799746">
              <a:off x="38269" y="1365293"/>
              <a:ext cx="13574" cy="22500"/>
            </a:xfrm>
            <a:custGeom>
              <a:avLst/>
              <a:gdLst/>
              <a:ahLst/>
              <a:cxnLst/>
              <a:rect l="l" t="t" r="r" b="b"/>
              <a:pathLst>
                <a:path w="543" h="904" extrusionOk="0">
                  <a:moveTo>
                    <a:pt x="309" y="1"/>
                  </a:moveTo>
                  <a:cubicBezTo>
                    <a:pt x="293" y="1"/>
                    <a:pt x="275" y="4"/>
                    <a:pt x="257" y="10"/>
                  </a:cubicBezTo>
                  <a:cubicBezTo>
                    <a:pt x="86" y="95"/>
                    <a:pt x="0" y="352"/>
                    <a:pt x="29" y="552"/>
                  </a:cubicBezTo>
                  <a:cubicBezTo>
                    <a:pt x="29" y="705"/>
                    <a:pt x="120" y="903"/>
                    <a:pt x="261" y="903"/>
                  </a:cubicBezTo>
                  <a:cubicBezTo>
                    <a:pt x="278" y="903"/>
                    <a:pt x="296" y="900"/>
                    <a:pt x="314" y="894"/>
                  </a:cubicBezTo>
                  <a:cubicBezTo>
                    <a:pt x="457" y="809"/>
                    <a:pt x="542" y="552"/>
                    <a:pt x="542" y="352"/>
                  </a:cubicBezTo>
                  <a:cubicBezTo>
                    <a:pt x="517" y="199"/>
                    <a:pt x="446" y="1"/>
                    <a:pt x="30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 rot="1799746">
              <a:off x="76607" y="1130734"/>
              <a:ext cx="13574" cy="19240"/>
            </a:xfrm>
            <a:custGeom>
              <a:avLst/>
              <a:gdLst/>
              <a:ahLst/>
              <a:cxnLst/>
              <a:rect l="l" t="t" r="r" b="b"/>
              <a:pathLst>
                <a:path w="543" h="773" extrusionOk="0">
                  <a:moveTo>
                    <a:pt x="253" y="1"/>
                  </a:moveTo>
                  <a:cubicBezTo>
                    <a:pt x="173" y="1"/>
                    <a:pt x="130" y="87"/>
                    <a:pt x="86" y="174"/>
                  </a:cubicBezTo>
                  <a:lnTo>
                    <a:pt x="58" y="174"/>
                  </a:lnTo>
                  <a:cubicBezTo>
                    <a:pt x="58" y="202"/>
                    <a:pt x="58" y="202"/>
                    <a:pt x="58" y="202"/>
                  </a:cubicBezTo>
                  <a:cubicBezTo>
                    <a:pt x="29" y="316"/>
                    <a:pt x="1" y="402"/>
                    <a:pt x="29" y="487"/>
                  </a:cubicBezTo>
                  <a:cubicBezTo>
                    <a:pt x="29" y="516"/>
                    <a:pt x="29" y="602"/>
                    <a:pt x="58" y="659"/>
                  </a:cubicBezTo>
                  <a:cubicBezTo>
                    <a:pt x="86" y="716"/>
                    <a:pt x="144" y="773"/>
                    <a:pt x="201" y="773"/>
                  </a:cubicBezTo>
                  <a:cubicBezTo>
                    <a:pt x="286" y="773"/>
                    <a:pt x="343" y="716"/>
                    <a:pt x="315" y="602"/>
                  </a:cubicBezTo>
                  <a:cubicBezTo>
                    <a:pt x="372" y="544"/>
                    <a:pt x="400" y="487"/>
                    <a:pt x="429" y="402"/>
                  </a:cubicBezTo>
                  <a:lnTo>
                    <a:pt x="429" y="402"/>
                  </a:lnTo>
                  <a:cubicBezTo>
                    <a:pt x="429" y="487"/>
                    <a:pt x="400" y="544"/>
                    <a:pt x="400" y="602"/>
                  </a:cubicBezTo>
                  <a:cubicBezTo>
                    <a:pt x="457" y="487"/>
                    <a:pt x="543" y="116"/>
                    <a:pt x="343" y="31"/>
                  </a:cubicBezTo>
                  <a:cubicBezTo>
                    <a:pt x="308" y="10"/>
                    <a:pt x="279" y="1"/>
                    <a:pt x="25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5"/>
            <p:cNvSpPr/>
            <p:nvPr/>
          </p:nvSpPr>
          <p:spPr>
            <a:xfrm rot="1799746">
              <a:off x="100669" y="1117920"/>
              <a:ext cx="15674" cy="17273"/>
            </a:xfrm>
            <a:custGeom>
              <a:avLst/>
              <a:gdLst/>
              <a:ahLst/>
              <a:cxnLst/>
              <a:rect l="l" t="t" r="r" b="b"/>
              <a:pathLst>
                <a:path w="627" h="694" extrusionOk="0">
                  <a:moveTo>
                    <a:pt x="494" y="1"/>
                  </a:moveTo>
                  <a:cubicBezTo>
                    <a:pt x="304" y="1"/>
                    <a:pt x="1" y="560"/>
                    <a:pt x="390" y="662"/>
                  </a:cubicBezTo>
                  <a:cubicBezTo>
                    <a:pt x="390" y="662"/>
                    <a:pt x="419" y="662"/>
                    <a:pt x="447" y="691"/>
                  </a:cubicBezTo>
                  <a:cubicBezTo>
                    <a:pt x="453" y="692"/>
                    <a:pt x="459" y="693"/>
                    <a:pt x="464" y="693"/>
                  </a:cubicBezTo>
                  <a:cubicBezTo>
                    <a:pt x="540" y="693"/>
                    <a:pt x="590" y="516"/>
                    <a:pt x="590" y="462"/>
                  </a:cubicBezTo>
                  <a:cubicBezTo>
                    <a:pt x="590" y="405"/>
                    <a:pt x="590" y="377"/>
                    <a:pt x="619" y="320"/>
                  </a:cubicBezTo>
                  <a:cubicBezTo>
                    <a:pt x="627" y="87"/>
                    <a:pt x="569" y="1"/>
                    <a:pt x="49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5"/>
            <p:cNvSpPr/>
            <p:nvPr/>
          </p:nvSpPr>
          <p:spPr>
            <a:xfrm rot="1799746">
              <a:off x="424992" y="793600"/>
              <a:ext cx="15724" cy="23620"/>
            </a:xfrm>
            <a:custGeom>
              <a:avLst/>
              <a:gdLst/>
              <a:ahLst/>
              <a:cxnLst/>
              <a:rect l="l" t="t" r="r" b="b"/>
              <a:pathLst>
                <a:path w="629" h="949" extrusionOk="0">
                  <a:moveTo>
                    <a:pt x="387" y="0"/>
                  </a:moveTo>
                  <a:cubicBezTo>
                    <a:pt x="364" y="0"/>
                    <a:pt x="340" y="6"/>
                    <a:pt x="315" y="19"/>
                  </a:cubicBezTo>
                  <a:lnTo>
                    <a:pt x="258" y="19"/>
                  </a:lnTo>
                  <a:cubicBezTo>
                    <a:pt x="86" y="104"/>
                    <a:pt x="1" y="361"/>
                    <a:pt x="29" y="589"/>
                  </a:cubicBezTo>
                  <a:cubicBezTo>
                    <a:pt x="29" y="737"/>
                    <a:pt x="114" y="949"/>
                    <a:pt x="248" y="949"/>
                  </a:cubicBezTo>
                  <a:cubicBezTo>
                    <a:pt x="269" y="949"/>
                    <a:pt x="291" y="943"/>
                    <a:pt x="315" y="932"/>
                  </a:cubicBezTo>
                  <a:lnTo>
                    <a:pt x="343" y="932"/>
                  </a:lnTo>
                  <a:cubicBezTo>
                    <a:pt x="543" y="846"/>
                    <a:pt x="629" y="561"/>
                    <a:pt x="600" y="361"/>
                  </a:cubicBezTo>
                  <a:cubicBezTo>
                    <a:pt x="600" y="191"/>
                    <a:pt x="517" y="0"/>
                    <a:pt x="38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5"/>
            <p:cNvSpPr/>
            <p:nvPr/>
          </p:nvSpPr>
          <p:spPr>
            <a:xfrm rot="1799746">
              <a:off x="441811" y="835271"/>
              <a:ext cx="14199" cy="18593"/>
            </a:xfrm>
            <a:custGeom>
              <a:avLst/>
              <a:gdLst/>
              <a:ahLst/>
              <a:cxnLst/>
              <a:rect l="l" t="t" r="r" b="b"/>
              <a:pathLst>
                <a:path w="568" h="747" extrusionOk="0">
                  <a:moveTo>
                    <a:pt x="353" y="0"/>
                  </a:moveTo>
                  <a:cubicBezTo>
                    <a:pt x="269" y="0"/>
                    <a:pt x="192" y="81"/>
                    <a:pt x="172" y="162"/>
                  </a:cubicBezTo>
                  <a:cubicBezTo>
                    <a:pt x="86" y="247"/>
                    <a:pt x="0" y="590"/>
                    <a:pt x="172" y="647"/>
                  </a:cubicBezTo>
                  <a:cubicBezTo>
                    <a:pt x="200" y="704"/>
                    <a:pt x="229" y="732"/>
                    <a:pt x="257" y="732"/>
                  </a:cubicBezTo>
                  <a:cubicBezTo>
                    <a:pt x="280" y="742"/>
                    <a:pt x="303" y="747"/>
                    <a:pt x="323" y="747"/>
                  </a:cubicBezTo>
                  <a:cubicBezTo>
                    <a:pt x="482" y="747"/>
                    <a:pt x="568" y="484"/>
                    <a:pt x="543" y="333"/>
                  </a:cubicBezTo>
                  <a:cubicBezTo>
                    <a:pt x="543" y="219"/>
                    <a:pt x="514" y="133"/>
                    <a:pt x="457" y="48"/>
                  </a:cubicBezTo>
                  <a:cubicBezTo>
                    <a:pt x="424" y="14"/>
                    <a:pt x="388" y="0"/>
                    <a:pt x="3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5"/>
            <p:cNvSpPr/>
            <p:nvPr/>
          </p:nvSpPr>
          <p:spPr>
            <a:xfrm rot="1799746">
              <a:off x="880912" y="657667"/>
              <a:ext cx="10924" cy="14560"/>
            </a:xfrm>
            <a:custGeom>
              <a:avLst/>
              <a:gdLst/>
              <a:ahLst/>
              <a:cxnLst/>
              <a:rect l="l" t="t" r="r" b="b"/>
              <a:pathLst>
                <a:path w="437" h="585" extrusionOk="0">
                  <a:moveTo>
                    <a:pt x="174" y="0"/>
                  </a:moveTo>
                  <a:cubicBezTo>
                    <a:pt x="1" y="0"/>
                    <a:pt x="3" y="549"/>
                    <a:pt x="147" y="549"/>
                  </a:cubicBezTo>
                  <a:cubicBezTo>
                    <a:pt x="159" y="549"/>
                    <a:pt x="171" y="545"/>
                    <a:pt x="185" y="538"/>
                  </a:cubicBezTo>
                  <a:lnTo>
                    <a:pt x="213" y="538"/>
                  </a:lnTo>
                  <a:cubicBezTo>
                    <a:pt x="235" y="571"/>
                    <a:pt x="258" y="585"/>
                    <a:pt x="279" y="585"/>
                  </a:cubicBezTo>
                  <a:cubicBezTo>
                    <a:pt x="366" y="585"/>
                    <a:pt x="436" y="344"/>
                    <a:pt x="413" y="252"/>
                  </a:cubicBezTo>
                  <a:cubicBezTo>
                    <a:pt x="385" y="138"/>
                    <a:pt x="356" y="81"/>
                    <a:pt x="242" y="24"/>
                  </a:cubicBezTo>
                  <a:cubicBezTo>
                    <a:pt x="217" y="8"/>
                    <a:pt x="194" y="0"/>
                    <a:pt x="17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5"/>
            <p:cNvSpPr/>
            <p:nvPr/>
          </p:nvSpPr>
          <p:spPr>
            <a:xfrm rot="1799746">
              <a:off x="582398" y="473401"/>
              <a:ext cx="17774" cy="25512"/>
            </a:xfrm>
            <a:custGeom>
              <a:avLst/>
              <a:gdLst/>
              <a:ahLst/>
              <a:cxnLst/>
              <a:rect l="l" t="t" r="r" b="b"/>
              <a:pathLst>
                <a:path w="711" h="1025" extrusionOk="0">
                  <a:moveTo>
                    <a:pt x="440" y="0"/>
                  </a:moveTo>
                  <a:cubicBezTo>
                    <a:pt x="367" y="0"/>
                    <a:pt x="288" y="45"/>
                    <a:pt x="226" y="139"/>
                  </a:cubicBezTo>
                  <a:cubicBezTo>
                    <a:pt x="140" y="196"/>
                    <a:pt x="111" y="310"/>
                    <a:pt x="83" y="396"/>
                  </a:cubicBezTo>
                  <a:cubicBezTo>
                    <a:pt x="0" y="616"/>
                    <a:pt x="104" y="1025"/>
                    <a:pt x="318" y="1025"/>
                  </a:cubicBezTo>
                  <a:cubicBezTo>
                    <a:pt x="325" y="1025"/>
                    <a:pt x="332" y="1024"/>
                    <a:pt x="340" y="1023"/>
                  </a:cubicBezTo>
                  <a:cubicBezTo>
                    <a:pt x="597" y="995"/>
                    <a:pt x="711" y="652"/>
                    <a:pt x="682" y="367"/>
                  </a:cubicBezTo>
                  <a:cubicBezTo>
                    <a:pt x="682" y="132"/>
                    <a:pt x="568" y="0"/>
                    <a:pt x="44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5"/>
            <p:cNvSpPr/>
            <p:nvPr/>
          </p:nvSpPr>
          <p:spPr>
            <a:xfrm rot="1799746">
              <a:off x="605219" y="522276"/>
              <a:ext cx="14574" cy="19339"/>
            </a:xfrm>
            <a:custGeom>
              <a:avLst/>
              <a:gdLst/>
              <a:ahLst/>
              <a:cxnLst/>
              <a:rect l="l" t="t" r="r" b="b"/>
              <a:pathLst>
                <a:path w="583" h="777" extrusionOk="0">
                  <a:moveTo>
                    <a:pt x="349" y="1"/>
                  </a:moveTo>
                  <a:cubicBezTo>
                    <a:pt x="328" y="1"/>
                    <a:pt x="305" y="6"/>
                    <a:pt x="280" y="18"/>
                  </a:cubicBezTo>
                  <a:cubicBezTo>
                    <a:pt x="44" y="96"/>
                    <a:pt x="0" y="776"/>
                    <a:pt x="238" y="776"/>
                  </a:cubicBezTo>
                  <a:cubicBezTo>
                    <a:pt x="259" y="776"/>
                    <a:pt x="283" y="771"/>
                    <a:pt x="308" y="759"/>
                  </a:cubicBezTo>
                  <a:cubicBezTo>
                    <a:pt x="518" y="681"/>
                    <a:pt x="583" y="1"/>
                    <a:pt x="34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5"/>
            <p:cNvSpPr/>
            <p:nvPr/>
          </p:nvSpPr>
          <p:spPr>
            <a:xfrm rot="1799746">
              <a:off x="630021" y="517850"/>
              <a:ext cx="5600" cy="8164"/>
            </a:xfrm>
            <a:custGeom>
              <a:avLst/>
              <a:gdLst/>
              <a:ahLst/>
              <a:cxnLst/>
              <a:rect l="l" t="t" r="r" b="b"/>
              <a:pathLst>
                <a:path w="224" h="328" extrusionOk="0">
                  <a:moveTo>
                    <a:pt x="136" y="1"/>
                  </a:moveTo>
                  <a:cubicBezTo>
                    <a:pt x="128" y="1"/>
                    <a:pt x="120" y="3"/>
                    <a:pt x="110" y="7"/>
                  </a:cubicBezTo>
                  <a:cubicBezTo>
                    <a:pt x="31" y="34"/>
                    <a:pt x="1" y="328"/>
                    <a:pt x="109" y="328"/>
                  </a:cubicBezTo>
                  <a:cubicBezTo>
                    <a:pt x="118" y="328"/>
                    <a:pt x="128" y="326"/>
                    <a:pt x="139" y="321"/>
                  </a:cubicBezTo>
                  <a:cubicBezTo>
                    <a:pt x="217" y="269"/>
                    <a:pt x="224" y="1"/>
                    <a:pt x="13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5"/>
            <p:cNvSpPr/>
            <p:nvPr/>
          </p:nvSpPr>
          <p:spPr>
            <a:xfrm rot="1799746">
              <a:off x="1019294" y="878557"/>
              <a:ext cx="42122" cy="21704"/>
            </a:xfrm>
            <a:custGeom>
              <a:avLst/>
              <a:gdLst/>
              <a:ahLst/>
              <a:cxnLst/>
              <a:rect l="l" t="t" r="r" b="b"/>
              <a:pathLst>
                <a:path w="1685" h="872" extrusionOk="0">
                  <a:moveTo>
                    <a:pt x="967" y="0"/>
                  </a:moveTo>
                  <a:cubicBezTo>
                    <a:pt x="779" y="0"/>
                    <a:pt x="583" y="52"/>
                    <a:pt x="429" y="129"/>
                  </a:cubicBezTo>
                  <a:cubicBezTo>
                    <a:pt x="201" y="244"/>
                    <a:pt x="1" y="529"/>
                    <a:pt x="258" y="729"/>
                  </a:cubicBezTo>
                  <a:cubicBezTo>
                    <a:pt x="386" y="828"/>
                    <a:pt x="557" y="871"/>
                    <a:pt x="732" y="871"/>
                  </a:cubicBezTo>
                  <a:cubicBezTo>
                    <a:pt x="907" y="871"/>
                    <a:pt x="1085" y="828"/>
                    <a:pt x="1228" y="757"/>
                  </a:cubicBezTo>
                  <a:cubicBezTo>
                    <a:pt x="1456" y="615"/>
                    <a:pt x="1684" y="329"/>
                    <a:pt x="1399" y="129"/>
                  </a:cubicBezTo>
                  <a:cubicBezTo>
                    <a:pt x="1281" y="38"/>
                    <a:pt x="1127" y="0"/>
                    <a:pt x="96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5"/>
            <p:cNvSpPr/>
            <p:nvPr/>
          </p:nvSpPr>
          <p:spPr>
            <a:xfrm rot="1799746">
              <a:off x="1072607" y="880188"/>
              <a:ext cx="37972" cy="20434"/>
            </a:xfrm>
            <a:custGeom>
              <a:avLst/>
              <a:gdLst/>
              <a:ahLst/>
              <a:cxnLst/>
              <a:rect l="l" t="t" r="r" b="b"/>
              <a:pathLst>
                <a:path w="1519" h="821" extrusionOk="0">
                  <a:moveTo>
                    <a:pt x="768" y="0"/>
                  </a:moveTo>
                  <a:cubicBezTo>
                    <a:pt x="502" y="0"/>
                    <a:pt x="1" y="127"/>
                    <a:pt x="120" y="414"/>
                  </a:cubicBezTo>
                  <a:cubicBezTo>
                    <a:pt x="120" y="442"/>
                    <a:pt x="149" y="471"/>
                    <a:pt x="149" y="528"/>
                  </a:cubicBezTo>
                  <a:cubicBezTo>
                    <a:pt x="230" y="738"/>
                    <a:pt x="440" y="820"/>
                    <a:pt x="663" y="820"/>
                  </a:cubicBezTo>
                  <a:cubicBezTo>
                    <a:pt x="834" y="820"/>
                    <a:pt x="1012" y="773"/>
                    <a:pt x="1147" y="699"/>
                  </a:cubicBezTo>
                  <a:cubicBezTo>
                    <a:pt x="1518" y="499"/>
                    <a:pt x="1433" y="157"/>
                    <a:pt x="1062" y="71"/>
                  </a:cubicBezTo>
                  <a:cubicBezTo>
                    <a:pt x="1005" y="43"/>
                    <a:pt x="948" y="43"/>
                    <a:pt x="891" y="14"/>
                  </a:cubicBezTo>
                  <a:cubicBezTo>
                    <a:pt x="863" y="5"/>
                    <a:pt x="820" y="0"/>
                    <a:pt x="76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5"/>
            <p:cNvSpPr/>
            <p:nvPr/>
          </p:nvSpPr>
          <p:spPr>
            <a:xfrm rot="1799746">
              <a:off x="1083280" y="937233"/>
              <a:ext cx="22173" cy="11225"/>
            </a:xfrm>
            <a:custGeom>
              <a:avLst/>
              <a:gdLst/>
              <a:ahLst/>
              <a:cxnLst/>
              <a:rect l="l" t="t" r="r" b="b"/>
              <a:pathLst>
                <a:path w="887" h="451" extrusionOk="0">
                  <a:moveTo>
                    <a:pt x="314" y="0"/>
                  </a:moveTo>
                  <a:cubicBezTo>
                    <a:pt x="228" y="0"/>
                    <a:pt x="57" y="29"/>
                    <a:pt x="29" y="143"/>
                  </a:cubicBezTo>
                  <a:cubicBezTo>
                    <a:pt x="29" y="143"/>
                    <a:pt x="29" y="172"/>
                    <a:pt x="29" y="172"/>
                  </a:cubicBezTo>
                  <a:cubicBezTo>
                    <a:pt x="0" y="229"/>
                    <a:pt x="29" y="286"/>
                    <a:pt x="57" y="314"/>
                  </a:cubicBezTo>
                  <a:lnTo>
                    <a:pt x="143" y="371"/>
                  </a:lnTo>
                  <a:cubicBezTo>
                    <a:pt x="192" y="427"/>
                    <a:pt x="267" y="451"/>
                    <a:pt x="347" y="451"/>
                  </a:cubicBezTo>
                  <a:cubicBezTo>
                    <a:pt x="592" y="451"/>
                    <a:pt x="886" y="230"/>
                    <a:pt x="628" y="57"/>
                  </a:cubicBezTo>
                  <a:cubicBezTo>
                    <a:pt x="514" y="0"/>
                    <a:pt x="428" y="0"/>
                    <a:pt x="3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5"/>
            <p:cNvSpPr/>
            <p:nvPr/>
          </p:nvSpPr>
          <p:spPr>
            <a:xfrm rot="1799746">
              <a:off x="1216662" y="985047"/>
              <a:ext cx="51371" cy="26234"/>
            </a:xfrm>
            <a:custGeom>
              <a:avLst/>
              <a:gdLst/>
              <a:ahLst/>
              <a:cxnLst/>
              <a:rect l="l" t="t" r="r" b="b"/>
              <a:pathLst>
                <a:path w="2055" h="1054" extrusionOk="0">
                  <a:moveTo>
                    <a:pt x="1183" y="1"/>
                  </a:moveTo>
                  <a:cubicBezTo>
                    <a:pt x="958" y="1"/>
                    <a:pt x="726" y="59"/>
                    <a:pt x="543" y="151"/>
                  </a:cubicBezTo>
                  <a:cubicBezTo>
                    <a:pt x="257" y="294"/>
                    <a:pt x="1" y="636"/>
                    <a:pt x="314" y="893"/>
                  </a:cubicBezTo>
                  <a:cubicBezTo>
                    <a:pt x="480" y="1003"/>
                    <a:pt x="685" y="1054"/>
                    <a:pt x="892" y="1054"/>
                  </a:cubicBezTo>
                  <a:cubicBezTo>
                    <a:pt x="1113" y="1054"/>
                    <a:pt x="1336" y="996"/>
                    <a:pt x="1513" y="893"/>
                  </a:cubicBezTo>
                  <a:cubicBezTo>
                    <a:pt x="1798" y="750"/>
                    <a:pt x="2055" y="408"/>
                    <a:pt x="1713" y="151"/>
                  </a:cubicBezTo>
                  <a:cubicBezTo>
                    <a:pt x="1567" y="45"/>
                    <a:pt x="1378" y="1"/>
                    <a:pt x="118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1" name="Google Shape;1231;p15"/>
          <p:cNvSpPr txBox="1">
            <a:spLocks noGrp="1"/>
          </p:cNvSpPr>
          <p:nvPr>
            <p:ph type="subTitle" idx="1"/>
          </p:nvPr>
        </p:nvSpPr>
        <p:spPr>
          <a:xfrm>
            <a:off x="1907575" y="1728775"/>
            <a:ext cx="987000" cy="28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sz="2200"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endParaRPr/>
          </a:p>
        </p:txBody>
      </p:sp>
      <p:sp>
        <p:nvSpPr>
          <p:cNvPr id="1232" name="Google Shape;1232;p15"/>
          <p:cNvSpPr txBox="1">
            <a:spLocks noGrp="1"/>
          </p:cNvSpPr>
          <p:nvPr>
            <p:ph type="subTitle" idx="2"/>
          </p:nvPr>
        </p:nvSpPr>
        <p:spPr>
          <a:xfrm>
            <a:off x="4078500" y="1703275"/>
            <a:ext cx="987000" cy="3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sz="2200"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endParaRPr/>
          </a:p>
        </p:txBody>
      </p:sp>
      <p:sp>
        <p:nvSpPr>
          <p:cNvPr id="1233" name="Google Shape;1233;p15"/>
          <p:cNvSpPr txBox="1">
            <a:spLocks noGrp="1"/>
          </p:cNvSpPr>
          <p:nvPr>
            <p:ph type="subTitle" idx="3"/>
          </p:nvPr>
        </p:nvSpPr>
        <p:spPr>
          <a:xfrm>
            <a:off x="6136925" y="1680175"/>
            <a:ext cx="1099500" cy="3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Font typeface="Chau Philomene One"/>
              <a:buNone/>
              <a:defRPr sz="2200"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endParaRPr/>
          </a:p>
        </p:txBody>
      </p:sp>
      <p:sp>
        <p:nvSpPr>
          <p:cNvPr id="1234" name="Google Shape;1234;p15"/>
          <p:cNvSpPr txBox="1">
            <a:spLocks noGrp="1"/>
          </p:cNvSpPr>
          <p:nvPr>
            <p:ph type="title"/>
          </p:nvPr>
        </p:nvSpPr>
        <p:spPr>
          <a:xfrm>
            <a:off x="2449650" y="427413"/>
            <a:ext cx="42447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35" name="Google Shape;1235;p15"/>
          <p:cNvSpPr txBox="1">
            <a:spLocks noGrp="1"/>
          </p:cNvSpPr>
          <p:nvPr>
            <p:ph type="subTitle" idx="4"/>
          </p:nvPr>
        </p:nvSpPr>
        <p:spPr>
          <a:xfrm>
            <a:off x="1436421" y="3235361"/>
            <a:ext cx="1977600" cy="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36" name="Google Shape;1236;p15"/>
          <p:cNvSpPr txBox="1">
            <a:spLocks noGrp="1"/>
          </p:cNvSpPr>
          <p:nvPr>
            <p:ph type="subTitle" idx="5"/>
          </p:nvPr>
        </p:nvSpPr>
        <p:spPr>
          <a:xfrm>
            <a:off x="3561138" y="3234655"/>
            <a:ext cx="1977600" cy="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37" name="Google Shape;1237;p15"/>
          <p:cNvSpPr txBox="1">
            <a:spLocks noGrp="1"/>
          </p:cNvSpPr>
          <p:nvPr>
            <p:ph type="subTitle" idx="6"/>
          </p:nvPr>
        </p:nvSpPr>
        <p:spPr>
          <a:xfrm>
            <a:off x="5725412" y="3234025"/>
            <a:ext cx="1977600" cy="9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1"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p16"/>
          <p:cNvSpPr/>
          <p:nvPr/>
        </p:nvSpPr>
        <p:spPr>
          <a:xfrm>
            <a:off x="5409924" y="25"/>
            <a:ext cx="3810214" cy="5143389"/>
          </a:xfrm>
          <a:custGeom>
            <a:avLst/>
            <a:gdLst/>
            <a:ahLst/>
            <a:cxnLst/>
            <a:rect l="l" t="t" r="r" b="b"/>
            <a:pathLst>
              <a:path w="130364" h="159981" extrusionOk="0">
                <a:moveTo>
                  <a:pt x="130364" y="1"/>
                </a:moveTo>
                <a:cubicBezTo>
                  <a:pt x="128281" y="115"/>
                  <a:pt x="126227" y="429"/>
                  <a:pt x="124229" y="914"/>
                </a:cubicBezTo>
                <a:cubicBezTo>
                  <a:pt x="115327" y="3139"/>
                  <a:pt x="107510" y="8674"/>
                  <a:pt x="100862" y="15123"/>
                </a:cubicBezTo>
                <a:cubicBezTo>
                  <a:pt x="86481" y="29103"/>
                  <a:pt x="76723" y="47963"/>
                  <a:pt x="73528" y="67993"/>
                </a:cubicBezTo>
                <a:cubicBezTo>
                  <a:pt x="71645" y="79719"/>
                  <a:pt x="71930" y="91788"/>
                  <a:pt x="69533" y="103429"/>
                </a:cubicBezTo>
                <a:cubicBezTo>
                  <a:pt x="67108" y="115071"/>
                  <a:pt x="61230" y="126854"/>
                  <a:pt x="50788" y="132133"/>
                </a:cubicBezTo>
                <a:cubicBezTo>
                  <a:pt x="40858" y="137154"/>
                  <a:pt x="28818" y="135385"/>
                  <a:pt x="18489" y="139466"/>
                </a:cubicBezTo>
                <a:cubicBezTo>
                  <a:pt x="10015" y="142832"/>
                  <a:pt x="3167" y="150194"/>
                  <a:pt x="286" y="159010"/>
                </a:cubicBezTo>
                <a:cubicBezTo>
                  <a:pt x="171" y="159324"/>
                  <a:pt x="86" y="159666"/>
                  <a:pt x="0" y="159980"/>
                </a:cubicBezTo>
                <a:lnTo>
                  <a:pt x="130364" y="159980"/>
                </a:lnTo>
                <a:lnTo>
                  <a:pt x="13036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16"/>
          <p:cNvSpPr/>
          <p:nvPr/>
        </p:nvSpPr>
        <p:spPr>
          <a:xfrm>
            <a:off x="6233127" y="0"/>
            <a:ext cx="2986898" cy="5143444"/>
          </a:xfrm>
          <a:custGeom>
            <a:avLst/>
            <a:gdLst/>
            <a:ahLst/>
            <a:cxnLst/>
            <a:rect l="l" t="t" r="r" b="b"/>
            <a:pathLst>
              <a:path w="122176" h="160808" extrusionOk="0">
                <a:moveTo>
                  <a:pt x="1" y="0"/>
                </a:moveTo>
                <a:cubicBezTo>
                  <a:pt x="86" y="314"/>
                  <a:pt x="200" y="657"/>
                  <a:pt x="286" y="970"/>
                </a:cubicBezTo>
                <a:cubicBezTo>
                  <a:pt x="3196" y="9587"/>
                  <a:pt x="10015" y="16806"/>
                  <a:pt x="18489" y="20087"/>
                </a:cubicBezTo>
                <a:cubicBezTo>
                  <a:pt x="28818" y="24081"/>
                  <a:pt x="54411" y="22341"/>
                  <a:pt x="64341" y="27248"/>
                </a:cubicBezTo>
                <a:cubicBezTo>
                  <a:pt x="74783" y="32413"/>
                  <a:pt x="80661" y="43940"/>
                  <a:pt x="83086" y="55353"/>
                </a:cubicBezTo>
                <a:cubicBezTo>
                  <a:pt x="85512" y="66737"/>
                  <a:pt x="85198" y="78549"/>
                  <a:pt x="87081" y="90048"/>
                </a:cubicBezTo>
                <a:cubicBezTo>
                  <a:pt x="90276" y="109649"/>
                  <a:pt x="105028" y="124286"/>
                  <a:pt x="114443" y="141776"/>
                </a:cubicBezTo>
                <a:cubicBezTo>
                  <a:pt x="118951" y="150193"/>
                  <a:pt x="119436" y="160693"/>
                  <a:pt x="121519" y="160807"/>
                </a:cubicBezTo>
                <a:lnTo>
                  <a:pt x="122175" y="0"/>
                </a:lnTo>
                <a:close/>
              </a:path>
            </a:pathLst>
          </a:custGeom>
          <a:solidFill>
            <a:srgbClr val="6976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" name="Google Shape;1241;p16"/>
          <p:cNvGrpSpPr/>
          <p:nvPr/>
        </p:nvGrpSpPr>
        <p:grpSpPr>
          <a:xfrm>
            <a:off x="-409840" y="-905381"/>
            <a:ext cx="2617033" cy="2026743"/>
            <a:chOff x="-14201350" y="1709850"/>
            <a:chExt cx="2097150" cy="1802350"/>
          </a:xfrm>
        </p:grpSpPr>
        <p:sp>
          <p:nvSpPr>
            <p:cNvPr id="1242" name="Google Shape;1242;p16"/>
            <p:cNvSpPr/>
            <p:nvPr/>
          </p:nvSpPr>
          <p:spPr>
            <a:xfrm>
              <a:off x="-12908125" y="2183275"/>
              <a:ext cx="213300" cy="111875"/>
            </a:xfrm>
            <a:custGeom>
              <a:avLst/>
              <a:gdLst/>
              <a:ahLst/>
              <a:cxnLst/>
              <a:rect l="l" t="t" r="r" b="b"/>
              <a:pathLst>
                <a:path w="8532" h="4475" extrusionOk="0">
                  <a:moveTo>
                    <a:pt x="4623" y="1"/>
                  </a:moveTo>
                  <a:cubicBezTo>
                    <a:pt x="3339" y="771"/>
                    <a:pt x="1712" y="1684"/>
                    <a:pt x="600" y="2683"/>
                  </a:cubicBezTo>
                  <a:cubicBezTo>
                    <a:pt x="314" y="2939"/>
                    <a:pt x="0" y="3253"/>
                    <a:pt x="57" y="3653"/>
                  </a:cubicBezTo>
                  <a:cubicBezTo>
                    <a:pt x="115" y="4052"/>
                    <a:pt x="543" y="4280"/>
                    <a:pt x="942" y="4366"/>
                  </a:cubicBezTo>
                  <a:cubicBezTo>
                    <a:pt x="1313" y="4450"/>
                    <a:pt x="1685" y="4475"/>
                    <a:pt x="2062" y="4475"/>
                  </a:cubicBezTo>
                  <a:cubicBezTo>
                    <a:pt x="2323" y="4475"/>
                    <a:pt x="2586" y="4463"/>
                    <a:pt x="2854" y="4452"/>
                  </a:cubicBezTo>
                  <a:cubicBezTo>
                    <a:pt x="4366" y="4395"/>
                    <a:pt x="5935" y="4309"/>
                    <a:pt x="7362" y="3767"/>
                  </a:cubicBezTo>
                  <a:cubicBezTo>
                    <a:pt x="7676" y="3624"/>
                    <a:pt x="7989" y="3481"/>
                    <a:pt x="8189" y="3225"/>
                  </a:cubicBezTo>
                  <a:cubicBezTo>
                    <a:pt x="8532" y="2825"/>
                    <a:pt x="8532" y="2255"/>
                    <a:pt x="8503" y="1741"/>
                  </a:cubicBezTo>
                  <a:cubicBezTo>
                    <a:pt x="8503" y="1170"/>
                    <a:pt x="8474" y="571"/>
                    <a:pt x="8474" y="1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6"/>
            <p:cNvSpPr/>
            <p:nvPr/>
          </p:nvSpPr>
          <p:spPr>
            <a:xfrm>
              <a:off x="-12905275" y="2250575"/>
              <a:ext cx="206175" cy="37750"/>
            </a:xfrm>
            <a:custGeom>
              <a:avLst/>
              <a:gdLst/>
              <a:ahLst/>
              <a:cxnLst/>
              <a:rect l="l" t="t" r="r" b="b"/>
              <a:pathLst>
                <a:path w="8247" h="1510" extrusionOk="0">
                  <a:moveTo>
                    <a:pt x="8143" y="0"/>
                  </a:moveTo>
                  <a:cubicBezTo>
                    <a:pt x="8118" y="0"/>
                    <a:pt x="8092" y="14"/>
                    <a:pt x="8075" y="48"/>
                  </a:cubicBezTo>
                  <a:cubicBezTo>
                    <a:pt x="7875" y="304"/>
                    <a:pt x="7562" y="447"/>
                    <a:pt x="7248" y="561"/>
                  </a:cubicBezTo>
                  <a:cubicBezTo>
                    <a:pt x="6934" y="675"/>
                    <a:pt x="6591" y="761"/>
                    <a:pt x="6249" y="818"/>
                  </a:cubicBezTo>
                  <a:cubicBezTo>
                    <a:pt x="5593" y="961"/>
                    <a:pt x="4908" y="1046"/>
                    <a:pt x="4223" y="1103"/>
                  </a:cubicBezTo>
                  <a:cubicBezTo>
                    <a:pt x="3539" y="1160"/>
                    <a:pt x="2825" y="1217"/>
                    <a:pt x="2140" y="1246"/>
                  </a:cubicBezTo>
                  <a:cubicBezTo>
                    <a:pt x="1912" y="1256"/>
                    <a:pt x="1684" y="1262"/>
                    <a:pt x="1456" y="1262"/>
                  </a:cubicBezTo>
                  <a:cubicBezTo>
                    <a:pt x="999" y="1262"/>
                    <a:pt x="543" y="1236"/>
                    <a:pt x="86" y="1160"/>
                  </a:cubicBezTo>
                  <a:cubicBezTo>
                    <a:pt x="29" y="1160"/>
                    <a:pt x="1" y="1189"/>
                    <a:pt x="1" y="1246"/>
                  </a:cubicBezTo>
                  <a:cubicBezTo>
                    <a:pt x="1" y="1275"/>
                    <a:pt x="29" y="1332"/>
                    <a:pt x="58" y="1332"/>
                  </a:cubicBezTo>
                  <a:cubicBezTo>
                    <a:pt x="628" y="1450"/>
                    <a:pt x="1219" y="1510"/>
                    <a:pt x="1796" y="1510"/>
                  </a:cubicBezTo>
                  <a:cubicBezTo>
                    <a:pt x="1911" y="1510"/>
                    <a:pt x="2026" y="1508"/>
                    <a:pt x="2140" y="1503"/>
                  </a:cubicBezTo>
                  <a:cubicBezTo>
                    <a:pt x="2854" y="1503"/>
                    <a:pt x="3539" y="1446"/>
                    <a:pt x="4252" y="1389"/>
                  </a:cubicBezTo>
                  <a:cubicBezTo>
                    <a:pt x="4937" y="1332"/>
                    <a:pt x="5621" y="1246"/>
                    <a:pt x="6306" y="1075"/>
                  </a:cubicBezTo>
                  <a:cubicBezTo>
                    <a:pt x="6649" y="989"/>
                    <a:pt x="6991" y="904"/>
                    <a:pt x="7333" y="789"/>
                  </a:cubicBezTo>
                  <a:cubicBezTo>
                    <a:pt x="7505" y="704"/>
                    <a:pt x="7647" y="647"/>
                    <a:pt x="7818" y="533"/>
                  </a:cubicBezTo>
                  <a:cubicBezTo>
                    <a:pt x="7961" y="447"/>
                    <a:pt x="8104" y="276"/>
                    <a:pt x="8218" y="133"/>
                  </a:cubicBezTo>
                  <a:cubicBezTo>
                    <a:pt x="8246" y="105"/>
                    <a:pt x="8218" y="48"/>
                    <a:pt x="8189" y="19"/>
                  </a:cubicBezTo>
                  <a:cubicBezTo>
                    <a:pt x="8177" y="7"/>
                    <a:pt x="8161" y="0"/>
                    <a:pt x="8143" y="0"/>
                  </a:cubicBezTo>
                  <a:close/>
                </a:path>
              </a:pathLst>
            </a:custGeom>
            <a:solidFill>
              <a:srgbClr val="206C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6"/>
            <p:cNvSpPr/>
            <p:nvPr/>
          </p:nvSpPr>
          <p:spPr>
            <a:xfrm>
              <a:off x="-13129250" y="2116950"/>
              <a:ext cx="69200" cy="261800"/>
            </a:xfrm>
            <a:custGeom>
              <a:avLst/>
              <a:gdLst/>
              <a:ahLst/>
              <a:cxnLst/>
              <a:rect l="l" t="t" r="r" b="b"/>
              <a:pathLst>
                <a:path w="2768" h="10472" extrusionOk="0">
                  <a:moveTo>
                    <a:pt x="0" y="0"/>
                  </a:moveTo>
                  <a:lnTo>
                    <a:pt x="0" y="10471"/>
                  </a:lnTo>
                  <a:lnTo>
                    <a:pt x="2768" y="10471"/>
                  </a:lnTo>
                  <a:lnTo>
                    <a:pt x="2768" y="0"/>
                  </a:ln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6"/>
            <p:cNvSpPr/>
            <p:nvPr/>
          </p:nvSpPr>
          <p:spPr>
            <a:xfrm>
              <a:off x="-13128550" y="2116950"/>
              <a:ext cx="133425" cy="261800"/>
            </a:xfrm>
            <a:custGeom>
              <a:avLst/>
              <a:gdLst/>
              <a:ahLst/>
              <a:cxnLst/>
              <a:rect l="l" t="t" r="r" b="b"/>
              <a:pathLst>
                <a:path w="5337" h="10472" extrusionOk="0">
                  <a:moveTo>
                    <a:pt x="2683" y="0"/>
                  </a:moveTo>
                  <a:cubicBezTo>
                    <a:pt x="1199" y="0"/>
                    <a:pt x="1" y="2340"/>
                    <a:pt x="1" y="5250"/>
                  </a:cubicBezTo>
                  <a:cubicBezTo>
                    <a:pt x="1" y="8132"/>
                    <a:pt x="1199" y="10471"/>
                    <a:pt x="2683" y="10471"/>
                  </a:cubicBezTo>
                  <a:cubicBezTo>
                    <a:pt x="4138" y="10471"/>
                    <a:pt x="5336" y="8132"/>
                    <a:pt x="5336" y="5250"/>
                  </a:cubicBezTo>
                  <a:cubicBezTo>
                    <a:pt x="5336" y="2340"/>
                    <a:pt x="4138" y="0"/>
                    <a:pt x="2683" y="0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6"/>
            <p:cNvSpPr/>
            <p:nvPr/>
          </p:nvSpPr>
          <p:spPr>
            <a:xfrm>
              <a:off x="-13194875" y="2116950"/>
              <a:ext cx="133400" cy="261800"/>
            </a:xfrm>
            <a:custGeom>
              <a:avLst/>
              <a:gdLst/>
              <a:ahLst/>
              <a:cxnLst/>
              <a:rect l="l" t="t" r="r" b="b"/>
              <a:pathLst>
                <a:path w="5336" h="10472" extrusionOk="0">
                  <a:moveTo>
                    <a:pt x="2682" y="0"/>
                  </a:moveTo>
                  <a:cubicBezTo>
                    <a:pt x="1199" y="0"/>
                    <a:pt x="0" y="2340"/>
                    <a:pt x="0" y="5250"/>
                  </a:cubicBezTo>
                  <a:cubicBezTo>
                    <a:pt x="0" y="8132"/>
                    <a:pt x="1199" y="10471"/>
                    <a:pt x="2682" y="10471"/>
                  </a:cubicBezTo>
                  <a:cubicBezTo>
                    <a:pt x="4138" y="10471"/>
                    <a:pt x="5336" y="8132"/>
                    <a:pt x="5336" y="5250"/>
                  </a:cubicBezTo>
                  <a:cubicBezTo>
                    <a:pt x="5336" y="2340"/>
                    <a:pt x="4138" y="0"/>
                    <a:pt x="2682" y="0"/>
                  </a:cubicBezTo>
                  <a:close/>
                </a:path>
              </a:pathLst>
            </a:custGeom>
            <a:solidFill>
              <a:srgbClr val="2F2F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6"/>
            <p:cNvSpPr/>
            <p:nvPr/>
          </p:nvSpPr>
          <p:spPr>
            <a:xfrm>
              <a:off x="-13154225" y="2203250"/>
              <a:ext cx="44250" cy="94175"/>
            </a:xfrm>
            <a:custGeom>
              <a:avLst/>
              <a:gdLst/>
              <a:ahLst/>
              <a:cxnLst/>
              <a:rect l="l" t="t" r="r" b="b"/>
              <a:pathLst>
                <a:path w="1770" h="3767" extrusionOk="0">
                  <a:moveTo>
                    <a:pt x="885" y="0"/>
                  </a:moveTo>
                  <a:cubicBezTo>
                    <a:pt x="400" y="0"/>
                    <a:pt x="1" y="856"/>
                    <a:pt x="1" y="1884"/>
                  </a:cubicBezTo>
                  <a:cubicBezTo>
                    <a:pt x="1" y="2939"/>
                    <a:pt x="400" y="3767"/>
                    <a:pt x="885" y="3767"/>
                  </a:cubicBezTo>
                  <a:cubicBezTo>
                    <a:pt x="1370" y="3767"/>
                    <a:pt x="1770" y="2939"/>
                    <a:pt x="1770" y="1884"/>
                  </a:cubicBezTo>
                  <a:cubicBezTo>
                    <a:pt x="1770" y="856"/>
                    <a:pt x="1370" y="0"/>
                    <a:pt x="885" y="0"/>
                  </a:cubicBezTo>
                  <a:close/>
                </a:path>
              </a:pathLst>
            </a:custGeom>
            <a:solidFill>
              <a:srgbClr val="95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-13328275" y="2218225"/>
              <a:ext cx="201900" cy="64950"/>
            </a:xfrm>
            <a:custGeom>
              <a:avLst/>
              <a:gdLst/>
              <a:ahLst/>
              <a:cxnLst/>
              <a:rect l="l" t="t" r="r" b="b"/>
              <a:pathLst>
                <a:path w="8076" h="2598" extrusionOk="0">
                  <a:moveTo>
                    <a:pt x="1" y="1"/>
                  </a:moveTo>
                  <a:lnTo>
                    <a:pt x="1" y="2597"/>
                  </a:lnTo>
                  <a:lnTo>
                    <a:pt x="8076" y="2597"/>
                  </a:lnTo>
                  <a:lnTo>
                    <a:pt x="8076" y="1"/>
                  </a:lnTo>
                  <a:close/>
                </a:path>
              </a:pathLst>
            </a:custGeom>
            <a:solidFill>
              <a:srgbClr val="95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-13331825" y="2119075"/>
              <a:ext cx="69200" cy="262525"/>
            </a:xfrm>
            <a:custGeom>
              <a:avLst/>
              <a:gdLst/>
              <a:ahLst/>
              <a:cxnLst/>
              <a:rect l="l" t="t" r="r" b="b"/>
              <a:pathLst>
                <a:path w="2768" h="10501" extrusionOk="0">
                  <a:moveTo>
                    <a:pt x="0" y="1"/>
                  </a:moveTo>
                  <a:lnTo>
                    <a:pt x="0" y="10500"/>
                  </a:lnTo>
                  <a:lnTo>
                    <a:pt x="2768" y="10500"/>
                  </a:lnTo>
                  <a:lnTo>
                    <a:pt x="2768" y="1"/>
                  </a:ln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-13331125" y="2119800"/>
              <a:ext cx="133425" cy="261800"/>
            </a:xfrm>
            <a:custGeom>
              <a:avLst/>
              <a:gdLst/>
              <a:ahLst/>
              <a:cxnLst/>
              <a:rect l="l" t="t" r="r" b="b"/>
              <a:pathLst>
                <a:path w="5337" h="10472" extrusionOk="0">
                  <a:moveTo>
                    <a:pt x="2683" y="0"/>
                  </a:moveTo>
                  <a:cubicBezTo>
                    <a:pt x="1199" y="0"/>
                    <a:pt x="1" y="2340"/>
                    <a:pt x="1" y="5222"/>
                  </a:cubicBezTo>
                  <a:cubicBezTo>
                    <a:pt x="1" y="8132"/>
                    <a:pt x="1199" y="10471"/>
                    <a:pt x="2683" y="10471"/>
                  </a:cubicBezTo>
                  <a:cubicBezTo>
                    <a:pt x="4138" y="10471"/>
                    <a:pt x="5336" y="8132"/>
                    <a:pt x="5336" y="5222"/>
                  </a:cubicBezTo>
                  <a:cubicBezTo>
                    <a:pt x="5336" y="2340"/>
                    <a:pt x="4138" y="0"/>
                    <a:pt x="2683" y="0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-13397450" y="2119800"/>
              <a:ext cx="133400" cy="261800"/>
            </a:xfrm>
            <a:custGeom>
              <a:avLst/>
              <a:gdLst/>
              <a:ahLst/>
              <a:cxnLst/>
              <a:rect l="l" t="t" r="r" b="b"/>
              <a:pathLst>
                <a:path w="5336" h="10472" extrusionOk="0">
                  <a:moveTo>
                    <a:pt x="2654" y="0"/>
                  </a:moveTo>
                  <a:cubicBezTo>
                    <a:pt x="1199" y="0"/>
                    <a:pt x="0" y="2340"/>
                    <a:pt x="0" y="5222"/>
                  </a:cubicBezTo>
                  <a:cubicBezTo>
                    <a:pt x="0" y="8132"/>
                    <a:pt x="1199" y="10471"/>
                    <a:pt x="2654" y="10471"/>
                  </a:cubicBezTo>
                  <a:cubicBezTo>
                    <a:pt x="4137" y="10471"/>
                    <a:pt x="5336" y="8132"/>
                    <a:pt x="5336" y="5222"/>
                  </a:cubicBezTo>
                  <a:cubicBezTo>
                    <a:pt x="5336" y="2340"/>
                    <a:pt x="4137" y="0"/>
                    <a:pt x="2654" y="0"/>
                  </a:cubicBezTo>
                  <a:close/>
                </a:path>
              </a:pathLst>
            </a:custGeom>
            <a:solidFill>
              <a:srgbClr val="2F2F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-13357500" y="2205400"/>
              <a:ext cx="44950" cy="94875"/>
            </a:xfrm>
            <a:custGeom>
              <a:avLst/>
              <a:gdLst/>
              <a:ahLst/>
              <a:cxnLst/>
              <a:rect l="l" t="t" r="r" b="b"/>
              <a:pathLst>
                <a:path w="1798" h="3795" extrusionOk="0">
                  <a:moveTo>
                    <a:pt x="913" y="0"/>
                  </a:moveTo>
                  <a:cubicBezTo>
                    <a:pt x="400" y="0"/>
                    <a:pt x="0" y="856"/>
                    <a:pt x="0" y="1912"/>
                  </a:cubicBezTo>
                  <a:cubicBezTo>
                    <a:pt x="0" y="2939"/>
                    <a:pt x="400" y="3795"/>
                    <a:pt x="913" y="3795"/>
                  </a:cubicBezTo>
                  <a:cubicBezTo>
                    <a:pt x="1398" y="3795"/>
                    <a:pt x="1798" y="2939"/>
                    <a:pt x="1798" y="1912"/>
                  </a:cubicBezTo>
                  <a:cubicBezTo>
                    <a:pt x="1798" y="856"/>
                    <a:pt x="1398" y="0"/>
                    <a:pt x="913" y="0"/>
                  </a:cubicBezTo>
                  <a:close/>
                </a:path>
              </a:pathLst>
            </a:custGeom>
            <a:solidFill>
              <a:srgbClr val="959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-14201350" y="1709850"/>
              <a:ext cx="2097150" cy="1802350"/>
            </a:xfrm>
            <a:custGeom>
              <a:avLst/>
              <a:gdLst/>
              <a:ahLst/>
              <a:cxnLst/>
              <a:rect l="l" t="t" r="r" b="b"/>
              <a:pathLst>
                <a:path w="83886" h="72094" extrusionOk="0">
                  <a:moveTo>
                    <a:pt x="49468" y="0"/>
                  </a:moveTo>
                  <a:cubicBezTo>
                    <a:pt x="41276" y="0"/>
                    <a:pt x="33200" y="2087"/>
                    <a:pt x="26136" y="6383"/>
                  </a:cubicBezTo>
                  <a:cubicBezTo>
                    <a:pt x="18375" y="11120"/>
                    <a:pt x="12441" y="17739"/>
                    <a:pt x="8161" y="25671"/>
                  </a:cubicBezTo>
                  <a:cubicBezTo>
                    <a:pt x="3995" y="33403"/>
                    <a:pt x="343" y="42305"/>
                    <a:pt x="115" y="51179"/>
                  </a:cubicBezTo>
                  <a:cubicBezTo>
                    <a:pt x="1" y="54859"/>
                    <a:pt x="429" y="58683"/>
                    <a:pt x="2312" y="61907"/>
                  </a:cubicBezTo>
                  <a:cubicBezTo>
                    <a:pt x="4109" y="64988"/>
                    <a:pt x="7105" y="67385"/>
                    <a:pt x="10272" y="68840"/>
                  </a:cubicBezTo>
                  <a:cubicBezTo>
                    <a:pt x="15464" y="71240"/>
                    <a:pt x="21199" y="72094"/>
                    <a:pt x="26924" y="72094"/>
                  </a:cubicBezTo>
                  <a:cubicBezTo>
                    <a:pt x="29505" y="72094"/>
                    <a:pt x="32084" y="71920"/>
                    <a:pt x="34610" y="71636"/>
                  </a:cubicBezTo>
                  <a:cubicBezTo>
                    <a:pt x="49047" y="69982"/>
                    <a:pt x="64968" y="65217"/>
                    <a:pt x="73186" y="52263"/>
                  </a:cubicBezTo>
                  <a:cubicBezTo>
                    <a:pt x="80290" y="41078"/>
                    <a:pt x="83885" y="25871"/>
                    <a:pt x="77608" y="13459"/>
                  </a:cubicBezTo>
                  <a:cubicBezTo>
                    <a:pt x="73071" y="4443"/>
                    <a:pt x="63342" y="1019"/>
                    <a:pt x="53784" y="192"/>
                  </a:cubicBezTo>
                  <a:cubicBezTo>
                    <a:pt x="52345" y="64"/>
                    <a:pt x="50904" y="0"/>
                    <a:pt x="49468" y="0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-12737475" y="2064525"/>
              <a:ext cx="37475" cy="14975"/>
            </a:xfrm>
            <a:custGeom>
              <a:avLst/>
              <a:gdLst/>
              <a:ahLst/>
              <a:cxnLst/>
              <a:rect l="l" t="t" r="r" b="b"/>
              <a:pathLst>
                <a:path w="1499" h="599" extrusionOk="0">
                  <a:moveTo>
                    <a:pt x="607" y="1"/>
                  </a:moveTo>
                  <a:cubicBezTo>
                    <a:pt x="501" y="1"/>
                    <a:pt x="404" y="22"/>
                    <a:pt x="336" y="71"/>
                  </a:cubicBezTo>
                  <a:cubicBezTo>
                    <a:pt x="0" y="317"/>
                    <a:pt x="507" y="598"/>
                    <a:pt x="892" y="598"/>
                  </a:cubicBezTo>
                  <a:cubicBezTo>
                    <a:pt x="999" y="598"/>
                    <a:pt x="1096" y="577"/>
                    <a:pt x="1163" y="528"/>
                  </a:cubicBezTo>
                  <a:cubicBezTo>
                    <a:pt x="1499" y="282"/>
                    <a:pt x="993" y="1"/>
                    <a:pt x="60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-12669875" y="2055325"/>
              <a:ext cx="30675" cy="15975"/>
            </a:xfrm>
            <a:custGeom>
              <a:avLst/>
              <a:gdLst/>
              <a:ahLst/>
              <a:cxnLst/>
              <a:rect l="l" t="t" r="r" b="b"/>
              <a:pathLst>
                <a:path w="1227" h="639" extrusionOk="0">
                  <a:moveTo>
                    <a:pt x="535" y="0"/>
                  </a:moveTo>
                  <a:cubicBezTo>
                    <a:pt x="414" y="0"/>
                    <a:pt x="294" y="30"/>
                    <a:pt x="200" y="97"/>
                  </a:cubicBezTo>
                  <a:cubicBezTo>
                    <a:pt x="0" y="240"/>
                    <a:pt x="143" y="439"/>
                    <a:pt x="314" y="525"/>
                  </a:cubicBezTo>
                  <a:cubicBezTo>
                    <a:pt x="430" y="591"/>
                    <a:pt x="584" y="638"/>
                    <a:pt x="732" y="638"/>
                  </a:cubicBezTo>
                  <a:cubicBezTo>
                    <a:pt x="839" y="638"/>
                    <a:pt x="943" y="613"/>
                    <a:pt x="1027" y="553"/>
                  </a:cubicBezTo>
                  <a:cubicBezTo>
                    <a:pt x="1227" y="411"/>
                    <a:pt x="1056" y="183"/>
                    <a:pt x="913" y="97"/>
                  </a:cubicBezTo>
                  <a:cubicBezTo>
                    <a:pt x="808" y="37"/>
                    <a:pt x="671" y="0"/>
                    <a:pt x="53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-12664025" y="2127625"/>
              <a:ext cx="34100" cy="17900"/>
            </a:xfrm>
            <a:custGeom>
              <a:avLst/>
              <a:gdLst/>
              <a:ahLst/>
              <a:cxnLst/>
              <a:rect l="l" t="t" r="r" b="b"/>
              <a:pathLst>
                <a:path w="1364" h="716" extrusionOk="0">
                  <a:moveTo>
                    <a:pt x="403" y="1"/>
                  </a:moveTo>
                  <a:cubicBezTo>
                    <a:pt x="186" y="1"/>
                    <a:pt x="0" y="66"/>
                    <a:pt x="80" y="286"/>
                  </a:cubicBezTo>
                  <a:cubicBezTo>
                    <a:pt x="156" y="570"/>
                    <a:pt x="444" y="715"/>
                    <a:pt x="729" y="715"/>
                  </a:cubicBezTo>
                  <a:cubicBezTo>
                    <a:pt x="875" y="715"/>
                    <a:pt x="1020" y="677"/>
                    <a:pt x="1136" y="600"/>
                  </a:cubicBezTo>
                  <a:cubicBezTo>
                    <a:pt x="1364" y="458"/>
                    <a:pt x="1164" y="229"/>
                    <a:pt x="1022" y="115"/>
                  </a:cubicBezTo>
                  <a:cubicBezTo>
                    <a:pt x="936" y="87"/>
                    <a:pt x="793" y="30"/>
                    <a:pt x="679" y="30"/>
                  </a:cubicBezTo>
                  <a:cubicBezTo>
                    <a:pt x="594" y="13"/>
                    <a:pt x="496" y="1"/>
                    <a:pt x="40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-12617100" y="2214650"/>
              <a:ext cx="33550" cy="20750"/>
            </a:xfrm>
            <a:custGeom>
              <a:avLst/>
              <a:gdLst/>
              <a:ahLst/>
              <a:cxnLst/>
              <a:rect l="l" t="t" r="r" b="b"/>
              <a:pathLst>
                <a:path w="1342" h="830" extrusionOk="0">
                  <a:moveTo>
                    <a:pt x="600" y="1"/>
                  </a:moveTo>
                  <a:cubicBezTo>
                    <a:pt x="343" y="1"/>
                    <a:pt x="286" y="87"/>
                    <a:pt x="86" y="201"/>
                  </a:cubicBezTo>
                  <a:cubicBezTo>
                    <a:pt x="1" y="258"/>
                    <a:pt x="58" y="457"/>
                    <a:pt x="115" y="515"/>
                  </a:cubicBezTo>
                  <a:cubicBezTo>
                    <a:pt x="200" y="629"/>
                    <a:pt x="314" y="714"/>
                    <a:pt x="457" y="771"/>
                  </a:cubicBezTo>
                  <a:cubicBezTo>
                    <a:pt x="569" y="809"/>
                    <a:pt x="692" y="830"/>
                    <a:pt x="812" y="830"/>
                  </a:cubicBezTo>
                  <a:cubicBezTo>
                    <a:pt x="966" y="830"/>
                    <a:pt x="1115" y="795"/>
                    <a:pt x="1227" y="714"/>
                  </a:cubicBezTo>
                  <a:cubicBezTo>
                    <a:pt x="1284" y="657"/>
                    <a:pt x="1313" y="629"/>
                    <a:pt x="1342" y="572"/>
                  </a:cubicBezTo>
                  <a:cubicBezTo>
                    <a:pt x="1342" y="543"/>
                    <a:pt x="1342" y="515"/>
                    <a:pt x="1342" y="515"/>
                  </a:cubicBezTo>
                  <a:cubicBezTo>
                    <a:pt x="1342" y="457"/>
                    <a:pt x="1342" y="429"/>
                    <a:pt x="1342" y="400"/>
                  </a:cubicBezTo>
                  <a:cubicBezTo>
                    <a:pt x="1342" y="400"/>
                    <a:pt x="1342" y="372"/>
                    <a:pt x="1342" y="372"/>
                  </a:cubicBezTo>
                  <a:cubicBezTo>
                    <a:pt x="1313" y="315"/>
                    <a:pt x="1284" y="258"/>
                    <a:pt x="1227" y="201"/>
                  </a:cubicBezTo>
                  <a:cubicBezTo>
                    <a:pt x="1199" y="201"/>
                    <a:pt x="1170" y="201"/>
                    <a:pt x="1142" y="172"/>
                  </a:cubicBezTo>
                  <a:cubicBezTo>
                    <a:pt x="1142" y="172"/>
                    <a:pt x="1113" y="144"/>
                    <a:pt x="1085" y="115"/>
                  </a:cubicBezTo>
                  <a:lnTo>
                    <a:pt x="1056" y="115"/>
                  </a:lnTo>
                  <a:cubicBezTo>
                    <a:pt x="999" y="87"/>
                    <a:pt x="971" y="87"/>
                    <a:pt x="914" y="58"/>
                  </a:cubicBezTo>
                  <a:cubicBezTo>
                    <a:pt x="885" y="58"/>
                    <a:pt x="857" y="30"/>
                    <a:pt x="799" y="30"/>
                  </a:cubicBezTo>
                  <a:lnTo>
                    <a:pt x="771" y="30"/>
                  </a:lnTo>
                  <a:cubicBezTo>
                    <a:pt x="714" y="1"/>
                    <a:pt x="657" y="1"/>
                    <a:pt x="60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-12586225" y="2158425"/>
              <a:ext cx="26100" cy="10575"/>
            </a:xfrm>
            <a:custGeom>
              <a:avLst/>
              <a:gdLst/>
              <a:ahLst/>
              <a:cxnLst/>
              <a:rect l="l" t="t" r="r" b="b"/>
              <a:pathLst>
                <a:path w="1044" h="423" extrusionOk="0">
                  <a:moveTo>
                    <a:pt x="414" y="1"/>
                  </a:moveTo>
                  <a:cubicBezTo>
                    <a:pt x="339" y="1"/>
                    <a:pt x="270" y="16"/>
                    <a:pt x="221" y="53"/>
                  </a:cubicBezTo>
                  <a:cubicBezTo>
                    <a:pt x="0" y="229"/>
                    <a:pt x="342" y="423"/>
                    <a:pt x="614" y="423"/>
                  </a:cubicBezTo>
                  <a:cubicBezTo>
                    <a:pt x="694" y="423"/>
                    <a:pt x="768" y="406"/>
                    <a:pt x="820" y="367"/>
                  </a:cubicBezTo>
                  <a:cubicBezTo>
                    <a:pt x="1044" y="210"/>
                    <a:pt x="688" y="1"/>
                    <a:pt x="41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-12594000" y="2104675"/>
              <a:ext cx="31400" cy="12800"/>
            </a:xfrm>
            <a:custGeom>
              <a:avLst/>
              <a:gdLst/>
              <a:ahLst/>
              <a:cxnLst/>
              <a:rect l="l" t="t" r="r" b="b"/>
              <a:pathLst>
                <a:path w="1256" h="512" extrusionOk="0">
                  <a:moveTo>
                    <a:pt x="505" y="0"/>
                  </a:moveTo>
                  <a:cubicBezTo>
                    <a:pt x="414" y="0"/>
                    <a:pt x="331" y="19"/>
                    <a:pt x="275" y="63"/>
                  </a:cubicBezTo>
                  <a:cubicBezTo>
                    <a:pt x="0" y="269"/>
                    <a:pt x="459" y="511"/>
                    <a:pt x="784" y="511"/>
                  </a:cubicBezTo>
                  <a:cubicBezTo>
                    <a:pt x="865" y="511"/>
                    <a:pt x="937" y="497"/>
                    <a:pt x="988" y="463"/>
                  </a:cubicBezTo>
                  <a:cubicBezTo>
                    <a:pt x="1255" y="240"/>
                    <a:pt x="828" y="0"/>
                    <a:pt x="50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-12750325" y="2138425"/>
              <a:ext cx="38675" cy="15250"/>
            </a:xfrm>
            <a:custGeom>
              <a:avLst/>
              <a:gdLst/>
              <a:ahLst/>
              <a:cxnLst/>
              <a:rect l="l" t="t" r="r" b="b"/>
              <a:pathLst>
                <a:path w="1547" h="610" extrusionOk="0">
                  <a:moveTo>
                    <a:pt x="638" y="1"/>
                  </a:moveTo>
                  <a:cubicBezTo>
                    <a:pt x="521" y="1"/>
                    <a:pt x="413" y="25"/>
                    <a:pt x="336" y="83"/>
                  </a:cubicBezTo>
                  <a:cubicBezTo>
                    <a:pt x="1" y="329"/>
                    <a:pt x="525" y="610"/>
                    <a:pt x="918" y="610"/>
                  </a:cubicBezTo>
                  <a:cubicBezTo>
                    <a:pt x="1026" y="610"/>
                    <a:pt x="1125" y="588"/>
                    <a:pt x="1192" y="539"/>
                  </a:cubicBezTo>
                  <a:cubicBezTo>
                    <a:pt x="1547" y="296"/>
                    <a:pt x="1042" y="1"/>
                    <a:pt x="63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-12709125" y="2199150"/>
              <a:ext cx="29275" cy="16000"/>
            </a:xfrm>
            <a:custGeom>
              <a:avLst/>
              <a:gdLst/>
              <a:ahLst/>
              <a:cxnLst/>
              <a:rect l="l" t="t" r="r" b="b"/>
              <a:pathLst>
                <a:path w="1171" h="640" extrusionOk="0">
                  <a:moveTo>
                    <a:pt x="557" y="0"/>
                  </a:moveTo>
                  <a:cubicBezTo>
                    <a:pt x="500" y="0"/>
                    <a:pt x="443" y="8"/>
                    <a:pt x="400" y="22"/>
                  </a:cubicBezTo>
                  <a:cubicBezTo>
                    <a:pt x="345" y="40"/>
                    <a:pt x="337" y="59"/>
                    <a:pt x="362" y="62"/>
                  </a:cubicBezTo>
                  <a:lnTo>
                    <a:pt x="362" y="62"/>
                  </a:lnTo>
                  <a:cubicBezTo>
                    <a:pt x="327" y="73"/>
                    <a:pt x="292" y="90"/>
                    <a:pt x="258" y="107"/>
                  </a:cubicBezTo>
                  <a:cubicBezTo>
                    <a:pt x="1" y="307"/>
                    <a:pt x="286" y="535"/>
                    <a:pt x="457" y="592"/>
                  </a:cubicBezTo>
                  <a:cubicBezTo>
                    <a:pt x="539" y="616"/>
                    <a:pt x="659" y="639"/>
                    <a:pt x="775" y="639"/>
                  </a:cubicBezTo>
                  <a:cubicBezTo>
                    <a:pt x="945" y="639"/>
                    <a:pt x="1108" y="590"/>
                    <a:pt x="1142" y="421"/>
                  </a:cubicBezTo>
                  <a:cubicBezTo>
                    <a:pt x="1171" y="164"/>
                    <a:pt x="828" y="79"/>
                    <a:pt x="714" y="22"/>
                  </a:cubicBezTo>
                  <a:cubicBezTo>
                    <a:pt x="671" y="8"/>
                    <a:pt x="614" y="0"/>
                    <a:pt x="55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-12773325" y="2241200"/>
              <a:ext cx="27275" cy="16250"/>
            </a:xfrm>
            <a:custGeom>
              <a:avLst/>
              <a:gdLst/>
              <a:ahLst/>
              <a:cxnLst/>
              <a:rect l="l" t="t" r="r" b="b"/>
              <a:pathLst>
                <a:path w="1091" h="650" extrusionOk="0">
                  <a:moveTo>
                    <a:pt x="444" y="0"/>
                  </a:moveTo>
                  <a:cubicBezTo>
                    <a:pt x="373" y="0"/>
                    <a:pt x="301" y="16"/>
                    <a:pt x="229" y="52"/>
                  </a:cubicBezTo>
                  <a:cubicBezTo>
                    <a:pt x="58" y="109"/>
                    <a:pt x="1" y="223"/>
                    <a:pt x="87" y="366"/>
                  </a:cubicBezTo>
                  <a:cubicBezTo>
                    <a:pt x="144" y="451"/>
                    <a:pt x="201" y="508"/>
                    <a:pt x="286" y="565"/>
                  </a:cubicBezTo>
                  <a:cubicBezTo>
                    <a:pt x="380" y="612"/>
                    <a:pt x="536" y="649"/>
                    <a:pt x="684" y="649"/>
                  </a:cubicBezTo>
                  <a:cubicBezTo>
                    <a:pt x="896" y="649"/>
                    <a:pt x="1090" y="573"/>
                    <a:pt x="1057" y="337"/>
                  </a:cubicBezTo>
                  <a:cubicBezTo>
                    <a:pt x="1085" y="194"/>
                    <a:pt x="943" y="109"/>
                    <a:pt x="771" y="80"/>
                  </a:cubicBezTo>
                  <a:lnTo>
                    <a:pt x="743" y="80"/>
                  </a:lnTo>
                  <a:cubicBezTo>
                    <a:pt x="643" y="31"/>
                    <a:pt x="544" y="0"/>
                    <a:pt x="44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-12754775" y="2242475"/>
              <a:ext cx="750" cy="750"/>
            </a:xfrm>
            <a:custGeom>
              <a:avLst/>
              <a:gdLst/>
              <a:ahLst/>
              <a:cxnLst/>
              <a:rect l="l" t="t" r="r" b="b"/>
              <a:pathLst>
                <a:path w="30" h="30" extrusionOk="0">
                  <a:moveTo>
                    <a:pt x="29" y="29"/>
                  </a:moveTo>
                  <a:lnTo>
                    <a:pt x="29" y="29"/>
                  </a:lnTo>
                  <a:cubicBezTo>
                    <a:pt x="1" y="1"/>
                    <a:pt x="1" y="1"/>
                    <a:pt x="29" y="29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-12866050" y="2149625"/>
              <a:ext cx="64225" cy="33525"/>
            </a:xfrm>
            <a:custGeom>
              <a:avLst/>
              <a:gdLst/>
              <a:ahLst/>
              <a:cxnLst/>
              <a:rect l="l" t="t" r="r" b="b"/>
              <a:pathLst>
                <a:path w="2569" h="1341" extrusionOk="0">
                  <a:moveTo>
                    <a:pt x="1093" y="1"/>
                  </a:moveTo>
                  <a:cubicBezTo>
                    <a:pt x="844" y="1"/>
                    <a:pt x="598" y="61"/>
                    <a:pt x="400" y="205"/>
                  </a:cubicBezTo>
                  <a:cubicBezTo>
                    <a:pt x="1" y="491"/>
                    <a:pt x="315" y="947"/>
                    <a:pt x="657" y="1147"/>
                  </a:cubicBezTo>
                  <a:cubicBezTo>
                    <a:pt x="883" y="1267"/>
                    <a:pt x="1172" y="1340"/>
                    <a:pt x="1454" y="1340"/>
                  </a:cubicBezTo>
                  <a:cubicBezTo>
                    <a:pt x="1706" y="1340"/>
                    <a:pt x="1952" y="1282"/>
                    <a:pt x="2141" y="1147"/>
                  </a:cubicBezTo>
                  <a:cubicBezTo>
                    <a:pt x="2569" y="833"/>
                    <a:pt x="2255" y="376"/>
                    <a:pt x="1912" y="205"/>
                  </a:cubicBezTo>
                  <a:cubicBezTo>
                    <a:pt x="1682" y="82"/>
                    <a:pt x="1385" y="1"/>
                    <a:pt x="109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-12897425" y="2059275"/>
              <a:ext cx="37825" cy="20850"/>
            </a:xfrm>
            <a:custGeom>
              <a:avLst/>
              <a:gdLst/>
              <a:ahLst/>
              <a:cxnLst/>
              <a:rect l="l" t="t" r="r" b="b"/>
              <a:pathLst>
                <a:path w="1513" h="834" extrusionOk="0">
                  <a:moveTo>
                    <a:pt x="567" y="1"/>
                  </a:moveTo>
                  <a:cubicBezTo>
                    <a:pt x="361" y="1"/>
                    <a:pt x="166" y="74"/>
                    <a:pt x="86" y="281"/>
                  </a:cubicBezTo>
                  <a:cubicBezTo>
                    <a:pt x="57" y="281"/>
                    <a:pt x="57" y="310"/>
                    <a:pt x="57" y="310"/>
                  </a:cubicBezTo>
                  <a:cubicBezTo>
                    <a:pt x="0" y="481"/>
                    <a:pt x="229" y="652"/>
                    <a:pt x="314" y="709"/>
                  </a:cubicBezTo>
                  <a:cubicBezTo>
                    <a:pt x="467" y="796"/>
                    <a:pt x="653" y="834"/>
                    <a:pt x="834" y="834"/>
                  </a:cubicBezTo>
                  <a:cubicBezTo>
                    <a:pt x="890" y="834"/>
                    <a:pt x="945" y="830"/>
                    <a:pt x="999" y="823"/>
                  </a:cubicBezTo>
                  <a:cubicBezTo>
                    <a:pt x="1398" y="738"/>
                    <a:pt x="1513" y="338"/>
                    <a:pt x="1113" y="139"/>
                  </a:cubicBezTo>
                  <a:cubicBezTo>
                    <a:pt x="1085" y="139"/>
                    <a:pt x="1056" y="110"/>
                    <a:pt x="1028" y="110"/>
                  </a:cubicBezTo>
                  <a:cubicBezTo>
                    <a:pt x="901" y="47"/>
                    <a:pt x="731" y="1"/>
                    <a:pt x="56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-12905775" y="2011875"/>
              <a:ext cx="29925" cy="14675"/>
            </a:xfrm>
            <a:custGeom>
              <a:avLst/>
              <a:gdLst/>
              <a:ahLst/>
              <a:cxnLst/>
              <a:rect l="l" t="t" r="r" b="b"/>
              <a:pathLst>
                <a:path w="1197" h="587" extrusionOk="0">
                  <a:moveTo>
                    <a:pt x="463" y="1"/>
                  </a:moveTo>
                  <a:cubicBezTo>
                    <a:pt x="321" y="1"/>
                    <a:pt x="186" y="45"/>
                    <a:pt x="106" y="152"/>
                  </a:cubicBezTo>
                  <a:cubicBezTo>
                    <a:pt x="49" y="209"/>
                    <a:pt x="49" y="266"/>
                    <a:pt x="49" y="323"/>
                  </a:cubicBezTo>
                  <a:cubicBezTo>
                    <a:pt x="1" y="516"/>
                    <a:pt x="279" y="586"/>
                    <a:pt x="452" y="586"/>
                  </a:cubicBezTo>
                  <a:cubicBezTo>
                    <a:pt x="476" y="586"/>
                    <a:pt x="498" y="585"/>
                    <a:pt x="517" y="582"/>
                  </a:cubicBezTo>
                  <a:lnTo>
                    <a:pt x="517" y="582"/>
                  </a:lnTo>
                  <a:cubicBezTo>
                    <a:pt x="521" y="583"/>
                    <a:pt x="526" y="583"/>
                    <a:pt x="531" y="583"/>
                  </a:cubicBezTo>
                  <a:cubicBezTo>
                    <a:pt x="775" y="583"/>
                    <a:pt x="1196" y="416"/>
                    <a:pt x="905" y="152"/>
                  </a:cubicBezTo>
                  <a:cubicBezTo>
                    <a:pt x="798" y="60"/>
                    <a:pt x="626" y="1"/>
                    <a:pt x="46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-12809425" y="2010375"/>
              <a:ext cx="23300" cy="14250"/>
            </a:xfrm>
            <a:custGeom>
              <a:avLst/>
              <a:gdLst/>
              <a:ahLst/>
              <a:cxnLst/>
              <a:rect l="l" t="t" r="r" b="b"/>
              <a:pathLst>
                <a:path w="932" h="570" extrusionOk="0">
                  <a:moveTo>
                    <a:pt x="244" y="0"/>
                  </a:moveTo>
                  <a:cubicBezTo>
                    <a:pt x="121" y="0"/>
                    <a:pt x="1" y="44"/>
                    <a:pt x="18" y="183"/>
                  </a:cubicBezTo>
                  <a:cubicBezTo>
                    <a:pt x="47" y="326"/>
                    <a:pt x="133" y="411"/>
                    <a:pt x="275" y="497"/>
                  </a:cubicBezTo>
                  <a:cubicBezTo>
                    <a:pt x="340" y="536"/>
                    <a:pt x="471" y="569"/>
                    <a:pt x="596" y="569"/>
                  </a:cubicBezTo>
                  <a:cubicBezTo>
                    <a:pt x="746" y="569"/>
                    <a:pt x="887" y="522"/>
                    <a:pt x="903" y="383"/>
                  </a:cubicBezTo>
                  <a:cubicBezTo>
                    <a:pt x="931" y="183"/>
                    <a:pt x="675" y="97"/>
                    <a:pt x="475" y="69"/>
                  </a:cubicBezTo>
                  <a:cubicBezTo>
                    <a:pt x="475" y="69"/>
                    <a:pt x="475" y="69"/>
                    <a:pt x="446" y="40"/>
                  </a:cubicBezTo>
                  <a:cubicBezTo>
                    <a:pt x="402" y="18"/>
                    <a:pt x="322" y="0"/>
                    <a:pt x="24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-12958775" y="2122125"/>
              <a:ext cx="47100" cy="26525"/>
            </a:xfrm>
            <a:custGeom>
              <a:avLst/>
              <a:gdLst/>
              <a:ahLst/>
              <a:cxnLst/>
              <a:rect l="l" t="t" r="r" b="b"/>
              <a:pathLst>
                <a:path w="1884" h="1061" extrusionOk="0">
                  <a:moveTo>
                    <a:pt x="795" y="0"/>
                  </a:moveTo>
                  <a:cubicBezTo>
                    <a:pt x="716" y="0"/>
                    <a:pt x="640" y="7"/>
                    <a:pt x="571" y="21"/>
                  </a:cubicBezTo>
                  <a:cubicBezTo>
                    <a:pt x="400" y="50"/>
                    <a:pt x="1" y="221"/>
                    <a:pt x="143" y="478"/>
                  </a:cubicBezTo>
                  <a:lnTo>
                    <a:pt x="172" y="563"/>
                  </a:lnTo>
                  <a:cubicBezTo>
                    <a:pt x="344" y="907"/>
                    <a:pt x="747" y="1061"/>
                    <a:pt x="1111" y="1061"/>
                  </a:cubicBezTo>
                  <a:cubicBezTo>
                    <a:pt x="1170" y="1061"/>
                    <a:pt x="1229" y="1056"/>
                    <a:pt x="1285" y="1048"/>
                  </a:cubicBezTo>
                  <a:cubicBezTo>
                    <a:pt x="1713" y="963"/>
                    <a:pt x="1884" y="649"/>
                    <a:pt x="1570" y="335"/>
                  </a:cubicBezTo>
                  <a:lnTo>
                    <a:pt x="1484" y="221"/>
                  </a:lnTo>
                  <a:cubicBezTo>
                    <a:pt x="1311" y="70"/>
                    <a:pt x="1040" y="0"/>
                    <a:pt x="79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-13011550" y="2067800"/>
              <a:ext cx="34250" cy="20150"/>
            </a:xfrm>
            <a:custGeom>
              <a:avLst/>
              <a:gdLst/>
              <a:ahLst/>
              <a:cxnLst/>
              <a:rect l="l" t="t" r="r" b="b"/>
              <a:pathLst>
                <a:path w="1370" h="806" extrusionOk="0">
                  <a:moveTo>
                    <a:pt x="613" y="0"/>
                  </a:moveTo>
                  <a:cubicBezTo>
                    <a:pt x="523" y="0"/>
                    <a:pt x="433" y="16"/>
                    <a:pt x="343" y="54"/>
                  </a:cubicBezTo>
                  <a:cubicBezTo>
                    <a:pt x="200" y="111"/>
                    <a:pt x="114" y="169"/>
                    <a:pt x="86" y="311"/>
                  </a:cubicBezTo>
                  <a:cubicBezTo>
                    <a:pt x="0" y="597"/>
                    <a:pt x="457" y="768"/>
                    <a:pt x="628" y="796"/>
                  </a:cubicBezTo>
                  <a:cubicBezTo>
                    <a:pt x="671" y="802"/>
                    <a:pt x="718" y="806"/>
                    <a:pt x="767" y="806"/>
                  </a:cubicBezTo>
                  <a:cubicBezTo>
                    <a:pt x="944" y="806"/>
                    <a:pt x="1144" y="759"/>
                    <a:pt x="1256" y="625"/>
                  </a:cubicBezTo>
                  <a:cubicBezTo>
                    <a:pt x="1284" y="568"/>
                    <a:pt x="1284" y="511"/>
                    <a:pt x="1313" y="454"/>
                  </a:cubicBezTo>
                  <a:cubicBezTo>
                    <a:pt x="1370" y="254"/>
                    <a:pt x="1084" y="111"/>
                    <a:pt x="942" y="54"/>
                  </a:cubicBezTo>
                  <a:cubicBezTo>
                    <a:pt x="832" y="23"/>
                    <a:pt x="723" y="0"/>
                    <a:pt x="61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-13004425" y="1951325"/>
              <a:ext cx="24900" cy="18300"/>
            </a:xfrm>
            <a:custGeom>
              <a:avLst/>
              <a:gdLst/>
              <a:ahLst/>
              <a:cxnLst/>
              <a:rect l="l" t="t" r="r" b="b"/>
              <a:pathLst>
                <a:path w="996" h="732" extrusionOk="0">
                  <a:moveTo>
                    <a:pt x="453" y="0"/>
                  </a:moveTo>
                  <a:cubicBezTo>
                    <a:pt x="423" y="0"/>
                    <a:pt x="396" y="2"/>
                    <a:pt x="371" y="6"/>
                  </a:cubicBezTo>
                  <a:lnTo>
                    <a:pt x="286" y="34"/>
                  </a:lnTo>
                  <a:cubicBezTo>
                    <a:pt x="200" y="34"/>
                    <a:pt x="29" y="120"/>
                    <a:pt x="29" y="234"/>
                  </a:cubicBezTo>
                  <a:cubicBezTo>
                    <a:pt x="1" y="405"/>
                    <a:pt x="86" y="462"/>
                    <a:pt x="143" y="605"/>
                  </a:cubicBezTo>
                  <a:cubicBezTo>
                    <a:pt x="181" y="681"/>
                    <a:pt x="283" y="732"/>
                    <a:pt x="371" y="732"/>
                  </a:cubicBezTo>
                  <a:cubicBezTo>
                    <a:pt x="416" y="732"/>
                    <a:pt x="457" y="719"/>
                    <a:pt x="486" y="690"/>
                  </a:cubicBezTo>
                  <a:cubicBezTo>
                    <a:pt x="571" y="605"/>
                    <a:pt x="685" y="605"/>
                    <a:pt x="799" y="576"/>
                  </a:cubicBezTo>
                  <a:cubicBezTo>
                    <a:pt x="885" y="548"/>
                    <a:pt x="971" y="462"/>
                    <a:pt x="971" y="377"/>
                  </a:cubicBezTo>
                  <a:cubicBezTo>
                    <a:pt x="971" y="377"/>
                    <a:pt x="971" y="348"/>
                    <a:pt x="971" y="319"/>
                  </a:cubicBezTo>
                  <a:cubicBezTo>
                    <a:pt x="996" y="94"/>
                    <a:pt x="668" y="0"/>
                    <a:pt x="4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6"/>
            <p:cNvSpPr/>
            <p:nvPr/>
          </p:nvSpPr>
          <p:spPr>
            <a:xfrm>
              <a:off x="-12861775" y="1906775"/>
              <a:ext cx="34375" cy="15900"/>
            </a:xfrm>
            <a:custGeom>
              <a:avLst/>
              <a:gdLst/>
              <a:ahLst/>
              <a:cxnLst/>
              <a:rect l="l" t="t" r="r" b="b"/>
              <a:pathLst>
                <a:path w="1375" h="636" extrusionOk="0">
                  <a:moveTo>
                    <a:pt x="538" y="0"/>
                  </a:moveTo>
                  <a:cubicBezTo>
                    <a:pt x="485" y="0"/>
                    <a:pt x="437" y="6"/>
                    <a:pt x="400" y="19"/>
                  </a:cubicBezTo>
                  <a:cubicBezTo>
                    <a:pt x="286" y="76"/>
                    <a:pt x="172" y="161"/>
                    <a:pt x="58" y="247"/>
                  </a:cubicBezTo>
                  <a:cubicBezTo>
                    <a:pt x="1" y="304"/>
                    <a:pt x="1" y="418"/>
                    <a:pt x="87" y="475"/>
                  </a:cubicBezTo>
                  <a:cubicBezTo>
                    <a:pt x="205" y="578"/>
                    <a:pt x="399" y="636"/>
                    <a:pt x="590" y="636"/>
                  </a:cubicBezTo>
                  <a:cubicBezTo>
                    <a:pt x="769" y="636"/>
                    <a:pt x="946" y="585"/>
                    <a:pt x="1057" y="475"/>
                  </a:cubicBezTo>
                  <a:cubicBezTo>
                    <a:pt x="1374" y="206"/>
                    <a:pt x="855" y="0"/>
                    <a:pt x="53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6"/>
            <p:cNvSpPr/>
            <p:nvPr/>
          </p:nvSpPr>
          <p:spPr>
            <a:xfrm>
              <a:off x="-12663475" y="1947425"/>
              <a:ext cx="20000" cy="12075"/>
            </a:xfrm>
            <a:custGeom>
              <a:avLst/>
              <a:gdLst/>
              <a:ahLst/>
              <a:cxnLst/>
              <a:rect l="l" t="t" r="r" b="b"/>
              <a:pathLst>
                <a:path w="800" h="483" extrusionOk="0">
                  <a:moveTo>
                    <a:pt x="255" y="1"/>
                  </a:moveTo>
                  <a:cubicBezTo>
                    <a:pt x="163" y="1"/>
                    <a:pt x="73" y="28"/>
                    <a:pt x="58" y="105"/>
                  </a:cubicBezTo>
                  <a:lnTo>
                    <a:pt x="58" y="133"/>
                  </a:lnTo>
                  <a:cubicBezTo>
                    <a:pt x="58" y="133"/>
                    <a:pt x="58" y="133"/>
                    <a:pt x="58" y="162"/>
                  </a:cubicBezTo>
                  <a:cubicBezTo>
                    <a:pt x="1" y="190"/>
                    <a:pt x="29" y="276"/>
                    <a:pt x="58" y="333"/>
                  </a:cubicBezTo>
                  <a:cubicBezTo>
                    <a:pt x="153" y="427"/>
                    <a:pt x="306" y="483"/>
                    <a:pt x="453" y="483"/>
                  </a:cubicBezTo>
                  <a:cubicBezTo>
                    <a:pt x="483" y="483"/>
                    <a:pt x="514" y="480"/>
                    <a:pt x="543" y="475"/>
                  </a:cubicBezTo>
                  <a:cubicBezTo>
                    <a:pt x="657" y="447"/>
                    <a:pt x="800" y="333"/>
                    <a:pt x="714" y="190"/>
                  </a:cubicBezTo>
                  <a:cubicBezTo>
                    <a:pt x="657" y="133"/>
                    <a:pt x="600" y="105"/>
                    <a:pt x="515" y="76"/>
                  </a:cubicBezTo>
                  <a:cubicBezTo>
                    <a:pt x="486" y="76"/>
                    <a:pt x="486" y="47"/>
                    <a:pt x="457" y="47"/>
                  </a:cubicBezTo>
                  <a:cubicBezTo>
                    <a:pt x="418" y="21"/>
                    <a:pt x="335" y="1"/>
                    <a:pt x="25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-12756775" y="1962625"/>
              <a:ext cx="36975" cy="24525"/>
            </a:xfrm>
            <a:custGeom>
              <a:avLst/>
              <a:gdLst/>
              <a:ahLst/>
              <a:cxnLst/>
              <a:rect l="l" t="t" r="r" b="b"/>
              <a:pathLst>
                <a:path w="1479" h="981" extrusionOk="0">
                  <a:moveTo>
                    <a:pt x="252" y="724"/>
                  </a:moveTo>
                  <a:cubicBezTo>
                    <a:pt x="269" y="740"/>
                    <a:pt x="287" y="757"/>
                    <a:pt x="307" y="773"/>
                  </a:cubicBezTo>
                  <a:lnTo>
                    <a:pt x="307" y="773"/>
                  </a:lnTo>
                  <a:cubicBezTo>
                    <a:pt x="285" y="756"/>
                    <a:pt x="269" y="740"/>
                    <a:pt x="252" y="724"/>
                  </a:cubicBezTo>
                  <a:close/>
                  <a:moveTo>
                    <a:pt x="699" y="0"/>
                  </a:moveTo>
                  <a:cubicBezTo>
                    <a:pt x="585" y="0"/>
                    <a:pt x="479" y="21"/>
                    <a:pt x="395" y="67"/>
                  </a:cubicBezTo>
                  <a:cubicBezTo>
                    <a:pt x="223" y="153"/>
                    <a:pt x="138" y="210"/>
                    <a:pt x="81" y="410"/>
                  </a:cubicBezTo>
                  <a:cubicBezTo>
                    <a:pt x="1" y="570"/>
                    <a:pt x="195" y="730"/>
                    <a:pt x="337" y="796"/>
                  </a:cubicBezTo>
                  <a:lnTo>
                    <a:pt x="337" y="796"/>
                  </a:lnTo>
                  <a:cubicBezTo>
                    <a:pt x="482" y="904"/>
                    <a:pt x="681" y="981"/>
                    <a:pt x="865" y="981"/>
                  </a:cubicBezTo>
                  <a:cubicBezTo>
                    <a:pt x="952" y="981"/>
                    <a:pt x="1036" y="963"/>
                    <a:pt x="1108" y="923"/>
                  </a:cubicBezTo>
                  <a:cubicBezTo>
                    <a:pt x="1251" y="866"/>
                    <a:pt x="1393" y="781"/>
                    <a:pt x="1450" y="638"/>
                  </a:cubicBezTo>
                  <a:cubicBezTo>
                    <a:pt x="1479" y="552"/>
                    <a:pt x="1479" y="495"/>
                    <a:pt x="1450" y="410"/>
                  </a:cubicBezTo>
                  <a:cubicBezTo>
                    <a:pt x="1367" y="159"/>
                    <a:pt x="1008" y="0"/>
                    <a:pt x="69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-12784000" y="1851525"/>
              <a:ext cx="45675" cy="28250"/>
            </a:xfrm>
            <a:custGeom>
              <a:avLst/>
              <a:gdLst/>
              <a:ahLst/>
              <a:cxnLst/>
              <a:rect l="l" t="t" r="r" b="b"/>
              <a:pathLst>
                <a:path w="1827" h="1130" extrusionOk="0">
                  <a:moveTo>
                    <a:pt x="630" y="0"/>
                  </a:moveTo>
                  <a:cubicBezTo>
                    <a:pt x="361" y="0"/>
                    <a:pt x="100" y="78"/>
                    <a:pt x="29" y="346"/>
                  </a:cubicBezTo>
                  <a:cubicBezTo>
                    <a:pt x="0" y="431"/>
                    <a:pt x="29" y="517"/>
                    <a:pt x="29" y="602"/>
                  </a:cubicBezTo>
                  <a:cubicBezTo>
                    <a:pt x="77" y="988"/>
                    <a:pt x="655" y="1129"/>
                    <a:pt x="1040" y="1129"/>
                  </a:cubicBezTo>
                  <a:cubicBezTo>
                    <a:pt x="1110" y="1129"/>
                    <a:pt x="1174" y="1125"/>
                    <a:pt x="1227" y="1116"/>
                  </a:cubicBezTo>
                  <a:cubicBezTo>
                    <a:pt x="1569" y="1059"/>
                    <a:pt x="1826" y="802"/>
                    <a:pt x="1655" y="460"/>
                  </a:cubicBezTo>
                  <a:cubicBezTo>
                    <a:pt x="1541" y="231"/>
                    <a:pt x="1312" y="117"/>
                    <a:pt x="1084" y="60"/>
                  </a:cubicBezTo>
                  <a:cubicBezTo>
                    <a:pt x="956" y="28"/>
                    <a:pt x="791" y="0"/>
                    <a:pt x="63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-12578200" y="1979950"/>
              <a:ext cx="36250" cy="18025"/>
            </a:xfrm>
            <a:custGeom>
              <a:avLst/>
              <a:gdLst/>
              <a:ahLst/>
              <a:cxnLst/>
              <a:rect l="l" t="t" r="r" b="b"/>
              <a:pathLst>
                <a:path w="1450" h="721" extrusionOk="0">
                  <a:moveTo>
                    <a:pt x="655" y="0"/>
                  </a:moveTo>
                  <a:cubicBezTo>
                    <a:pt x="252" y="0"/>
                    <a:pt x="1" y="382"/>
                    <a:pt x="442" y="630"/>
                  </a:cubicBezTo>
                  <a:cubicBezTo>
                    <a:pt x="537" y="677"/>
                    <a:pt x="738" y="720"/>
                    <a:pt x="931" y="720"/>
                  </a:cubicBezTo>
                  <a:cubicBezTo>
                    <a:pt x="1198" y="720"/>
                    <a:pt x="1450" y="638"/>
                    <a:pt x="1383" y="373"/>
                  </a:cubicBezTo>
                  <a:cubicBezTo>
                    <a:pt x="1383" y="344"/>
                    <a:pt x="1383" y="344"/>
                    <a:pt x="1383" y="316"/>
                  </a:cubicBezTo>
                  <a:cubicBezTo>
                    <a:pt x="1269" y="88"/>
                    <a:pt x="1012" y="2"/>
                    <a:pt x="756" y="2"/>
                  </a:cubicBezTo>
                  <a:lnTo>
                    <a:pt x="699" y="2"/>
                  </a:lnTo>
                  <a:cubicBezTo>
                    <a:pt x="684" y="1"/>
                    <a:pt x="670" y="0"/>
                    <a:pt x="65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-12606400" y="1898525"/>
              <a:ext cx="21075" cy="13000"/>
            </a:xfrm>
            <a:custGeom>
              <a:avLst/>
              <a:gdLst/>
              <a:ahLst/>
              <a:cxnLst/>
              <a:rect l="l" t="t" r="r" b="b"/>
              <a:pathLst>
                <a:path w="843" h="520" extrusionOk="0">
                  <a:moveTo>
                    <a:pt x="337" y="1"/>
                  </a:moveTo>
                  <a:cubicBezTo>
                    <a:pt x="309" y="1"/>
                    <a:pt x="282" y="3"/>
                    <a:pt x="257" y="6"/>
                  </a:cubicBezTo>
                  <a:cubicBezTo>
                    <a:pt x="29" y="63"/>
                    <a:pt x="1" y="263"/>
                    <a:pt x="200" y="377"/>
                  </a:cubicBezTo>
                  <a:cubicBezTo>
                    <a:pt x="229" y="406"/>
                    <a:pt x="229" y="406"/>
                    <a:pt x="257" y="434"/>
                  </a:cubicBezTo>
                  <a:cubicBezTo>
                    <a:pt x="314" y="477"/>
                    <a:pt x="471" y="520"/>
                    <a:pt x="603" y="520"/>
                  </a:cubicBezTo>
                  <a:cubicBezTo>
                    <a:pt x="735" y="520"/>
                    <a:pt x="842" y="477"/>
                    <a:pt x="799" y="349"/>
                  </a:cubicBezTo>
                  <a:lnTo>
                    <a:pt x="799" y="292"/>
                  </a:lnTo>
                  <a:cubicBezTo>
                    <a:pt x="799" y="91"/>
                    <a:pt x="536" y="1"/>
                    <a:pt x="33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-13522275" y="3283600"/>
              <a:ext cx="65650" cy="38650"/>
            </a:xfrm>
            <a:custGeom>
              <a:avLst/>
              <a:gdLst/>
              <a:ahLst/>
              <a:cxnLst/>
              <a:rect l="l" t="t" r="r" b="b"/>
              <a:pathLst>
                <a:path w="2626" h="1546" extrusionOk="0">
                  <a:moveTo>
                    <a:pt x="1090" y="0"/>
                  </a:moveTo>
                  <a:cubicBezTo>
                    <a:pt x="809" y="0"/>
                    <a:pt x="532" y="70"/>
                    <a:pt x="314" y="241"/>
                  </a:cubicBezTo>
                  <a:cubicBezTo>
                    <a:pt x="57" y="412"/>
                    <a:pt x="0" y="726"/>
                    <a:pt x="200" y="983"/>
                  </a:cubicBezTo>
                  <a:cubicBezTo>
                    <a:pt x="460" y="1364"/>
                    <a:pt x="953" y="1546"/>
                    <a:pt x="1446" y="1546"/>
                  </a:cubicBezTo>
                  <a:cubicBezTo>
                    <a:pt x="1764" y="1546"/>
                    <a:pt x="2083" y="1470"/>
                    <a:pt x="2340" y="1325"/>
                  </a:cubicBezTo>
                  <a:cubicBezTo>
                    <a:pt x="2597" y="1154"/>
                    <a:pt x="2625" y="812"/>
                    <a:pt x="2454" y="583"/>
                  </a:cubicBezTo>
                  <a:cubicBezTo>
                    <a:pt x="2283" y="355"/>
                    <a:pt x="2026" y="212"/>
                    <a:pt x="1769" y="127"/>
                  </a:cubicBezTo>
                  <a:cubicBezTo>
                    <a:pt x="1561" y="49"/>
                    <a:pt x="1324" y="0"/>
                    <a:pt x="109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-13416725" y="3308875"/>
              <a:ext cx="47075" cy="21800"/>
            </a:xfrm>
            <a:custGeom>
              <a:avLst/>
              <a:gdLst/>
              <a:ahLst/>
              <a:cxnLst/>
              <a:rect l="l" t="t" r="r" b="b"/>
              <a:pathLst>
                <a:path w="1883" h="872" extrusionOk="0">
                  <a:moveTo>
                    <a:pt x="748" y="1"/>
                  </a:moveTo>
                  <a:cubicBezTo>
                    <a:pt x="541" y="1"/>
                    <a:pt x="343" y="64"/>
                    <a:pt x="229" y="228"/>
                  </a:cubicBezTo>
                  <a:cubicBezTo>
                    <a:pt x="1" y="571"/>
                    <a:pt x="572" y="828"/>
                    <a:pt x="828" y="856"/>
                  </a:cubicBezTo>
                  <a:lnTo>
                    <a:pt x="857" y="856"/>
                  </a:lnTo>
                  <a:cubicBezTo>
                    <a:pt x="902" y="867"/>
                    <a:pt x="951" y="871"/>
                    <a:pt x="1003" y="871"/>
                  </a:cubicBezTo>
                  <a:cubicBezTo>
                    <a:pt x="1382" y="871"/>
                    <a:pt x="1883" y="608"/>
                    <a:pt x="1456" y="257"/>
                  </a:cubicBezTo>
                  <a:lnTo>
                    <a:pt x="1428" y="228"/>
                  </a:lnTo>
                  <a:cubicBezTo>
                    <a:pt x="1284" y="101"/>
                    <a:pt x="1009" y="1"/>
                    <a:pt x="74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-13424550" y="3381125"/>
              <a:ext cx="22125" cy="12200"/>
            </a:xfrm>
            <a:custGeom>
              <a:avLst/>
              <a:gdLst/>
              <a:ahLst/>
              <a:cxnLst/>
              <a:rect l="l" t="t" r="r" b="b"/>
              <a:pathLst>
                <a:path w="885" h="488" extrusionOk="0">
                  <a:moveTo>
                    <a:pt x="436" y="1"/>
                  </a:moveTo>
                  <a:cubicBezTo>
                    <a:pt x="216" y="1"/>
                    <a:pt x="0" y="124"/>
                    <a:pt x="200" y="306"/>
                  </a:cubicBezTo>
                  <a:cubicBezTo>
                    <a:pt x="298" y="424"/>
                    <a:pt x="424" y="488"/>
                    <a:pt x="568" y="488"/>
                  </a:cubicBezTo>
                  <a:cubicBezTo>
                    <a:pt x="632" y="488"/>
                    <a:pt x="700" y="475"/>
                    <a:pt x="770" y="448"/>
                  </a:cubicBezTo>
                  <a:cubicBezTo>
                    <a:pt x="799" y="448"/>
                    <a:pt x="856" y="391"/>
                    <a:pt x="856" y="334"/>
                  </a:cubicBezTo>
                  <a:lnTo>
                    <a:pt x="885" y="334"/>
                  </a:lnTo>
                  <a:cubicBezTo>
                    <a:pt x="885" y="249"/>
                    <a:pt x="828" y="192"/>
                    <a:pt x="742" y="163"/>
                  </a:cubicBezTo>
                  <a:lnTo>
                    <a:pt x="742" y="135"/>
                  </a:lnTo>
                  <a:cubicBezTo>
                    <a:pt x="690" y="41"/>
                    <a:pt x="562" y="1"/>
                    <a:pt x="43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-13368925" y="3248925"/>
              <a:ext cx="32125" cy="24625"/>
            </a:xfrm>
            <a:custGeom>
              <a:avLst/>
              <a:gdLst/>
              <a:ahLst/>
              <a:cxnLst/>
              <a:rect l="l" t="t" r="r" b="b"/>
              <a:pathLst>
                <a:path w="1285" h="985" extrusionOk="0">
                  <a:moveTo>
                    <a:pt x="550" y="0"/>
                  </a:moveTo>
                  <a:cubicBezTo>
                    <a:pt x="453" y="0"/>
                    <a:pt x="355" y="19"/>
                    <a:pt x="257" y="59"/>
                  </a:cubicBezTo>
                  <a:cubicBezTo>
                    <a:pt x="115" y="116"/>
                    <a:pt x="1" y="230"/>
                    <a:pt x="29" y="401"/>
                  </a:cubicBezTo>
                  <a:cubicBezTo>
                    <a:pt x="86" y="515"/>
                    <a:pt x="86" y="601"/>
                    <a:pt x="172" y="686"/>
                  </a:cubicBezTo>
                  <a:cubicBezTo>
                    <a:pt x="229" y="743"/>
                    <a:pt x="257" y="800"/>
                    <a:pt x="286" y="857"/>
                  </a:cubicBezTo>
                  <a:cubicBezTo>
                    <a:pt x="319" y="941"/>
                    <a:pt x="430" y="985"/>
                    <a:pt x="533" y="985"/>
                  </a:cubicBezTo>
                  <a:cubicBezTo>
                    <a:pt x="608" y="985"/>
                    <a:pt x="678" y="962"/>
                    <a:pt x="714" y="915"/>
                  </a:cubicBezTo>
                  <a:cubicBezTo>
                    <a:pt x="771" y="829"/>
                    <a:pt x="942" y="829"/>
                    <a:pt x="999" y="772"/>
                  </a:cubicBezTo>
                  <a:cubicBezTo>
                    <a:pt x="1085" y="715"/>
                    <a:pt x="1142" y="629"/>
                    <a:pt x="1199" y="572"/>
                  </a:cubicBezTo>
                  <a:cubicBezTo>
                    <a:pt x="1285" y="458"/>
                    <a:pt x="1199" y="287"/>
                    <a:pt x="1085" y="201"/>
                  </a:cubicBezTo>
                  <a:cubicBezTo>
                    <a:pt x="916" y="70"/>
                    <a:pt x="735" y="0"/>
                    <a:pt x="55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-13493050" y="3125450"/>
              <a:ext cx="42125" cy="23375"/>
            </a:xfrm>
            <a:custGeom>
              <a:avLst/>
              <a:gdLst/>
              <a:ahLst/>
              <a:cxnLst/>
              <a:rect l="l" t="t" r="r" b="b"/>
              <a:pathLst>
                <a:path w="1685" h="935" extrusionOk="0">
                  <a:moveTo>
                    <a:pt x="561" y="0"/>
                  </a:moveTo>
                  <a:cubicBezTo>
                    <a:pt x="344" y="0"/>
                    <a:pt x="133" y="83"/>
                    <a:pt x="58" y="290"/>
                  </a:cubicBezTo>
                  <a:lnTo>
                    <a:pt x="30" y="375"/>
                  </a:lnTo>
                  <a:cubicBezTo>
                    <a:pt x="1" y="404"/>
                    <a:pt x="1" y="432"/>
                    <a:pt x="1" y="461"/>
                  </a:cubicBezTo>
                  <a:cubicBezTo>
                    <a:pt x="1" y="490"/>
                    <a:pt x="30" y="518"/>
                    <a:pt x="30" y="547"/>
                  </a:cubicBezTo>
                  <a:cubicBezTo>
                    <a:pt x="87" y="661"/>
                    <a:pt x="229" y="775"/>
                    <a:pt x="372" y="832"/>
                  </a:cubicBezTo>
                  <a:cubicBezTo>
                    <a:pt x="400" y="832"/>
                    <a:pt x="429" y="860"/>
                    <a:pt x="458" y="860"/>
                  </a:cubicBezTo>
                  <a:lnTo>
                    <a:pt x="486" y="860"/>
                  </a:lnTo>
                  <a:cubicBezTo>
                    <a:pt x="543" y="889"/>
                    <a:pt x="600" y="889"/>
                    <a:pt x="629" y="918"/>
                  </a:cubicBezTo>
                  <a:cubicBezTo>
                    <a:pt x="691" y="928"/>
                    <a:pt x="758" y="935"/>
                    <a:pt x="825" y="935"/>
                  </a:cubicBezTo>
                  <a:cubicBezTo>
                    <a:pt x="942" y="935"/>
                    <a:pt x="1062" y="915"/>
                    <a:pt x="1171" y="860"/>
                  </a:cubicBezTo>
                  <a:cubicBezTo>
                    <a:pt x="1684" y="661"/>
                    <a:pt x="1313" y="261"/>
                    <a:pt x="971" y="119"/>
                  </a:cubicBezTo>
                  <a:cubicBezTo>
                    <a:pt x="943" y="90"/>
                    <a:pt x="914" y="90"/>
                    <a:pt x="885" y="62"/>
                  </a:cubicBezTo>
                  <a:cubicBezTo>
                    <a:pt x="788" y="23"/>
                    <a:pt x="674" y="0"/>
                    <a:pt x="56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-13592175" y="3092900"/>
              <a:ext cx="32825" cy="17250"/>
            </a:xfrm>
            <a:custGeom>
              <a:avLst/>
              <a:gdLst/>
              <a:ahLst/>
              <a:cxnLst/>
              <a:rect l="l" t="t" r="r" b="b"/>
              <a:pathLst>
                <a:path w="1313" h="690" extrusionOk="0">
                  <a:moveTo>
                    <a:pt x="555" y="0"/>
                  </a:moveTo>
                  <a:cubicBezTo>
                    <a:pt x="429" y="0"/>
                    <a:pt x="303" y="31"/>
                    <a:pt x="200" y="108"/>
                  </a:cubicBezTo>
                  <a:cubicBezTo>
                    <a:pt x="0" y="251"/>
                    <a:pt x="143" y="479"/>
                    <a:pt x="342" y="593"/>
                  </a:cubicBezTo>
                  <a:cubicBezTo>
                    <a:pt x="448" y="653"/>
                    <a:pt x="593" y="690"/>
                    <a:pt x="740" y="690"/>
                  </a:cubicBezTo>
                  <a:cubicBezTo>
                    <a:pt x="872" y="690"/>
                    <a:pt x="1005" y="661"/>
                    <a:pt x="1113" y="593"/>
                  </a:cubicBezTo>
                  <a:cubicBezTo>
                    <a:pt x="1313" y="422"/>
                    <a:pt x="1170" y="194"/>
                    <a:pt x="970" y="108"/>
                  </a:cubicBezTo>
                  <a:cubicBezTo>
                    <a:pt x="861" y="46"/>
                    <a:pt x="708" y="0"/>
                    <a:pt x="55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-13602875" y="3170925"/>
              <a:ext cx="29750" cy="19000"/>
            </a:xfrm>
            <a:custGeom>
              <a:avLst/>
              <a:gdLst/>
              <a:ahLst/>
              <a:cxnLst/>
              <a:rect l="l" t="t" r="r" b="b"/>
              <a:pathLst>
                <a:path w="1190" h="760" extrusionOk="0">
                  <a:moveTo>
                    <a:pt x="513" y="0"/>
                  </a:moveTo>
                  <a:cubicBezTo>
                    <a:pt x="439" y="0"/>
                    <a:pt x="377" y="27"/>
                    <a:pt x="314" y="69"/>
                  </a:cubicBezTo>
                  <a:cubicBezTo>
                    <a:pt x="257" y="126"/>
                    <a:pt x="257" y="240"/>
                    <a:pt x="200" y="297"/>
                  </a:cubicBezTo>
                  <a:cubicBezTo>
                    <a:pt x="0" y="525"/>
                    <a:pt x="485" y="725"/>
                    <a:pt x="628" y="753"/>
                  </a:cubicBezTo>
                  <a:cubicBezTo>
                    <a:pt x="653" y="758"/>
                    <a:pt x="684" y="760"/>
                    <a:pt x="717" y="760"/>
                  </a:cubicBezTo>
                  <a:cubicBezTo>
                    <a:pt x="907" y="760"/>
                    <a:pt x="1190" y="683"/>
                    <a:pt x="1141" y="440"/>
                  </a:cubicBezTo>
                  <a:cubicBezTo>
                    <a:pt x="1113" y="183"/>
                    <a:pt x="827" y="40"/>
                    <a:pt x="599" y="12"/>
                  </a:cubicBezTo>
                  <a:cubicBezTo>
                    <a:pt x="569" y="4"/>
                    <a:pt x="540" y="0"/>
                    <a:pt x="51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-13677775" y="3228250"/>
              <a:ext cx="30600" cy="23425"/>
            </a:xfrm>
            <a:custGeom>
              <a:avLst/>
              <a:gdLst/>
              <a:ahLst/>
              <a:cxnLst/>
              <a:rect l="l" t="t" r="r" b="b"/>
              <a:pathLst>
                <a:path w="1224" h="937" extrusionOk="0">
                  <a:moveTo>
                    <a:pt x="536" y="0"/>
                  </a:moveTo>
                  <a:cubicBezTo>
                    <a:pt x="422" y="0"/>
                    <a:pt x="309" y="37"/>
                    <a:pt x="257" y="115"/>
                  </a:cubicBezTo>
                  <a:cubicBezTo>
                    <a:pt x="143" y="229"/>
                    <a:pt x="0" y="258"/>
                    <a:pt x="0" y="486"/>
                  </a:cubicBezTo>
                  <a:cubicBezTo>
                    <a:pt x="15" y="786"/>
                    <a:pt x="370" y="937"/>
                    <a:pt x="686" y="937"/>
                  </a:cubicBezTo>
                  <a:cubicBezTo>
                    <a:pt x="971" y="937"/>
                    <a:pt x="1224" y="815"/>
                    <a:pt x="1170" y="572"/>
                  </a:cubicBezTo>
                  <a:cubicBezTo>
                    <a:pt x="1113" y="372"/>
                    <a:pt x="970" y="315"/>
                    <a:pt x="856" y="144"/>
                  </a:cubicBezTo>
                  <a:cubicBezTo>
                    <a:pt x="810" y="51"/>
                    <a:pt x="671" y="0"/>
                    <a:pt x="53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-13649975" y="3323400"/>
              <a:ext cx="17875" cy="12100"/>
            </a:xfrm>
            <a:custGeom>
              <a:avLst/>
              <a:gdLst/>
              <a:ahLst/>
              <a:cxnLst/>
              <a:rect l="l" t="t" r="r" b="b"/>
              <a:pathLst>
                <a:path w="715" h="484" extrusionOk="0">
                  <a:moveTo>
                    <a:pt x="211" y="0"/>
                  </a:moveTo>
                  <a:cubicBezTo>
                    <a:pt x="126" y="0"/>
                    <a:pt x="45" y="27"/>
                    <a:pt x="29" y="104"/>
                  </a:cubicBezTo>
                  <a:cubicBezTo>
                    <a:pt x="29" y="104"/>
                    <a:pt x="29" y="133"/>
                    <a:pt x="29" y="133"/>
                  </a:cubicBezTo>
                  <a:cubicBezTo>
                    <a:pt x="1" y="247"/>
                    <a:pt x="58" y="332"/>
                    <a:pt x="144" y="389"/>
                  </a:cubicBezTo>
                  <a:cubicBezTo>
                    <a:pt x="222" y="436"/>
                    <a:pt x="368" y="483"/>
                    <a:pt x="494" y="483"/>
                  </a:cubicBezTo>
                  <a:cubicBezTo>
                    <a:pt x="598" y="483"/>
                    <a:pt x="688" y="451"/>
                    <a:pt x="714" y="361"/>
                  </a:cubicBezTo>
                  <a:cubicBezTo>
                    <a:pt x="714" y="332"/>
                    <a:pt x="714" y="332"/>
                    <a:pt x="714" y="332"/>
                  </a:cubicBezTo>
                  <a:cubicBezTo>
                    <a:pt x="714" y="304"/>
                    <a:pt x="714" y="304"/>
                    <a:pt x="686" y="304"/>
                  </a:cubicBezTo>
                  <a:cubicBezTo>
                    <a:pt x="686" y="161"/>
                    <a:pt x="486" y="104"/>
                    <a:pt x="400" y="47"/>
                  </a:cubicBezTo>
                  <a:cubicBezTo>
                    <a:pt x="361" y="20"/>
                    <a:pt x="284" y="0"/>
                    <a:pt x="21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-13561525" y="3228000"/>
              <a:ext cx="34275" cy="17675"/>
            </a:xfrm>
            <a:custGeom>
              <a:avLst/>
              <a:gdLst/>
              <a:ahLst/>
              <a:cxnLst/>
              <a:rect l="l" t="t" r="r" b="b"/>
              <a:pathLst>
                <a:path w="1371" h="707" extrusionOk="0">
                  <a:moveTo>
                    <a:pt x="605" y="0"/>
                  </a:moveTo>
                  <a:cubicBezTo>
                    <a:pt x="470" y="0"/>
                    <a:pt x="337" y="29"/>
                    <a:pt x="229" y="97"/>
                  </a:cubicBezTo>
                  <a:cubicBezTo>
                    <a:pt x="1" y="268"/>
                    <a:pt x="172" y="496"/>
                    <a:pt x="372" y="610"/>
                  </a:cubicBezTo>
                  <a:cubicBezTo>
                    <a:pt x="477" y="670"/>
                    <a:pt x="622" y="707"/>
                    <a:pt x="769" y="707"/>
                  </a:cubicBezTo>
                  <a:cubicBezTo>
                    <a:pt x="901" y="707"/>
                    <a:pt x="1034" y="678"/>
                    <a:pt x="1142" y="610"/>
                  </a:cubicBezTo>
                  <a:cubicBezTo>
                    <a:pt x="1370" y="439"/>
                    <a:pt x="1199" y="211"/>
                    <a:pt x="1028" y="97"/>
                  </a:cubicBezTo>
                  <a:cubicBezTo>
                    <a:pt x="908" y="36"/>
                    <a:pt x="755" y="0"/>
                    <a:pt x="60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-13474850" y="3201200"/>
              <a:ext cx="74925" cy="29900"/>
            </a:xfrm>
            <a:custGeom>
              <a:avLst/>
              <a:gdLst/>
              <a:ahLst/>
              <a:cxnLst/>
              <a:rect l="l" t="t" r="r" b="b"/>
              <a:pathLst>
                <a:path w="2997" h="1196" extrusionOk="0">
                  <a:moveTo>
                    <a:pt x="1213" y="0"/>
                  </a:moveTo>
                  <a:cubicBezTo>
                    <a:pt x="1001" y="0"/>
                    <a:pt x="807" y="43"/>
                    <a:pt x="671" y="142"/>
                  </a:cubicBezTo>
                  <a:cubicBezTo>
                    <a:pt x="0" y="634"/>
                    <a:pt x="1012" y="1196"/>
                    <a:pt x="1784" y="1196"/>
                  </a:cubicBezTo>
                  <a:cubicBezTo>
                    <a:pt x="1996" y="1196"/>
                    <a:pt x="2190" y="1153"/>
                    <a:pt x="2326" y="1055"/>
                  </a:cubicBezTo>
                  <a:cubicBezTo>
                    <a:pt x="2997" y="562"/>
                    <a:pt x="1985" y="0"/>
                    <a:pt x="121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-13545100" y="3383050"/>
              <a:ext cx="29975" cy="17850"/>
            </a:xfrm>
            <a:custGeom>
              <a:avLst/>
              <a:gdLst/>
              <a:ahLst/>
              <a:cxnLst/>
              <a:rect l="l" t="t" r="r" b="b"/>
              <a:pathLst>
                <a:path w="1199" h="714" extrusionOk="0">
                  <a:moveTo>
                    <a:pt x="314" y="1"/>
                  </a:moveTo>
                  <a:cubicBezTo>
                    <a:pt x="200" y="1"/>
                    <a:pt x="114" y="1"/>
                    <a:pt x="0" y="58"/>
                  </a:cubicBezTo>
                  <a:cubicBezTo>
                    <a:pt x="257" y="115"/>
                    <a:pt x="514" y="200"/>
                    <a:pt x="771" y="257"/>
                  </a:cubicBezTo>
                  <a:cubicBezTo>
                    <a:pt x="799" y="371"/>
                    <a:pt x="885" y="514"/>
                    <a:pt x="970" y="714"/>
                  </a:cubicBezTo>
                  <a:cubicBezTo>
                    <a:pt x="1198" y="571"/>
                    <a:pt x="1084" y="343"/>
                    <a:pt x="942" y="200"/>
                  </a:cubicBezTo>
                  <a:cubicBezTo>
                    <a:pt x="942" y="200"/>
                    <a:pt x="942" y="200"/>
                    <a:pt x="913" y="172"/>
                  </a:cubicBezTo>
                  <a:cubicBezTo>
                    <a:pt x="885" y="143"/>
                    <a:pt x="856" y="143"/>
                    <a:pt x="828" y="115"/>
                  </a:cubicBezTo>
                  <a:cubicBezTo>
                    <a:pt x="685" y="29"/>
                    <a:pt x="485" y="1"/>
                    <a:pt x="31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-13757675" y="3261900"/>
              <a:ext cx="37825" cy="22750"/>
            </a:xfrm>
            <a:custGeom>
              <a:avLst/>
              <a:gdLst/>
              <a:ahLst/>
              <a:cxnLst/>
              <a:rect l="l" t="t" r="r" b="b"/>
              <a:pathLst>
                <a:path w="1513" h="910" extrusionOk="0">
                  <a:moveTo>
                    <a:pt x="619" y="0"/>
                  </a:moveTo>
                  <a:cubicBezTo>
                    <a:pt x="445" y="0"/>
                    <a:pt x="286" y="37"/>
                    <a:pt x="200" y="110"/>
                  </a:cubicBezTo>
                  <a:cubicBezTo>
                    <a:pt x="58" y="224"/>
                    <a:pt x="1" y="310"/>
                    <a:pt x="29" y="481"/>
                  </a:cubicBezTo>
                  <a:cubicBezTo>
                    <a:pt x="58" y="795"/>
                    <a:pt x="571" y="909"/>
                    <a:pt x="828" y="909"/>
                  </a:cubicBezTo>
                  <a:lnTo>
                    <a:pt x="857" y="909"/>
                  </a:lnTo>
                  <a:cubicBezTo>
                    <a:pt x="1085" y="909"/>
                    <a:pt x="1513" y="795"/>
                    <a:pt x="1427" y="481"/>
                  </a:cubicBezTo>
                  <a:cubicBezTo>
                    <a:pt x="1427" y="453"/>
                    <a:pt x="1427" y="424"/>
                    <a:pt x="1427" y="424"/>
                  </a:cubicBezTo>
                  <a:cubicBezTo>
                    <a:pt x="1427" y="310"/>
                    <a:pt x="1342" y="224"/>
                    <a:pt x="1256" y="196"/>
                  </a:cubicBezTo>
                  <a:cubicBezTo>
                    <a:pt x="1109" y="65"/>
                    <a:pt x="851" y="0"/>
                    <a:pt x="61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-13797625" y="3155100"/>
              <a:ext cx="34975" cy="24075"/>
            </a:xfrm>
            <a:custGeom>
              <a:avLst/>
              <a:gdLst/>
              <a:ahLst/>
              <a:cxnLst/>
              <a:rect l="l" t="t" r="r" b="b"/>
              <a:pathLst>
                <a:path w="1399" h="963" extrusionOk="0">
                  <a:moveTo>
                    <a:pt x="671" y="0"/>
                  </a:moveTo>
                  <a:cubicBezTo>
                    <a:pt x="608" y="0"/>
                    <a:pt x="545" y="6"/>
                    <a:pt x="486" y="17"/>
                  </a:cubicBezTo>
                  <a:cubicBezTo>
                    <a:pt x="286" y="45"/>
                    <a:pt x="1" y="245"/>
                    <a:pt x="200" y="473"/>
                  </a:cubicBezTo>
                  <a:cubicBezTo>
                    <a:pt x="258" y="559"/>
                    <a:pt x="343" y="616"/>
                    <a:pt x="429" y="673"/>
                  </a:cubicBezTo>
                  <a:cubicBezTo>
                    <a:pt x="486" y="730"/>
                    <a:pt x="543" y="816"/>
                    <a:pt x="600" y="873"/>
                  </a:cubicBezTo>
                  <a:cubicBezTo>
                    <a:pt x="661" y="934"/>
                    <a:pt x="763" y="962"/>
                    <a:pt x="862" y="962"/>
                  </a:cubicBezTo>
                  <a:cubicBezTo>
                    <a:pt x="948" y="962"/>
                    <a:pt x="1032" y="941"/>
                    <a:pt x="1085" y="901"/>
                  </a:cubicBezTo>
                  <a:cubicBezTo>
                    <a:pt x="1199" y="844"/>
                    <a:pt x="1256" y="787"/>
                    <a:pt x="1285" y="702"/>
                  </a:cubicBezTo>
                  <a:cubicBezTo>
                    <a:pt x="1342" y="645"/>
                    <a:pt x="1399" y="530"/>
                    <a:pt x="1370" y="445"/>
                  </a:cubicBezTo>
                  <a:cubicBezTo>
                    <a:pt x="1370" y="416"/>
                    <a:pt x="1342" y="388"/>
                    <a:pt x="1342" y="359"/>
                  </a:cubicBezTo>
                  <a:cubicBezTo>
                    <a:pt x="1226" y="105"/>
                    <a:pt x="942" y="0"/>
                    <a:pt x="67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-13851825" y="3328650"/>
              <a:ext cx="39725" cy="23875"/>
            </a:xfrm>
            <a:custGeom>
              <a:avLst/>
              <a:gdLst/>
              <a:ahLst/>
              <a:cxnLst/>
              <a:rect l="l" t="t" r="r" b="b"/>
              <a:pathLst>
                <a:path w="1589" h="955" extrusionOk="0">
                  <a:moveTo>
                    <a:pt x="746" y="1"/>
                  </a:moveTo>
                  <a:cubicBezTo>
                    <a:pt x="628" y="1"/>
                    <a:pt x="514" y="22"/>
                    <a:pt x="400" y="65"/>
                  </a:cubicBezTo>
                  <a:lnTo>
                    <a:pt x="314" y="94"/>
                  </a:lnTo>
                  <a:cubicBezTo>
                    <a:pt x="143" y="122"/>
                    <a:pt x="0" y="322"/>
                    <a:pt x="57" y="493"/>
                  </a:cubicBezTo>
                  <a:cubicBezTo>
                    <a:pt x="114" y="693"/>
                    <a:pt x="343" y="836"/>
                    <a:pt x="514" y="893"/>
                  </a:cubicBezTo>
                  <a:cubicBezTo>
                    <a:pt x="633" y="929"/>
                    <a:pt x="787" y="954"/>
                    <a:pt x="940" y="954"/>
                  </a:cubicBezTo>
                  <a:cubicBezTo>
                    <a:pt x="1266" y="954"/>
                    <a:pt x="1589" y="842"/>
                    <a:pt x="1570" y="493"/>
                  </a:cubicBezTo>
                  <a:cubicBezTo>
                    <a:pt x="1570" y="465"/>
                    <a:pt x="1541" y="465"/>
                    <a:pt x="1541" y="436"/>
                  </a:cubicBezTo>
                  <a:cubicBezTo>
                    <a:pt x="1541" y="265"/>
                    <a:pt x="1256" y="122"/>
                    <a:pt x="1113" y="65"/>
                  </a:cubicBezTo>
                  <a:cubicBezTo>
                    <a:pt x="985" y="22"/>
                    <a:pt x="863" y="1"/>
                    <a:pt x="74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-12612100" y="2917975"/>
              <a:ext cx="27825" cy="16300"/>
            </a:xfrm>
            <a:custGeom>
              <a:avLst/>
              <a:gdLst/>
              <a:ahLst/>
              <a:cxnLst/>
              <a:rect l="l" t="t" r="r" b="b"/>
              <a:pathLst>
                <a:path w="1113" h="652" extrusionOk="0">
                  <a:moveTo>
                    <a:pt x="400" y="1"/>
                  </a:moveTo>
                  <a:cubicBezTo>
                    <a:pt x="0" y="86"/>
                    <a:pt x="114" y="457"/>
                    <a:pt x="428" y="571"/>
                  </a:cubicBezTo>
                  <a:cubicBezTo>
                    <a:pt x="485" y="571"/>
                    <a:pt x="542" y="600"/>
                    <a:pt x="571" y="628"/>
                  </a:cubicBezTo>
                  <a:cubicBezTo>
                    <a:pt x="618" y="640"/>
                    <a:pt x="688" y="652"/>
                    <a:pt x="761" y="652"/>
                  </a:cubicBezTo>
                  <a:cubicBezTo>
                    <a:pt x="866" y="652"/>
                    <a:pt x="977" y="627"/>
                    <a:pt x="1027" y="543"/>
                  </a:cubicBezTo>
                  <a:cubicBezTo>
                    <a:pt x="1056" y="514"/>
                    <a:pt x="1056" y="486"/>
                    <a:pt x="1084" y="457"/>
                  </a:cubicBezTo>
                  <a:cubicBezTo>
                    <a:pt x="1084" y="429"/>
                    <a:pt x="1113" y="372"/>
                    <a:pt x="1113" y="343"/>
                  </a:cubicBezTo>
                  <a:cubicBezTo>
                    <a:pt x="1113" y="343"/>
                    <a:pt x="1084" y="314"/>
                    <a:pt x="1084" y="286"/>
                  </a:cubicBezTo>
                  <a:cubicBezTo>
                    <a:pt x="1084" y="286"/>
                    <a:pt x="1084" y="257"/>
                    <a:pt x="1084" y="257"/>
                  </a:cubicBezTo>
                  <a:cubicBezTo>
                    <a:pt x="1084" y="229"/>
                    <a:pt x="1056" y="200"/>
                    <a:pt x="1027" y="200"/>
                  </a:cubicBezTo>
                  <a:cubicBezTo>
                    <a:pt x="1027" y="200"/>
                    <a:pt x="1027" y="172"/>
                    <a:pt x="1027" y="172"/>
                  </a:cubicBezTo>
                  <a:cubicBezTo>
                    <a:pt x="942" y="115"/>
                    <a:pt x="856" y="58"/>
                    <a:pt x="742" y="29"/>
                  </a:cubicBezTo>
                  <a:cubicBezTo>
                    <a:pt x="657" y="1"/>
                    <a:pt x="599" y="1"/>
                    <a:pt x="54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-12684275" y="2834875"/>
              <a:ext cx="34600" cy="20625"/>
            </a:xfrm>
            <a:custGeom>
              <a:avLst/>
              <a:gdLst/>
              <a:ahLst/>
              <a:cxnLst/>
              <a:rect l="l" t="t" r="r" b="b"/>
              <a:pathLst>
                <a:path w="1384" h="825" extrusionOk="0">
                  <a:moveTo>
                    <a:pt x="444" y="0"/>
                  </a:moveTo>
                  <a:cubicBezTo>
                    <a:pt x="217" y="0"/>
                    <a:pt x="1" y="69"/>
                    <a:pt x="34" y="300"/>
                  </a:cubicBezTo>
                  <a:cubicBezTo>
                    <a:pt x="34" y="329"/>
                    <a:pt x="34" y="357"/>
                    <a:pt x="63" y="386"/>
                  </a:cubicBezTo>
                  <a:cubicBezTo>
                    <a:pt x="63" y="528"/>
                    <a:pt x="291" y="643"/>
                    <a:pt x="405" y="671"/>
                  </a:cubicBezTo>
                  <a:cubicBezTo>
                    <a:pt x="491" y="700"/>
                    <a:pt x="633" y="700"/>
                    <a:pt x="719" y="757"/>
                  </a:cubicBezTo>
                  <a:cubicBezTo>
                    <a:pt x="767" y="793"/>
                    <a:pt x="903" y="824"/>
                    <a:pt x="1034" y="824"/>
                  </a:cubicBezTo>
                  <a:cubicBezTo>
                    <a:pt x="1213" y="824"/>
                    <a:pt x="1384" y="766"/>
                    <a:pt x="1318" y="586"/>
                  </a:cubicBezTo>
                  <a:cubicBezTo>
                    <a:pt x="1232" y="386"/>
                    <a:pt x="1061" y="186"/>
                    <a:pt x="861" y="72"/>
                  </a:cubicBezTo>
                  <a:cubicBezTo>
                    <a:pt x="778" y="36"/>
                    <a:pt x="608" y="0"/>
                    <a:pt x="44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-12750475" y="2904025"/>
              <a:ext cx="27725" cy="15825"/>
            </a:xfrm>
            <a:custGeom>
              <a:avLst/>
              <a:gdLst/>
              <a:ahLst/>
              <a:cxnLst/>
              <a:rect l="l" t="t" r="r" b="b"/>
              <a:pathLst>
                <a:path w="1109" h="633" extrusionOk="0">
                  <a:moveTo>
                    <a:pt x="551" y="1"/>
                  </a:moveTo>
                  <a:cubicBezTo>
                    <a:pt x="478" y="1"/>
                    <a:pt x="405" y="24"/>
                    <a:pt x="342" y="74"/>
                  </a:cubicBezTo>
                  <a:cubicBezTo>
                    <a:pt x="257" y="74"/>
                    <a:pt x="143" y="102"/>
                    <a:pt x="86" y="188"/>
                  </a:cubicBezTo>
                  <a:cubicBezTo>
                    <a:pt x="0" y="359"/>
                    <a:pt x="143" y="502"/>
                    <a:pt x="257" y="559"/>
                  </a:cubicBezTo>
                  <a:cubicBezTo>
                    <a:pt x="331" y="596"/>
                    <a:pt x="512" y="633"/>
                    <a:pt x="682" y="633"/>
                  </a:cubicBezTo>
                  <a:cubicBezTo>
                    <a:pt x="905" y="633"/>
                    <a:pt x="1108" y="569"/>
                    <a:pt x="1027" y="359"/>
                  </a:cubicBezTo>
                  <a:cubicBezTo>
                    <a:pt x="999" y="216"/>
                    <a:pt x="885" y="159"/>
                    <a:pt x="799" y="102"/>
                  </a:cubicBezTo>
                  <a:cubicBezTo>
                    <a:pt x="735" y="38"/>
                    <a:pt x="644" y="1"/>
                    <a:pt x="55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-12834425" y="2811250"/>
              <a:ext cx="31175" cy="17275"/>
            </a:xfrm>
            <a:custGeom>
              <a:avLst/>
              <a:gdLst/>
              <a:ahLst/>
              <a:cxnLst/>
              <a:rect l="l" t="t" r="r" b="b"/>
              <a:pathLst>
                <a:path w="1247" h="691" extrusionOk="0">
                  <a:moveTo>
                    <a:pt x="458" y="0"/>
                  </a:moveTo>
                  <a:cubicBezTo>
                    <a:pt x="229" y="0"/>
                    <a:pt x="0" y="82"/>
                    <a:pt x="20" y="332"/>
                  </a:cubicBezTo>
                  <a:cubicBezTo>
                    <a:pt x="20" y="361"/>
                    <a:pt x="20" y="361"/>
                    <a:pt x="20" y="389"/>
                  </a:cubicBezTo>
                  <a:cubicBezTo>
                    <a:pt x="104" y="579"/>
                    <a:pt x="358" y="690"/>
                    <a:pt x="589" y="690"/>
                  </a:cubicBezTo>
                  <a:cubicBezTo>
                    <a:pt x="672" y="690"/>
                    <a:pt x="751" y="676"/>
                    <a:pt x="819" y="646"/>
                  </a:cubicBezTo>
                  <a:lnTo>
                    <a:pt x="790" y="646"/>
                  </a:lnTo>
                  <a:cubicBezTo>
                    <a:pt x="1247" y="589"/>
                    <a:pt x="1133" y="161"/>
                    <a:pt x="762" y="47"/>
                  </a:cubicBezTo>
                  <a:cubicBezTo>
                    <a:pt x="678" y="19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6"/>
            <p:cNvSpPr/>
            <p:nvPr/>
          </p:nvSpPr>
          <p:spPr>
            <a:xfrm>
              <a:off x="-13248375" y="2683950"/>
              <a:ext cx="45675" cy="26575"/>
            </a:xfrm>
            <a:custGeom>
              <a:avLst/>
              <a:gdLst/>
              <a:ahLst/>
              <a:cxnLst/>
              <a:rect l="l" t="t" r="r" b="b"/>
              <a:pathLst>
                <a:path w="1827" h="1063" extrusionOk="0">
                  <a:moveTo>
                    <a:pt x="1013" y="0"/>
                  </a:moveTo>
                  <a:cubicBezTo>
                    <a:pt x="989" y="0"/>
                    <a:pt x="965" y="1"/>
                    <a:pt x="942" y="3"/>
                  </a:cubicBezTo>
                  <a:cubicBezTo>
                    <a:pt x="628" y="3"/>
                    <a:pt x="400" y="60"/>
                    <a:pt x="200" y="288"/>
                  </a:cubicBezTo>
                  <a:cubicBezTo>
                    <a:pt x="1" y="517"/>
                    <a:pt x="286" y="802"/>
                    <a:pt x="486" y="916"/>
                  </a:cubicBezTo>
                  <a:cubicBezTo>
                    <a:pt x="666" y="1006"/>
                    <a:pt x="893" y="1062"/>
                    <a:pt x="1114" y="1062"/>
                  </a:cubicBezTo>
                  <a:cubicBezTo>
                    <a:pt x="1242" y="1062"/>
                    <a:pt x="1369" y="1044"/>
                    <a:pt x="1484" y="1002"/>
                  </a:cubicBezTo>
                  <a:cubicBezTo>
                    <a:pt x="1541" y="945"/>
                    <a:pt x="1627" y="916"/>
                    <a:pt x="1684" y="859"/>
                  </a:cubicBezTo>
                  <a:cubicBezTo>
                    <a:pt x="1770" y="802"/>
                    <a:pt x="1827" y="745"/>
                    <a:pt x="1827" y="631"/>
                  </a:cubicBezTo>
                  <a:cubicBezTo>
                    <a:pt x="1827" y="631"/>
                    <a:pt x="1827" y="602"/>
                    <a:pt x="1827" y="602"/>
                  </a:cubicBezTo>
                  <a:cubicBezTo>
                    <a:pt x="1800" y="201"/>
                    <a:pt x="1372" y="0"/>
                    <a:pt x="101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6"/>
            <p:cNvSpPr/>
            <p:nvPr/>
          </p:nvSpPr>
          <p:spPr>
            <a:xfrm>
              <a:off x="-13148875" y="2641750"/>
              <a:ext cx="19100" cy="9650"/>
            </a:xfrm>
            <a:custGeom>
              <a:avLst/>
              <a:gdLst/>
              <a:ahLst/>
              <a:cxnLst/>
              <a:rect l="l" t="t" r="r" b="b"/>
              <a:pathLst>
                <a:path w="764" h="386" extrusionOk="0">
                  <a:moveTo>
                    <a:pt x="262" y="1"/>
                  </a:moveTo>
                  <a:cubicBezTo>
                    <a:pt x="230" y="1"/>
                    <a:pt x="204" y="3"/>
                    <a:pt x="186" y="8"/>
                  </a:cubicBezTo>
                  <a:cubicBezTo>
                    <a:pt x="186" y="8"/>
                    <a:pt x="158" y="36"/>
                    <a:pt x="158" y="36"/>
                  </a:cubicBezTo>
                  <a:cubicBezTo>
                    <a:pt x="72" y="65"/>
                    <a:pt x="44" y="122"/>
                    <a:pt x="44" y="179"/>
                  </a:cubicBezTo>
                  <a:cubicBezTo>
                    <a:pt x="44" y="207"/>
                    <a:pt x="44" y="207"/>
                    <a:pt x="72" y="207"/>
                  </a:cubicBezTo>
                  <a:cubicBezTo>
                    <a:pt x="1" y="326"/>
                    <a:pt x="187" y="386"/>
                    <a:pt x="301" y="386"/>
                  </a:cubicBezTo>
                  <a:cubicBezTo>
                    <a:pt x="323" y="386"/>
                    <a:pt x="343" y="383"/>
                    <a:pt x="357" y="379"/>
                  </a:cubicBezTo>
                  <a:cubicBezTo>
                    <a:pt x="472" y="350"/>
                    <a:pt x="557" y="379"/>
                    <a:pt x="643" y="264"/>
                  </a:cubicBezTo>
                  <a:cubicBezTo>
                    <a:pt x="763" y="72"/>
                    <a:pt x="435" y="1"/>
                    <a:pt x="26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6"/>
            <p:cNvSpPr/>
            <p:nvPr/>
          </p:nvSpPr>
          <p:spPr>
            <a:xfrm>
              <a:off x="-13206300" y="2572525"/>
              <a:ext cx="32125" cy="19125"/>
            </a:xfrm>
            <a:custGeom>
              <a:avLst/>
              <a:gdLst/>
              <a:ahLst/>
              <a:cxnLst/>
              <a:rect l="l" t="t" r="r" b="b"/>
              <a:pathLst>
                <a:path w="1285" h="765" extrusionOk="0">
                  <a:moveTo>
                    <a:pt x="480" y="0"/>
                  </a:moveTo>
                  <a:cubicBezTo>
                    <a:pt x="279" y="0"/>
                    <a:pt x="66" y="54"/>
                    <a:pt x="29" y="237"/>
                  </a:cubicBezTo>
                  <a:cubicBezTo>
                    <a:pt x="29" y="266"/>
                    <a:pt x="29" y="266"/>
                    <a:pt x="29" y="266"/>
                  </a:cubicBezTo>
                  <a:cubicBezTo>
                    <a:pt x="1" y="494"/>
                    <a:pt x="286" y="608"/>
                    <a:pt x="457" y="637"/>
                  </a:cubicBezTo>
                  <a:cubicBezTo>
                    <a:pt x="474" y="720"/>
                    <a:pt x="568" y="764"/>
                    <a:pt x="655" y="764"/>
                  </a:cubicBezTo>
                  <a:cubicBezTo>
                    <a:pt x="717" y="764"/>
                    <a:pt x="776" y="742"/>
                    <a:pt x="800" y="694"/>
                  </a:cubicBezTo>
                  <a:cubicBezTo>
                    <a:pt x="857" y="694"/>
                    <a:pt x="885" y="665"/>
                    <a:pt x="943" y="637"/>
                  </a:cubicBezTo>
                  <a:cubicBezTo>
                    <a:pt x="1285" y="466"/>
                    <a:pt x="1057" y="152"/>
                    <a:pt x="771" y="38"/>
                  </a:cubicBezTo>
                  <a:cubicBezTo>
                    <a:pt x="700" y="17"/>
                    <a:pt x="592" y="0"/>
                    <a:pt x="48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6"/>
            <p:cNvSpPr/>
            <p:nvPr/>
          </p:nvSpPr>
          <p:spPr>
            <a:xfrm>
              <a:off x="-13240525" y="2631375"/>
              <a:ext cx="24975" cy="15350"/>
            </a:xfrm>
            <a:custGeom>
              <a:avLst/>
              <a:gdLst/>
              <a:ahLst/>
              <a:cxnLst/>
              <a:rect l="l" t="t" r="r" b="b"/>
              <a:pathLst>
                <a:path w="999" h="614" extrusionOk="0">
                  <a:moveTo>
                    <a:pt x="312" y="1"/>
                  </a:moveTo>
                  <a:cubicBezTo>
                    <a:pt x="168" y="1"/>
                    <a:pt x="29" y="40"/>
                    <a:pt x="29" y="166"/>
                  </a:cubicBezTo>
                  <a:lnTo>
                    <a:pt x="29" y="223"/>
                  </a:lnTo>
                  <a:cubicBezTo>
                    <a:pt x="29" y="223"/>
                    <a:pt x="29" y="223"/>
                    <a:pt x="29" y="252"/>
                  </a:cubicBezTo>
                  <a:cubicBezTo>
                    <a:pt x="0" y="337"/>
                    <a:pt x="57" y="423"/>
                    <a:pt x="115" y="480"/>
                  </a:cubicBezTo>
                  <a:cubicBezTo>
                    <a:pt x="222" y="569"/>
                    <a:pt x="373" y="614"/>
                    <a:pt x="520" y="614"/>
                  </a:cubicBezTo>
                  <a:cubicBezTo>
                    <a:pt x="609" y="614"/>
                    <a:pt x="696" y="597"/>
                    <a:pt x="771" y="565"/>
                  </a:cubicBezTo>
                  <a:cubicBezTo>
                    <a:pt x="970" y="508"/>
                    <a:pt x="999" y="309"/>
                    <a:pt x="856" y="194"/>
                  </a:cubicBezTo>
                  <a:cubicBezTo>
                    <a:pt x="771" y="109"/>
                    <a:pt x="685" y="80"/>
                    <a:pt x="600" y="52"/>
                  </a:cubicBezTo>
                  <a:cubicBezTo>
                    <a:pt x="549" y="26"/>
                    <a:pt x="429" y="1"/>
                    <a:pt x="31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6"/>
            <p:cNvSpPr/>
            <p:nvPr/>
          </p:nvSpPr>
          <p:spPr>
            <a:xfrm>
              <a:off x="-12453100" y="2497825"/>
              <a:ext cx="60575" cy="23975"/>
            </a:xfrm>
            <a:custGeom>
              <a:avLst/>
              <a:gdLst/>
              <a:ahLst/>
              <a:cxnLst/>
              <a:rect l="l" t="t" r="r" b="b"/>
              <a:pathLst>
                <a:path w="2423" h="959" extrusionOk="0">
                  <a:moveTo>
                    <a:pt x="987" y="0"/>
                  </a:moveTo>
                  <a:cubicBezTo>
                    <a:pt x="815" y="0"/>
                    <a:pt x="656" y="35"/>
                    <a:pt x="545" y="115"/>
                  </a:cubicBezTo>
                  <a:cubicBezTo>
                    <a:pt x="1" y="501"/>
                    <a:pt x="844" y="958"/>
                    <a:pt x="1471" y="958"/>
                  </a:cubicBezTo>
                  <a:cubicBezTo>
                    <a:pt x="1633" y="958"/>
                    <a:pt x="1781" y="928"/>
                    <a:pt x="1886" y="857"/>
                  </a:cubicBezTo>
                  <a:cubicBezTo>
                    <a:pt x="2422" y="455"/>
                    <a:pt x="1611" y="0"/>
                    <a:pt x="98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-12525075" y="2470750"/>
              <a:ext cx="48525" cy="25600"/>
            </a:xfrm>
            <a:custGeom>
              <a:avLst/>
              <a:gdLst/>
              <a:ahLst/>
              <a:cxnLst/>
              <a:rect l="l" t="t" r="r" b="b"/>
              <a:pathLst>
                <a:path w="1941" h="1024" extrusionOk="0">
                  <a:moveTo>
                    <a:pt x="849" y="0"/>
                  </a:moveTo>
                  <a:cubicBezTo>
                    <a:pt x="614" y="0"/>
                    <a:pt x="385" y="71"/>
                    <a:pt x="257" y="257"/>
                  </a:cubicBezTo>
                  <a:cubicBezTo>
                    <a:pt x="0" y="656"/>
                    <a:pt x="656" y="942"/>
                    <a:pt x="942" y="999"/>
                  </a:cubicBezTo>
                  <a:cubicBezTo>
                    <a:pt x="1019" y="1014"/>
                    <a:pt x="1105" y="1023"/>
                    <a:pt x="1193" y="1023"/>
                  </a:cubicBezTo>
                  <a:cubicBezTo>
                    <a:pt x="1427" y="1023"/>
                    <a:pt x="1673" y="957"/>
                    <a:pt x="1798" y="770"/>
                  </a:cubicBezTo>
                  <a:cubicBezTo>
                    <a:pt x="1940" y="514"/>
                    <a:pt x="1712" y="285"/>
                    <a:pt x="1512" y="171"/>
                  </a:cubicBezTo>
                  <a:lnTo>
                    <a:pt x="1484" y="171"/>
                  </a:lnTo>
                  <a:cubicBezTo>
                    <a:pt x="1327" y="71"/>
                    <a:pt x="1084" y="0"/>
                    <a:pt x="84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-12516525" y="2531000"/>
              <a:ext cx="39325" cy="24775"/>
            </a:xfrm>
            <a:custGeom>
              <a:avLst/>
              <a:gdLst/>
              <a:ahLst/>
              <a:cxnLst/>
              <a:rect l="l" t="t" r="r" b="b"/>
              <a:pathLst>
                <a:path w="1573" h="991" extrusionOk="0">
                  <a:moveTo>
                    <a:pt x="535" y="1"/>
                  </a:moveTo>
                  <a:cubicBezTo>
                    <a:pt x="403" y="1"/>
                    <a:pt x="278" y="47"/>
                    <a:pt x="200" y="158"/>
                  </a:cubicBezTo>
                  <a:cubicBezTo>
                    <a:pt x="86" y="301"/>
                    <a:pt x="1" y="386"/>
                    <a:pt x="58" y="586"/>
                  </a:cubicBezTo>
                  <a:cubicBezTo>
                    <a:pt x="115" y="814"/>
                    <a:pt x="457" y="957"/>
                    <a:pt x="657" y="985"/>
                  </a:cubicBezTo>
                  <a:lnTo>
                    <a:pt x="742" y="985"/>
                  </a:lnTo>
                  <a:cubicBezTo>
                    <a:pt x="775" y="989"/>
                    <a:pt x="811" y="990"/>
                    <a:pt x="849" y="990"/>
                  </a:cubicBezTo>
                  <a:cubicBezTo>
                    <a:pt x="1147" y="990"/>
                    <a:pt x="1572" y="883"/>
                    <a:pt x="1370" y="529"/>
                  </a:cubicBezTo>
                  <a:cubicBezTo>
                    <a:pt x="1285" y="386"/>
                    <a:pt x="1170" y="329"/>
                    <a:pt x="1056" y="272"/>
                  </a:cubicBezTo>
                  <a:cubicBezTo>
                    <a:pt x="969" y="115"/>
                    <a:pt x="743" y="1"/>
                    <a:pt x="53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-12397675" y="2650975"/>
              <a:ext cx="17000" cy="6900"/>
            </a:xfrm>
            <a:custGeom>
              <a:avLst/>
              <a:gdLst/>
              <a:ahLst/>
              <a:cxnLst/>
              <a:rect l="l" t="t" r="r" b="b"/>
              <a:pathLst>
                <a:path w="680" h="276" extrusionOk="0">
                  <a:moveTo>
                    <a:pt x="286" y="1"/>
                  </a:moveTo>
                  <a:cubicBezTo>
                    <a:pt x="234" y="1"/>
                    <a:pt x="187" y="12"/>
                    <a:pt x="154" y="38"/>
                  </a:cubicBezTo>
                  <a:cubicBezTo>
                    <a:pt x="0" y="148"/>
                    <a:pt x="219" y="275"/>
                    <a:pt x="393" y="275"/>
                  </a:cubicBezTo>
                  <a:cubicBezTo>
                    <a:pt x="445" y="275"/>
                    <a:pt x="492" y="264"/>
                    <a:pt x="525" y="238"/>
                  </a:cubicBezTo>
                  <a:cubicBezTo>
                    <a:pt x="679" y="128"/>
                    <a:pt x="460" y="1"/>
                    <a:pt x="28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-12990150" y="3305575"/>
              <a:ext cx="42100" cy="25950"/>
            </a:xfrm>
            <a:custGeom>
              <a:avLst/>
              <a:gdLst/>
              <a:ahLst/>
              <a:cxnLst/>
              <a:rect l="l" t="t" r="r" b="b"/>
              <a:pathLst>
                <a:path w="1684" h="1038" extrusionOk="0">
                  <a:moveTo>
                    <a:pt x="652" y="1"/>
                  </a:moveTo>
                  <a:cubicBezTo>
                    <a:pt x="586" y="1"/>
                    <a:pt x="521" y="6"/>
                    <a:pt x="457" y="18"/>
                  </a:cubicBezTo>
                  <a:cubicBezTo>
                    <a:pt x="286" y="75"/>
                    <a:pt x="57" y="161"/>
                    <a:pt x="29" y="360"/>
                  </a:cubicBezTo>
                  <a:cubicBezTo>
                    <a:pt x="0" y="560"/>
                    <a:pt x="114" y="674"/>
                    <a:pt x="257" y="817"/>
                  </a:cubicBezTo>
                  <a:cubicBezTo>
                    <a:pt x="430" y="968"/>
                    <a:pt x="685" y="1038"/>
                    <a:pt x="922" y="1038"/>
                  </a:cubicBezTo>
                  <a:cubicBezTo>
                    <a:pt x="998" y="1038"/>
                    <a:pt x="1072" y="1031"/>
                    <a:pt x="1141" y="1017"/>
                  </a:cubicBezTo>
                  <a:cubicBezTo>
                    <a:pt x="1341" y="988"/>
                    <a:pt x="1684" y="817"/>
                    <a:pt x="1598" y="560"/>
                  </a:cubicBezTo>
                  <a:cubicBezTo>
                    <a:pt x="1541" y="446"/>
                    <a:pt x="1484" y="332"/>
                    <a:pt x="1370" y="246"/>
                  </a:cubicBezTo>
                  <a:cubicBezTo>
                    <a:pt x="1165" y="87"/>
                    <a:pt x="907" y="1"/>
                    <a:pt x="65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-12852500" y="3278200"/>
              <a:ext cx="25725" cy="17700"/>
            </a:xfrm>
            <a:custGeom>
              <a:avLst/>
              <a:gdLst/>
              <a:ahLst/>
              <a:cxnLst/>
              <a:rect l="l" t="t" r="r" b="b"/>
              <a:pathLst>
                <a:path w="1029" h="708" extrusionOk="0">
                  <a:moveTo>
                    <a:pt x="286" y="0"/>
                  </a:moveTo>
                  <a:cubicBezTo>
                    <a:pt x="172" y="0"/>
                    <a:pt x="87" y="29"/>
                    <a:pt x="1" y="57"/>
                  </a:cubicBezTo>
                  <a:cubicBezTo>
                    <a:pt x="29" y="229"/>
                    <a:pt x="29" y="428"/>
                    <a:pt x="58" y="600"/>
                  </a:cubicBezTo>
                  <a:cubicBezTo>
                    <a:pt x="183" y="662"/>
                    <a:pt x="334" y="708"/>
                    <a:pt x="483" y="708"/>
                  </a:cubicBezTo>
                  <a:cubicBezTo>
                    <a:pt x="605" y="708"/>
                    <a:pt x="725" y="677"/>
                    <a:pt x="828" y="600"/>
                  </a:cubicBezTo>
                  <a:cubicBezTo>
                    <a:pt x="1028" y="457"/>
                    <a:pt x="885" y="200"/>
                    <a:pt x="714" y="114"/>
                  </a:cubicBezTo>
                  <a:cubicBezTo>
                    <a:pt x="572" y="57"/>
                    <a:pt x="429" y="0"/>
                    <a:pt x="28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6"/>
            <p:cNvSpPr/>
            <p:nvPr/>
          </p:nvSpPr>
          <p:spPr>
            <a:xfrm>
              <a:off x="-12941650" y="3177625"/>
              <a:ext cx="1300" cy="350"/>
            </a:xfrm>
            <a:custGeom>
              <a:avLst/>
              <a:gdLst/>
              <a:ahLst/>
              <a:cxnLst/>
              <a:rect l="l" t="t" r="r" b="b"/>
              <a:pathLst>
                <a:path w="52" h="14" extrusionOk="0">
                  <a:moveTo>
                    <a:pt x="0" y="0"/>
                  </a:moveTo>
                  <a:cubicBezTo>
                    <a:pt x="19" y="10"/>
                    <a:pt x="32" y="13"/>
                    <a:pt x="38" y="13"/>
                  </a:cubicBezTo>
                  <a:cubicBezTo>
                    <a:pt x="51" y="13"/>
                    <a:pt x="38" y="0"/>
                    <a:pt x="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6"/>
            <p:cNvSpPr/>
            <p:nvPr/>
          </p:nvSpPr>
          <p:spPr>
            <a:xfrm>
              <a:off x="-12955925" y="3163350"/>
              <a:ext cx="27850" cy="14550"/>
            </a:xfrm>
            <a:custGeom>
              <a:avLst/>
              <a:gdLst/>
              <a:ahLst/>
              <a:cxnLst/>
              <a:rect l="l" t="t" r="r" b="b"/>
              <a:pathLst>
                <a:path w="1114" h="582" extrusionOk="0">
                  <a:moveTo>
                    <a:pt x="286" y="1"/>
                  </a:moveTo>
                  <a:cubicBezTo>
                    <a:pt x="172" y="29"/>
                    <a:pt x="1" y="115"/>
                    <a:pt x="29" y="286"/>
                  </a:cubicBezTo>
                  <a:cubicBezTo>
                    <a:pt x="86" y="457"/>
                    <a:pt x="286" y="543"/>
                    <a:pt x="457" y="571"/>
                  </a:cubicBezTo>
                  <a:lnTo>
                    <a:pt x="628" y="571"/>
                  </a:lnTo>
                  <a:cubicBezTo>
                    <a:pt x="667" y="578"/>
                    <a:pt x="707" y="581"/>
                    <a:pt x="746" y="581"/>
                  </a:cubicBezTo>
                  <a:cubicBezTo>
                    <a:pt x="881" y="581"/>
                    <a:pt x="1006" y="539"/>
                    <a:pt x="1028" y="429"/>
                  </a:cubicBezTo>
                  <a:cubicBezTo>
                    <a:pt x="1028" y="400"/>
                    <a:pt x="1028" y="372"/>
                    <a:pt x="1028" y="372"/>
                  </a:cubicBezTo>
                  <a:cubicBezTo>
                    <a:pt x="1114" y="58"/>
                    <a:pt x="514" y="1"/>
                    <a:pt x="34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6"/>
            <p:cNvSpPr/>
            <p:nvPr/>
          </p:nvSpPr>
          <p:spPr>
            <a:xfrm>
              <a:off x="-12972325" y="3247900"/>
              <a:ext cx="30425" cy="16675"/>
            </a:xfrm>
            <a:custGeom>
              <a:avLst/>
              <a:gdLst/>
              <a:ahLst/>
              <a:cxnLst/>
              <a:rect l="l" t="t" r="r" b="b"/>
              <a:pathLst>
                <a:path w="1217" h="667" extrusionOk="0">
                  <a:moveTo>
                    <a:pt x="368" y="0"/>
                  </a:moveTo>
                  <a:cubicBezTo>
                    <a:pt x="180" y="0"/>
                    <a:pt x="20" y="70"/>
                    <a:pt x="1" y="242"/>
                  </a:cubicBezTo>
                  <a:lnTo>
                    <a:pt x="1" y="271"/>
                  </a:lnTo>
                  <a:cubicBezTo>
                    <a:pt x="1" y="520"/>
                    <a:pt x="309" y="666"/>
                    <a:pt x="573" y="666"/>
                  </a:cubicBezTo>
                  <a:cubicBezTo>
                    <a:pt x="701" y="666"/>
                    <a:pt x="819" y="631"/>
                    <a:pt x="885" y="556"/>
                  </a:cubicBezTo>
                  <a:lnTo>
                    <a:pt x="914" y="556"/>
                  </a:lnTo>
                  <a:cubicBezTo>
                    <a:pt x="1217" y="272"/>
                    <a:pt x="740" y="0"/>
                    <a:pt x="36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6"/>
            <p:cNvSpPr/>
            <p:nvPr/>
          </p:nvSpPr>
          <p:spPr>
            <a:xfrm>
              <a:off x="-13072200" y="3260175"/>
              <a:ext cx="36425" cy="23550"/>
            </a:xfrm>
            <a:custGeom>
              <a:avLst/>
              <a:gdLst/>
              <a:ahLst/>
              <a:cxnLst/>
              <a:rect l="l" t="t" r="r" b="b"/>
              <a:pathLst>
                <a:path w="1457" h="942" extrusionOk="0">
                  <a:moveTo>
                    <a:pt x="664" y="0"/>
                  </a:moveTo>
                  <a:cubicBezTo>
                    <a:pt x="476" y="0"/>
                    <a:pt x="301" y="42"/>
                    <a:pt x="201" y="122"/>
                  </a:cubicBezTo>
                  <a:cubicBezTo>
                    <a:pt x="58" y="236"/>
                    <a:pt x="1" y="350"/>
                    <a:pt x="30" y="522"/>
                  </a:cubicBezTo>
                  <a:cubicBezTo>
                    <a:pt x="111" y="816"/>
                    <a:pt x="437" y="942"/>
                    <a:pt x="758" y="942"/>
                  </a:cubicBezTo>
                  <a:cubicBezTo>
                    <a:pt x="998" y="942"/>
                    <a:pt x="1237" y="872"/>
                    <a:pt x="1371" y="750"/>
                  </a:cubicBezTo>
                  <a:cubicBezTo>
                    <a:pt x="1428" y="664"/>
                    <a:pt x="1456" y="579"/>
                    <a:pt x="1456" y="465"/>
                  </a:cubicBezTo>
                  <a:cubicBezTo>
                    <a:pt x="1456" y="465"/>
                    <a:pt x="1456" y="436"/>
                    <a:pt x="1456" y="436"/>
                  </a:cubicBezTo>
                  <a:cubicBezTo>
                    <a:pt x="1401" y="140"/>
                    <a:pt x="1010" y="0"/>
                    <a:pt x="66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6"/>
            <p:cNvSpPr/>
            <p:nvPr/>
          </p:nvSpPr>
          <p:spPr>
            <a:xfrm>
              <a:off x="-13039375" y="3278200"/>
              <a:ext cx="1450" cy="1450"/>
            </a:xfrm>
            <a:custGeom>
              <a:avLst/>
              <a:gdLst/>
              <a:ahLst/>
              <a:cxnLst/>
              <a:rect l="l" t="t" r="r" b="b"/>
              <a:pathLst>
                <a:path w="58" h="58" extrusionOk="0">
                  <a:moveTo>
                    <a:pt x="58" y="0"/>
                  </a:moveTo>
                  <a:cubicBezTo>
                    <a:pt x="58" y="11"/>
                    <a:pt x="54" y="21"/>
                    <a:pt x="47" y="30"/>
                  </a:cubicBezTo>
                  <a:lnTo>
                    <a:pt x="47" y="30"/>
                  </a:lnTo>
                  <a:cubicBezTo>
                    <a:pt x="50" y="29"/>
                    <a:pt x="54" y="29"/>
                    <a:pt x="58" y="29"/>
                  </a:cubicBezTo>
                  <a:cubicBezTo>
                    <a:pt x="58" y="0"/>
                    <a:pt x="58" y="0"/>
                    <a:pt x="58" y="0"/>
                  </a:cubicBezTo>
                  <a:close/>
                  <a:moveTo>
                    <a:pt x="47" y="30"/>
                  </a:moveTo>
                  <a:cubicBezTo>
                    <a:pt x="28" y="36"/>
                    <a:pt x="25" y="57"/>
                    <a:pt x="0" y="57"/>
                  </a:cubicBezTo>
                  <a:cubicBezTo>
                    <a:pt x="19" y="57"/>
                    <a:pt x="37" y="46"/>
                    <a:pt x="47" y="3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6"/>
            <p:cNvSpPr/>
            <p:nvPr/>
          </p:nvSpPr>
          <p:spPr>
            <a:xfrm>
              <a:off x="-13779075" y="2687725"/>
              <a:ext cx="32125" cy="16850"/>
            </a:xfrm>
            <a:custGeom>
              <a:avLst/>
              <a:gdLst/>
              <a:ahLst/>
              <a:cxnLst/>
              <a:rect l="l" t="t" r="r" b="b"/>
              <a:pathLst>
                <a:path w="1285" h="674" extrusionOk="0">
                  <a:moveTo>
                    <a:pt x="546" y="1"/>
                  </a:moveTo>
                  <a:cubicBezTo>
                    <a:pt x="424" y="1"/>
                    <a:pt x="303" y="32"/>
                    <a:pt x="200" y="109"/>
                  </a:cubicBezTo>
                  <a:cubicBezTo>
                    <a:pt x="1" y="252"/>
                    <a:pt x="143" y="480"/>
                    <a:pt x="314" y="565"/>
                  </a:cubicBezTo>
                  <a:cubicBezTo>
                    <a:pt x="440" y="628"/>
                    <a:pt x="599" y="673"/>
                    <a:pt x="751" y="673"/>
                  </a:cubicBezTo>
                  <a:cubicBezTo>
                    <a:pt x="875" y="673"/>
                    <a:pt x="995" y="643"/>
                    <a:pt x="1085" y="565"/>
                  </a:cubicBezTo>
                  <a:cubicBezTo>
                    <a:pt x="1285" y="423"/>
                    <a:pt x="1142" y="194"/>
                    <a:pt x="971" y="109"/>
                  </a:cubicBezTo>
                  <a:cubicBezTo>
                    <a:pt x="845" y="46"/>
                    <a:pt x="694" y="1"/>
                    <a:pt x="54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6"/>
            <p:cNvSpPr/>
            <p:nvPr/>
          </p:nvSpPr>
          <p:spPr>
            <a:xfrm>
              <a:off x="-13699900" y="2629800"/>
              <a:ext cx="32125" cy="18575"/>
            </a:xfrm>
            <a:custGeom>
              <a:avLst/>
              <a:gdLst/>
              <a:ahLst/>
              <a:cxnLst/>
              <a:rect l="l" t="t" r="r" b="b"/>
              <a:pathLst>
                <a:path w="1285" h="743" extrusionOk="0">
                  <a:moveTo>
                    <a:pt x="685" y="1"/>
                  </a:moveTo>
                  <a:cubicBezTo>
                    <a:pt x="457" y="143"/>
                    <a:pt x="229" y="286"/>
                    <a:pt x="1" y="429"/>
                  </a:cubicBezTo>
                  <a:cubicBezTo>
                    <a:pt x="86" y="685"/>
                    <a:pt x="514" y="742"/>
                    <a:pt x="742" y="742"/>
                  </a:cubicBezTo>
                  <a:cubicBezTo>
                    <a:pt x="942" y="742"/>
                    <a:pt x="1285" y="657"/>
                    <a:pt x="1228" y="372"/>
                  </a:cubicBezTo>
                  <a:cubicBezTo>
                    <a:pt x="1170" y="172"/>
                    <a:pt x="885" y="29"/>
                    <a:pt x="68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6"/>
            <p:cNvSpPr/>
            <p:nvPr/>
          </p:nvSpPr>
          <p:spPr>
            <a:xfrm>
              <a:off x="-13811875" y="2519825"/>
              <a:ext cx="44425" cy="24625"/>
            </a:xfrm>
            <a:custGeom>
              <a:avLst/>
              <a:gdLst/>
              <a:ahLst/>
              <a:cxnLst/>
              <a:rect l="l" t="t" r="r" b="b"/>
              <a:pathLst>
                <a:path w="1777" h="985" extrusionOk="0">
                  <a:moveTo>
                    <a:pt x="796" y="0"/>
                  </a:moveTo>
                  <a:cubicBezTo>
                    <a:pt x="646" y="0"/>
                    <a:pt x="504" y="22"/>
                    <a:pt x="400" y="63"/>
                  </a:cubicBezTo>
                  <a:cubicBezTo>
                    <a:pt x="0" y="234"/>
                    <a:pt x="86" y="662"/>
                    <a:pt x="457" y="833"/>
                  </a:cubicBezTo>
                  <a:cubicBezTo>
                    <a:pt x="485" y="833"/>
                    <a:pt x="485" y="862"/>
                    <a:pt x="514" y="862"/>
                  </a:cubicBezTo>
                  <a:cubicBezTo>
                    <a:pt x="636" y="923"/>
                    <a:pt x="897" y="984"/>
                    <a:pt x="1144" y="984"/>
                  </a:cubicBezTo>
                  <a:cubicBezTo>
                    <a:pt x="1472" y="984"/>
                    <a:pt x="1777" y="877"/>
                    <a:pt x="1712" y="519"/>
                  </a:cubicBezTo>
                  <a:lnTo>
                    <a:pt x="1684" y="491"/>
                  </a:lnTo>
                  <a:cubicBezTo>
                    <a:pt x="1622" y="143"/>
                    <a:pt x="1179" y="0"/>
                    <a:pt x="79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6"/>
            <p:cNvSpPr/>
            <p:nvPr/>
          </p:nvSpPr>
          <p:spPr>
            <a:xfrm>
              <a:off x="-13794775" y="2610625"/>
              <a:ext cx="26425" cy="16875"/>
            </a:xfrm>
            <a:custGeom>
              <a:avLst/>
              <a:gdLst/>
              <a:ahLst/>
              <a:cxnLst/>
              <a:rect l="l" t="t" r="r" b="b"/>
              <a:pathLst>
                <a:path w="1057" h="675" extrusionOk="0">
                  <a:moveTo>
                    <a:pt x="331" y="1"/>
                  </a:moveTo>
                  <a:cubicBezTo>
                    <a:pt x="189" y="1"/>
                    <a:pt x="59" y="49"/>
                    <a:pt x="29" y="197"/>
                  </a:cubicBezTo>
                  <a:cubicBezTo>
                    <a:pt x="29" y="226"/>
                    <a:pt x="1" y="311"/>
                    <a:pt x="1" y="368"/>
                  </a:cubicBezTo>
                  <a:cubicBezTo>
                    <a:pt x="35" y="558"/>
                    <a:pt x="319" y="674"/>
                    <a:pt x="570" y="674"/>
                  </a:cubicBezTo>
                  <a:cubicBezTo>
                    <a:pt x="735" y="674"/>
                    <a:pt x="886" y="624"/>
                    <a:pt x="942" y="511"/>
                  </a:cubicBezTo>
                  <a:lnTo>
                    <a:pt x="971" y="511"/>
                  </a:lnTo>
                  <a:cubicBezTo>
                    <a:pt x="1057" y="340"/>
                    <a:pt x="914" y="226"/>
                    <a:pt x="771" y="140"/>
                  </a:cubicBezTo>
                  <a:cubicBezTo>
                    <a:pt x="743" y="111"/>
                    <a:pt x="714" y="83"/>
                    <a:pt x="686" y="83"/>
                  </a:cubicBezTo>
                  <a:cubicBezTo>
                    <a:pt x="603" y="42"/>
                    <a:pt x="462" y="1"/>
                    <a:pt x="33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6"/>
            <p:cNvSpPr/>
            <p:nvPr/>
          </p:nvSpPr>
          <p:spPr>
            <a:xfrm>
              <a:off x="-13915325" y="2671075"/>
              <a:ext cx="35700" cy="18525"/>
            </a:xfrm>
            <a:custGeom>
              <a:avLst/>
              <a:gdLst/>
              <a:ahLst/>
              <a:cxnLst/>
              <a:rect l="l" t="t" r="r" b="b"/>
              <a:pathLst>
                <a:path w="1428" h="741" extrusionOk="0">
                  <a:moveTo>
                    <a:pt x="623" y="1"/>
                  </a:moveTo>
                  <a:cubicBezTo>
                    <a:pt x="480" y="1"/>
                    <a:pt x="338" y="37"/>
                    <a:pt x="229" y="119"/>
                  </a:cubicBezTo>
                  <a:cubicBezTo>
                    <a:pt x="1" y="261"/>
                    <a:pt x="172" y="518"/>
                    <a:pt x="372" y="632"/>
                  </a:cubicBezTo>
                  <a:cubicBezTo>
                    <a:pt x="497" y="695"/>
                    <a:pt x="665" y="740"/>
                    <a:pt x="829" y="740"/>
                  </a:cubicBezTo>
                  <a:cubicBezTo>
                    <a:pt x="964" y="740"/>
                    <a:pt x="1096" y="710"/>
                    <a:pt x="1199" y="632"/>
                  </a:cubicBezTo>
                  <a:cubicBezTo>
                    <a:pt x="1428" y="461"/>
                    <a:pt x="1256" y="204"/>
                    <a:pt x="1057" y="119"/>
                  </a:cubicBezTo>
                  <a:cubicBezTo>
                    <a:pt x="937" y="44"/>
                    <a:pt x="779" y="1"/>
                    <a:pt x="62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6"/>
            <p:cNvSpPr/>
            <p:nvPr/>
          </p:nvSpPr>
          <p:spPr>
            <a:xfrm>
              <a:off x="-13959550" y="2525650"/>
              <a:ext cx="40700" cy="22425"/>
            </a:xfrm>
            <a:custGeom>
              <a:avLst/>
              <a:gdLst/>
              <a:ahLst/>
              <a:cxnLst/>
              <a:rect l="l" t="t" r="r" b="b"/>
              <a:pathLst>
                <a:path w="1628" h="897" extrusionOk="0">
                  <a:moveTo>
                    <a:pt x="743" y="1"/>
                  </a:moveTo>
                  <a:cubicBezTo>
                    <a:pt x="486" y="1"/>
                    <a:pt x="1" y="172"/>
                    <a:pt x="229" y="543"/>
                  </a:cubicBezTo>
                  <a:cubicBezTo>
                    <a:pt x="372" y="714"/>
                    <a:pt x="600" y="828"/>
                    <a:pt x="800" y="885"/>
                  </a:cubicBezTo>
                  <a:cubicBezTo>
                    <a:pt x="823" y="893"/>
                    <a:pt x="846" y="897"/>
                    <a:pt x="869" y="897"/>
                  </a:cubicBezTo>
                  <a:cubicBezTo>
                    <a:pt x="931" y="897"/>
                    <a:pt x="994" y="870"/>
                    <a:pt x="1057" y="828"/>
                  </a:cubicBezTo>
                  <a:cubicBezTo>
                    <a:pt x="1313" y="828"/>
                    <a:pt x="1627" y="714"/>
                    <a:pt x="1542" y="429"/>
                  </a:cubicBezTo>
                  <a:cubicBezTo>
                    <a:pt x="1456" y="115"/>
                    <a:pt x="1028" y="1"/>
                    <a:pt x="74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6"/>
            <p:cNvSpPr/>
            <p:nvPr/>
          </p:nvSpPr>
          <p:spPr>
            <a:xfrm>
              <a:off x="-13923450" y="2425875"/>
              <a:ext cx="36725" cy="24050"/>
            </a:xfrm>
            <a:custGeom>
              <a:avLst/>
              <a:gdLst/>
              <a:ahLst/>
              <a:cxnLst/>
              <a:rect l="l" t="t" r="r" b="b"/>
              <a:pathLst>
                <a:path w="1469" h="962" extrusionOk="0">
                  <a:moveTo>
                    <a:pt x="620" y="1"/>
                  </a:moveTo>
                  <a:cubicBezTo>
                    <a:pt x="289" y="1"/>
                    <a:pt x="1" y="141"/>
                    <a:pt x="183" y="454"/>
                  </a:cubicBezTo>
                  <a:cubicBezTo>
                    <a:pt x="212" y="511"/>
                    <a:pt x="240" y="682"/>
                    <a:pt x="269" y="739"/>
                  </a:cubicBezTo>
                  <a:cubicBezTo>
                    <a:pt x="286" y="889"/>
                    <a:pt x="477" y="961"/>
                    <a:pt x="657" y="961"/>
                  </a:cubicBezTo>
                  <a:cubicBezTo>
                    <a:pt x="785" y="961"/>
                    <a:pt x="906" y="925"/>
                    <a:pt x="954" y="853"/>
                  </a:cubicBezTo>
                  <a:cubicBezTo>
                    <a:pt x="1039" y="739"/>
                    <a:pt x="1182" y="682"/>
                    <a:pt x="1267" y="540"/>
                  </a:cubicBezTo>
                  <a:cubicBezTo>
                    <a:pt x="1469" y="199"/>
                    <a:pt x="1014" y="1"/>
                    <a:pt x="62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6"/>
            <p:cNvSpPr/>
            <p:nvPr/>
          </p:nvSpPr>
          <p:spPr>
            <a:xfrm>
              <a:off x="-14019250" y="2580675"/>
              <a:ext cx="36900" cy="17775"/>
            </a:xfrm>
            <a:custGeom>
              <a:avLst/>
              <a:gdLst/>
              <a:ahLst/>
              <a:cxnLst/>
              <a:rect l="l" t="t" r="r" b="b"/>
              <a:pathLst>
                <a:path w="1476" h="711" extrusionOk="0">
                  <a:moveTo>
                    <a:pt x="815" y="0"/>
                  </a:moveTo>
                  <a:cubicBezTo>
                    <a:pt x="684" y="0"/>
                    <a:pt x="555" y="30"/>
                    <a:pt x="449" y="83"/>
                  </a:cubicBezTo>
                  <a:cubicBezTo>
                    <a:pt x="1" y="318"/>
                    <a:pt x="508" y="710"/>
                    <a:pt x="906" y="710"/>
                  </a:cubicBezTo>
                  <a:cubicBezTo>
                    <a:pt x="990" y="710"/>
                    <a:pt x="1069" y="693"/>
                    <a:pt x="1134" y="653"/>
                  </a:cubicBezTo>
                  <a:cubicBezTo>
                    <a:pt x="1162" y="625"/>
                    <a:pt x="1219" y="625"/>
                    <a:pt x="1248" y="625"/>
                  </a:cubicBezTo>
                  <a:cubicBezTo>
                    <a:pt x="1390" y="539"/>
                    <a:pt x="1476" y="425"/>
                    <a:pt x="1390" y="282"/>
                  </a:cubicBezTo>
                  <a:cubicBezTo>
                    <a:pt x="1265" y="85"/>
                    <a:pt x="1037" y="0"/>
                    <a:pt x="81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6"/>
            <p:cNvSpPr/>
            <p:nvPr/>
          </p:nvSpPr>
          <p:spPr>
            <a:xfrm>
              <a:off x="-13911750" y="2745800"/>
              <a:ext cx="32125" cy="16975"/>
            </a:xfrm>
            <a:custGeom>
              <a:avLst/>
              <a:gdLst/>
              <a:ahLst/>
              <a:cxnLst/>
              <a:rect l="l" t="t" r="r" b="b"/>
              <a:pathLst>
                <a:path w="1285" h="679" extrusionOk="0">
                  <a:moveTo>
                    <a:pt x="549" y="0"/>
                  </a:moveTo>
                  <a:cubicBezTo>
                    <a:pt x="421" y="0"/>
                    <a:pt x="295" y="30"/>
                    <a:pt x="200" y="97"/>
                  </a:cubicBezTo>
                  <a:cubicBezTo>
                    <a:pt x="1" y="240"/>
                    <a:pt x="143" y="468"/>
                    <a:pt x="314" y="582"/>
                  </a:cubicBezTo>
                  <a:cubicBezTo>
                    <a:pt x="435" y="642"/>
                    <a:pt x="579" y="679"/>
                    <a:pt x="718" y="679"/>
                  </a:cubicBezTo>
                  <a:cubicBezTo>
                    <a:pt x="842" y="679"/>
                    <a:pt x="962" y="649"/>
                    <a:pt x="1056" y="582"/>
                  </a:cubicBezTo>
                  <a:cubicBezTo>
                    <a:pt x="1285" y="411"/>
                    <a:pt x="1113" y="183"/>
                    <a:pt x="942" y="97"/>
                  </a:cubicBezTo>
                  <a:cubicBezTo>
                    <a:pt x="837" y="37"/>
                    <a:pt x="692" y="0"/>
                    <a:pt x="54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6"/>
            <p:cNvSpPr/>
            <p:nvPr/>
          </p:nvSpPr>
          <p:spPr>
            <a:xfrm>
              <a:off x="-14027300" y="2735375"/>
              <a:ext cx="30700" cy="20375"/>
            </a:xfrm>
            <a:custGeom>
              <a:avLst/>
              <a:gdLst/>
              <a:ahLst/>
              <a:cxnLst/>
              <a:rect l="l" t="t" r="r" b="b"/>
              <a:pathLst>
                <a:path w="1228" h="815" extrusionOk="0">
                  <a:moveTo>
                    <a:pt x="343" y="0"/>
                  </a:moveTo>
                  <a:cubicBezTo>
                    <a:pt x="229" y="0"/>
                    <a:pt x="143" y="0"/>
                    <a:pt x="29" y="57"/>
                  </a:cubicBezTo>
                  <a:cubicBezTo>
                    <a:pt x="29" y="257"/>
                    <a:pt x="29" y="428"/>
                    <a:pt x="0" y="657"/>
                  </a:cubicBezTo>
                  <a:cubicBezTo>
                    <a:pt x="169" y="741"/>
                    <a:pt x="366" y="815"/>
                    <a:pt x="565" y="815"/>
                  </a:cubicBezTo>
                  <a:cubicBezTo>
                    <a:pt x="703" y="815"/>
                    <a:pt x="842" y="779"/>
                    <a:pt x="970" y="685"/>
                  </a:cubicBezTo>
                  <a:cubicBezTo>
                    <a:pt x="1227" y="514"/>
                    <a:pt x="1028" y="229"/>
                    <a:pt x="828" y="115"/>
                  </a:cubicBezTo>
                  <a:cubicBezTo>
                    <a:pt x="685" y="29"/>
                    <a:pt x="514" y="0"/>
                    <a:pt x="34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6"/>
            <p:cNvSpPr/>
            <p:nvPr/>
          </p:nvSpPr>
          <p:spPr>
            <a:xfrm>
              <a:off x="-13741975" y="2481975"/>
              <a:ext cx="19175" cy="11625"/>
            </a:xfrm>
            <a:custGeom>
              <a:avLst/>
              <a:gdLst/>
              <a:ahLst/>
              <a:cxnLst/>
              <a:rect l="l" t="t" r="r" b="b"/>
              <a:pathLst>
                <a:path w="767" h="465" extrusionOk="0">
                  <a:moveTo>
                    <a:pt x="337" y="1"/>
                  </a:moveTo>
                  <a:cubicBezTo>
                    <a:pt x="307" y="1"/>
                    <a:pt x="279" y="3"/>
                    <a:pt x="257" y="8"/>
                  </a:cubicBezTo>
                  <a:cubicBezTo>
                    <a:pt x="57" y="36"/>
                    <a:pt x="0" y="236"/>
                    <a:pt x="200" y="350"/>
                  </a:cubicBezTo>
                  <a:cubicBezTo>
                    <a:pt x="229" y="350"/>
                    <a:pt x="257" y="378"/>
                    <a:pt x="257" y="378"/>
                  </a:cubicBezTo>
                  <a:cubicBezTo>
                    <a:pt x="314" y="421"/>
                    <a:pt x="443" y="464"/>
                    <a:pt x="553" y="464"/>
                  </a:cubicBezTo>
                  <a:cubicBezTo>
                    <a:pt x="664" y="464"/>
                    <a:pt x="756" y="421"/>
                    <a:pt x="742" y="293"/>
                  </a:cubicBezTo>
                  <a:cubicBezTo>
                    <a:pt x="742" y="293"/>
                    <a:pt x="742" y="264"/>
                    <a:pt x="742" y="264"/>
                  </a:cubicBezTo>
                  <a:cubicBezTo>
                    <a:pt x="766" y="71"/>
                    <a:pt x="505" y="1"/>
                    <a:pt x="33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6"/>
            <p:cNvSpPr/>
            <p:nvPr/>
          </p:nvSpPr>
          <p:spPr>
            <a:xfrm>
              <a:off x="-13790475" y="2296475"/>
              <a:ext cx="26400" cy="15325"/>
            </a:xfrm>
            <a:custGeom>
              <a:avLst/>
              <a:gdLst/>
              <a:ahLst/>
              <a:cxnLst/>
              <a:rect l="l" t="t" r="r" b="b"/>
              <a:pathLst>
                <a:path w="1056" h="613" extrusionOk="0">
                  <a:moveTo>
                    <a:pt x="486" y="0"/>
                  </a:moveTo>
                  <a:cubicBezTo>
                    <a:pt x="387" y="0"/>
                    <a:pt x="283" y="28"/>
                    <a:pt x="200" y="95"/>
                  </a:cubicBezTo>
                  <a:cubicBezTo>
                    <a:pt x="114" y="123"/>
                    <a:pt x="86" y="180"/>
                    <a:pt x="57" y="266"/>
                  </a:cubicBezTo>
                  <a:cubicBezTo>
                    <a:pt x="0" y="437"/>
                    <a:pt x="342" y="551"/>
                    <a:pt x="457" y="580"/>
                  </a:cubicBezTo>
                  <a:cubicBezTo>
                    <a:pt x="485" y="580"/>
                    <a:pt x="514" y="608"/>
                    <a:pt x="542" y="608"/>
                  </a:cubicBezTo>
                  <a:cubicBezTo>
                    <a:pt x="560" y="611"/>
                    <a:pt x="578" y="613"/>
                    <a:pt x="595" y="613"/>
                  </a:cubicBezTo>
                  <a:cubicBezTo>
                    <a:pt x="737" y="613"/>
                    <a:pt x="840" y="511"/>
                    <a:pt x="942" y="409"/>
                  </a:cubicBezTo>
                  <a:cubicBezTo>
                    <a:pt x="1056" y="237"/>
                    <a:pt x="799" y="95"/>
                    <a:pt x="685" y="38"/>
                  </a:cubicBezTo>
                  <a:cubicBezTo>
                    <a:pt x="626" y="14"/>
                    <a:pt x="557" y="0"/>
                    <a:pt x="48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6"/>
            <p:cNvSpPr/>
            <p:nvPr/>
          </p:nvSpPr>
          <p:spPr>
            <a:xfrm>
              <a:off x="-13851125" y="2456100"/>
              <a:ext cx="48350" cy="18950"/>
            </a:xfrm>
            <a:custGeom>
              <a:avLst/>
              <a:gdLst/>
              <a:ahLst/>
              <a:cxnLst/>
              <a:rect l="l" t="t" r="r" b="b"/>
              <a:pathLst>
                <a:path w="1934" h="758" extrusionOk="0">
                  <a:moveTo>
                    <a:pt x="793" y="0"/>
                  </a:moveTo>
                  <a:cubicBezTo>
                    <a:pt x="650" y="0"/>
                    <a:pt x="518" y="31"/>
                    <a:pt x="429" y="101"/>
                  </a:cubicBezTo>
                  <a:cubicBezTo>
                    <a:pt x="1" y="394"/>
                    <a:pt x="657" y="758"/>
                    <a:pt x="1163" y="758"/>
                  </a:cubicBezTo>
                  <a:cubicBezTo>
                    <a:pt x="1299" y="758"/>
                    <a:pt x="1423" y="732"/>
                    <a:pt x="1513" y="672"/>
                  </a:cubicBezTo>
                  <a:cubicBezTo>
                    <a:pt x="1934" y="362"/>
                    <a:pt x="1290" y="0"/>
                    <a:pt x="79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6"/>
            <p:cNvSpPr/>
            <p:nvPr/>
          </p:nvSpPr>
          <p:spPr>
            <a:xfrm>
              <a:off x="-13853250" y="2509850"/>
              <a:ext cx="20975" cy="10575"/>
            </a:xfrm>
            <a:custGeom>
              <a:avLst/>
              <a:gdLst/>
              <a:ahLst/>
              <a:cxnLst/>
              <a:rect l="l" t="t" r="r" b="b"/>
              <a:pathLst>
                <a:path w="839" h="423" extrusionOk="0">
                  <a:moveTo>
                    <a:pt x="310" y="1"/>
                  </a:moveTo>
                  <a:cubicBezTo>
                    <a:pt x="289" y="1"/>
                    <a:pt x="272" y="2"/>
                    <a:pt x="257" y="5"/>
                  </a:cubicBezTo>
                  <a:cubicBezTo>
                    <a:pt x="0" y="62"/>
                    <a:pt x="57" y="291"/>
                    <a:pt x="286" y="376"/>
                  </a:cubicBezTo>
                  <a:lnTo>
                    <a:pt x="343" y="376"/>
                  </a:lnTo>
                  <a:cubicBezTo>
                    <a:pt x="369" y="403"/>
                    <a:pt x="457" y="423"/>
                    <a:pt x="538" y="423"/>
                  </a:cubicBezTo>
                  <a:cubicBezTo>
                    <a:pt x="631" y="423"/>
                    <a:pt x="716" y="396"/>
                    <a:pt x="685" y="319"/>
                  </a:cubicBezTo>
                  <a:lnTo>
                    <a:pt x="685" y="291"/>
                  </a:lnTo>
                  <a:cubicBezTo>
                    <a:pt x="839" y="111"/>
                    <a:pt x="486" y="1"/>
                    <a:pt x="31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6"/>
            <p:cNvSpPr/>
            <p:nvPr/>
          </p:nvSpPr>
          <p:spPr>
            <a:xfrm>
              <a:off x="-13432400" y="2161350"/>
              <a:ext cx="29250" cy="17100"/>
            </a:xfrm>
            <a:custGeom>
              <a:avLst/>
              <a:gdLst/>
              <a:ahLst/>
              <a:cxnLst/>
              <a:rect l="l" t="t" r="r" b="b"/>
              <a:pathLst>
                <a:path w="1170" h="684" extrusionOk="0">
                  <a:moveTo>
                    <a:pt x="565" y="1"/>
                  </a:moveTo>
                  <a:cubicBezTo>
                    <a:pt x="505" y="1"/>
                    <a:pt x="448" y="8"/>
                    <a:pt x="400" y="22"/>
                  </a:cubicBezTo>
                  <a:cubicBezTo>
                    <a:pt x="257" y="50"/>
                    <a:pt x="0" y="193"/>
                    <a:pt x="171" y="393"/>
                  </a:cubicBezTo>
                  <a:cubicBezTo>
                    <a:pt x="314" y="564"/>
                    <a:pt x="485" y="621"/>
                    <a:pt x="714" y="678"/>
                  </a:cubicBezTo>
                  <a:cubicBezTo>
                    <a:pt x="736" y="682"/>
                    <a:pt x="758" y="683"/>
                    <a:pt x="778" y="683"/>
                  </a:cubicBezTo>
                  <a:cubicBezTo>
                    <a:pt x="915" y="683"/>
                    <a:pt x="1014" y="606"/>
                    <a:pt x="1113" y="507"/>
                  </a:cubicBezTo>
                  <a:cubicBezTo>
                    <a:pt x="1170" y="450"/>
                    <a:pt x="1113" y="335"/>
                    <a:pt x="1084" y="278"/>
                  </a:cubicBezTo>
                  <a:cubicBezTo>
                    <a:pt x="1084" y="250"/>
                    <a:pt x="1056" y="250"/>
                    <a:pt x="1056" y="221"/>
                  </a:cubicBezTo>
                  <a:cubicBezTo>
                    <a:pt x="969" y="70"/>
                    <a:pt x="752" y="1"/>
                    <a:pt x="56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6"/>
            <p:cNvSpPr/>
            <p:nvPr/>
          </p:nvSpPr>
          <p:spPr>
            <a:xfrm>
              <a:off x="-13469500" y="1979275"/>
              <a:ext cx="28550" cy="17725"/>
            </a:xfrm>
            <a:custGeom>
              <a:avLst/>
              <a:gdLst/>
              <a:ahLst/>
              <a:cxnLst/>
              <a:rect l="l" t="t" r="r" b="b"/>
              <a:pathLst>
                <a:path w="1142" h="709" extrusionOk="0">
                  <a:moveTo>
                    <a:pt x="457" y="0"/>
                  </a:moveTo>
                  <a:cubicBezTo>
                    <a:pt x="314" y="0"/>
                    <a:pt x="29" y="57"/>
                    <a:pt x="1" y="257"/>
                  </a:cubicBezTo>
                  <a:cubicBezTo>
                    <a:pt x="1" y="314"/>
                    <a:pt x="1" y="343"/>
                    <a:pt x="1" y="400"/>
                  </a:cubicBezTo>
                  <a:cubicBezTo>
                    <a:pt x="55" y="618"/>
                    <a:pt x="319" y="709"/>
                    <a:pt x="562" y="709"/>
                  </a:cubicBezTo>
                  <a:cubicBezTo>
                    <a:pt x="700" y="709"/>
                    <a:pt x="831" y="680"/>
                    <a:pt x="914" y="628"/>
                  </a:cubicBezTo>
                  <a:cubicBezTo>
                    <a:pt x="1028" y="600"/>
                    <a:pt x="1142" y="485"/>
                    <a:pt x="1085" y="343"/>
                  </a:cubicBezTo>
                  <a:cubicBezTo>
                    <a:pt x="1085" y="343"/>
                    <a:pt x="1085" y="314"/>
                    <a:pt x="1085" y="314"/>
                  </a:cubicBezTo>
                  <a:cubicBezTo>
                    <a:pt x="999" y="86"/>
                    <a:pt x="742" y="29"/>
                    <a:pt x="5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6"/>
            <p:cNvSpPr/>
            <p:nvPr/>
          </p:nvSpPr>
          <p:spPr>
            <a:xfrm>
              <a:off x="-13374625" y="1959175"/>
              <a:ext cx="29450" cy="17025"/>
            </a:xfrm>
            <a:custGeom>
              <a:avLst/>
              <a:gdLst/>
              <a:ahLst/>
              <a:cxnLst/>
              <a:rect l="l" t="t" r="r" b="b"/>
              <a:pathLst>
                <a:path w="1178" h="681" extrusionOk="0">
                  <a:moveTo>
                    <a:pt x="431" y="0"/>
                  </a:moveTo>
                  <a:cubicBezTo>
                    <a:pt x="401" y="0"/>
                    <a:pt x="372" y="2"/>
                    <a:pt x="343" y="5"/>
                  </a:cubicBezTo>
                  <a:cubicBezTo>
                    <a:pt x="143" y="63"/>
                    <a:pt x="0" y="177"/>
                    <a:pt x="86" y="376"/>
                  </a:cubicBezTo>
                  <a:cubicBezTo>
                    <a:pt x="143" y="462"/>
                    <a:pt x="172" y="491"/>
                    <a:pt x="229" y="548"/>
                  </a:cubicBezTo>
                  <a:cubicBezTo>
                    <a:pt x="307" y="626"/>
                    <a:pt x="531" y="681"/>
                    <a:pt x="732" y="681"/>
                  </a:cubicBezTo>
                  <a:cubicBezTo>
                    <a:pt x="970" y="681"/>
                    <a:pt x="1177" y="605"/>
                    <a:pt x="1085" y="405"/>
                  </a:cubicBezTo>
                  <a:cubicBezTo>
                    <a:pt x="1056" y="348"/>
                    <a:pt x="1028" y="291"/>
                    <a:pt x="970" y="234"/>
                  </a:cubicBezTo>
                  <a:cubicBezTo>
                    <a:pt x="846" y="84"/>
                    <a:pt x="634" y="0"/>
                    <a:pt x="43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6"/>
            <p:cNvSpPr/>
            <p:nvPr/>
          </p:nvSpPr>
          <p:spPr>
            <a:xfrm>
              <a:off x="-13438850" y="2008525"/>
              <a:ext cx="48575" cy="19275"/>
            </a:xfrm>
            <a:custGeom>
              <a:avLst/>
              <a:gdLst/>
              <a:ahLst/>
              <a:cxnLst/>
              <a:rect l="l" t="t" r="r" b="b"/>
              <a:pathLst>
                <a:path w="1943" h="771" extrusionOk="0">
                  <a:moveTo>
                    <a:pt x="766" y="0"/>
                  </a:moveTo>
                  <a:cubicBezTo>
                    <a:pt x="633" y="0"/>
                    <a:pt x="513" y="26"/>
                    <a:pt x="429" y="86"/>
                  </a:cubicBezTo>
                  <a:cubicBezTo>
                    <a:pt x="1" y="402"/>
                    <a:pt x="678" y="771"/>
                    <a:pt x="1177" y="771"/>
                  </a:cubicBezTo>
                  <a:cubicBezTo>
                    <a:pt x="1310" y="771"/>
                    <a:pt x="1430" y="745"/>
                    <a:pt x="1514" y="685"/>
                  </a:cubicBezTo>
                  <a:cubicBezTo>
                    <a:pt x="1942" y="369"/>
                    <a:pt x="1265" y="0"/>
                    <a:pt x="76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6"/>
            <p:cNvSpPr/>
            <p:nvPr/>
          </p:nvSpPr>
          <p:spPr>
            <a:xfrm>
              <a:off x="-13543675" y="2019100"/>
              <a:ext cx="34250" cy="19725"/>
            </a:xfrm>
            <a:custGeom>
              <a:avLst/>
              <a:gdLst/>
              <a:ahLst/>
              <a:cxnLst/>
              <a:rect l="l" t="t" r="r" b="b"/>
              <a:pathLst>
                <a:path w="1370" h="789" extrusionOk="0">
                  <a:moveTo>
                    <a:pt x="773" y="1"/>
                  </a:moveTo>
                  <a:cubicBezTo>
                    <a:pt x="751" y="1"/>
                    <a:pt x="731" y="2"/>
                    <a:pt x="714" y="5"/>
                  </a:cubicBezTo>
                  <a:cubicBezTo>
                    <a:pt x="457" y="5"/>
                    <a:pt x="286" y="34"/>
                    <a:pt x="114" y="233"/>
                  </a:cubicBezTo>
                  <a:cubicBezTo>
                    <a:pt x="0" y="405"/>
                    <a:pt x="200" y="604"/>
                    <a:pt x="343" y="661"/>
                  </a:cubicBezTo>
                  <a:cubicBezTo>
                    <a:pt x="476" y="737"/>
                    <a:pt x="647" y="788"/>
                    <a:pt x="814" y="788"/>
                  </a:cubicBezTo>
                  <a:cubicBezTo>
                    <a:pt x="897" y="788"/>
                    <a:pt x="980" y="776"/>
                    <a:pt x="1056" y="747"/>
                  </a:cubicBezTo>
                  <a:cubicBezTo>
                    <a:pt x="1084" y="718"/>
                    <a:pt x="1113" y="718"/>
                    <a:pt x="1141" y="690"/>
                  </a:cubicBezTo>
                  <a:cubicBezTo>
                    <a:pt x="1284" y="633"/>
                    <a:pt x="1370" y="547"/>
                    <a:pt x="1341" y="376"/>
                  </a:cubicBezTo>
                  <a:cubicBezTo>
                    <a:pt x="1341" y="348"/>
                    <a:pt x="1341" y="348"/>
                    <a:pt x="1341" y="319"/>
                  </a:cubicBezTo>
                  <a:cubicBezTo>
                    <a:pt x="1341" y="114"/>
                    <a:pt x="972" y="1"/>
                    <a:pt x="77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6"/>
            <p:cNvSpPr/>
            <p:nvPr/>
          </p:nvSpPr>
          <p:spPr>
            <a:xfrm>
              <a:off x="-13477575" y="1906750"/>
              <a:ext cx="28775" cy="15475"/>
            </a:xfrm>
            <a:custGeom>
              <a:avLst/>
              <a:gdLst/>
              <a:ahLst/>
              <a:cxnLst/>
              <a:rect l="l" t="t" r="r" b="b"/>
              <a:pathLst>
                <a:path w="1151" h="619" extrusionOk="0">
                  <a:moveTo>
                    <a:pt x="431" y="1"/>
                  </a:moveTo>
                  <a:cubicBezTo>
                    <a:pt x="216" y="1"/>
                    <a:pt x="0" y="77"/>
                    <a:pt x="38" y="305"/>
                  </a:cubicBezTo>
                  <a:cubicBezTo>
                    <a:pt x="38" y="333"/>
                    <a:pt x="38" y="362"/>
                    <a:pt x="38" y="391"/>
                  </a:cubicBezTo>
                  <a:cubicBezTo>
                    <a:pt x="67" y="562"/>
                    <a:pt x="324" y="619"/>
                    <a:pt x="466" y="619"/>
                  </a:cubicBezTo>
                  <a:cubicBezTo>
                    <a:pt x="923" y="619"/>
                    <a:pt x="1151" y="333"/>
                    <a:pt x="894" y="134"/>
                  </a:cubicBezTo>
                  <a:cubicBezTo>
                    <a:pt x="837" y="77"/>
                    <a:pt x="780" y="77"/>
                    <a:pt x="723" y="48"/>
                  </a:cubicBezTo>
                  <a:cubicBezTo>
                    <a:pt x="647" y="20"/>
                    <a:pt x="539" y="1"/>
                    <a:pt x="43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6"/>
            <p:cNvSpPr/>
            <p:nvPr/>
          </p:nvSpPr>
          <p:spPr>
            <a:xfrm>
              <a:off x="-13378900" y="1873025"/>
              <a:ext cx="37100" cy="18350"/>
            </a:xfrm>
            <a:custGeom>
              <a:avLst/>
              <a:gdLst/>
              <a:ahLst/>
              <a:cxnLst/>
              <a:rect l="l" t="t" r="r" b="b"/>
              <a:pathLst>
                <a:path w="1484" h="734" extrusionOk="0">
                  <a:moveTo>
                    <a:pt x="729" y="1"/>
                  </a:moveTo>
                  <a:cubicBezTo>
                    <a:pt x="565" y="1"/>
                    <a:pt x="399" y="42"/>
                    <a:pt x="257" y="113"/>
                  </a:cubicBezTo>
                  <a:cubicBezTo>
                    <a:pt x="0" y="256"/>
                    <a:pt x="228" y="541"/>
                    <a:pt x="371" y="627"/>
                  </a:cubicBezTo>
                  <a:cubicBezTo>
                    <a:pt x="509" y="696"/>
                    <a:pt x="658" y="734"/>
                    <a:pt x="804" y="734"/>
                  </a:cubicBezTo>
                  <a:cubicBezTo>
                    <a:pt x="900" y="734"/>
                    <a:pt x="994" y="718"/>
                    <a:pt x="1084" y="684"/>
                  </a:cubicBezTo>
                  <a:cubicBezTo>
                    <a:pt x="1170" y="655"/>
                    <a:pt x="1170" y="655"/>
                    <a:pt x="1084" y="655"/>
                  </a:cubicBezTo>
                  <a:cubicBezTo>
                    <a:pt x="1284" y="627"/>
                    <a:pt x="1484" y="484"/>
                    <a:pt x="1341" y="284"/>
                  </a:cubicBezTo>
                  <a:cubicBezTo>
                    <a:pt x="1191" y="84"/>
                    <a:pt x="962" y="1"/>
                    <a:pt x="72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6"/>
            <p:cNvSpPr/>
            <p:nvPr/>
          </p:nvSpPr>
          <p:spPr>
            <a:xfrm>
              <a:off x="-13276900" y="1838200"/>
              <a:ext cx="36575" cy="15375"/>
            </a:xfrm>
            <a:custGeom>
              <a:avLst/>
              <a:gdLst/>
              <a:ahLst/>
              <a:cxnLst/>
              <a:rect l="l" t="t" r="r" b="b"/>
              <a:pathLst>
                <a:path w="1463" h="615" extrusionOk="0">
                  <a:moveTo>
                    <a:pt x="653" y="1"/>
                  </a:moveTo>
                  <a:cubicBezTo>
                    <a:pt x="593" y="1"/>
                    <a:pt x="544" y="8"/>
                    <a:pt x="514" y="23"/>
                  </a:cubicBezTo>
                  <a:cubicBezTo>
                    <a:pt x="428" y="51"/>
                    <a:pt x="371" y="80"/>
                    <a:pt x="314" y="108"/>
                  </a:cubicBezTo>
                  <a:cubicBezTo>
                    <a:pt x="0" y="308"/>
                    <a:pt x="457" y="593"/>
                    <a:pt x="628" y="593"/>
                  </a:cubicBezTo>
                  <a:cubicBezTo>
                    <a:pt x="692" y="607"/>
                    <a:pt x="753" y="615"/>
                    <a:pt x="810" y="615"/>
                  </a:cubicBezTo>
                  <a:cubicBezTo>
                    <a:pt x="981" y="615"/>
                    <a:pt x="1120" y="550"/>
                    <a:pt x="1227" y="422"/>
                  </a:cubicBezTo>
                  <a:cubicBezTo>
                    <a:pt x="1463" y="163"/>
                    <a:pt x="938" y="1"/>
                    <a:pt x="65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6"/>
            <p:cNvSpPr/>
            <p:nvPr/>
          </p:nvSpPr>
          <p:spPr>
            <a:xfrm>
              <a:off x="-13489800" y="2056500"/>
              <a:ext cx="30025" cy="11825"/>
            </a:xfrm>
            <a:custGeom>
              <a:avLst/>
              <a:gdLst/>
              <a:ahLst/>
              <a:cxnLst/>
              <a:rect l="l" t="t" r="r" b="b"/>
              <a:pathLst>
                <a:path w="1201" h="473" extrusionOk="0">
                  <a:moveTo>
                    <a:pt x="459" y="1"/>
                  </a:moveTo>
                  <a:cubicBezTo>
                    <a:pt x="383" y="1"/>
                    <a:pt x="316" y="16"/>
                    <a:pt x="270" y="50"/>
                  </a:cubicBezTo>
                  <a:cubicBezTo>
                    <a:pt x="0" y="252"/>
                    <a:pt x="405" y="473"/>
                    <a:pt x="714" y="473"/>
                  </a:cubicBezTo>
                  <a:cubicBezTo>
                    <a:pt x="797" y="473"/>
                    <a:pt x="872" y="457"/>
                    <a:pt x="927" y="421"/>
                  </a:cubicBezTo>
                  <a:cubicBezTo>
                    <a:pt x="1201" y="238"/>
                    <a:pt x="762" y="1"/>
                    <a:pt x="45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6"/>
            <p:cNvSpPr/>
            <p:nvPr/>
          </p:nvSpPr>
          <p:spPr>
            <a:xfrm>
              <a:off x="-13652100" y="2039900"/>
              <a:ext cx="37825" cy="19275"/>
            </a:xfrm>
            <a:custGeom>
              <a:avLst/>
              <a:gdLst/>
              <a:ahLst/>
              <a:cxnLst/>
              <a:rect l="l" t="t" r="r" b="b"/>
              <a:pathLst>
                <a:path w="1513" h="771" extrusionOk="0">
                  <a:moveTo>
                    <a:pt x="560" y="1"/>
                  </a:moveTo>
                  <a:cubicBezTo>
                    <a:pt x="464" y="1"/>
                    <a:pt x="371" y="15"/>
                    <a:pt x="286" y="58"/>
                  </a:cubicBezTo>
                  <a:cubicBezTo>
                    <a:pt x="114" y="143"/>
                    <a:pt x="0" y="314"/>
                    <a:pt x="114" y="486"/>
                  </a:cubicBezTo>
                  <a:cubicBezTo>
                    <a:pt x="257" y="685"/>
                    <a:pt x="542" y="742"/>
                    <a:pt x="771" y="771"/>
                  </a:cubicBezTo>
                  <a:cubicBezTo>
                    <a:pt x="999" y="771"/>
                    <a:pt x="1199" y="742"/>
                    <a:pt x="1341" y="543"/>
                  </a:cubicBezTo>
                  <a:cubicBezTo>
                    <a:pt x="1513" y="257"/>
                    <a:pt x="1056" y="58"/>
                    <a:pt x="856" y="29"/>
                  </a:cubicBezTo>
                  <a:cubicBezTo>
                    <a:pt x="756" y="15"/>
                    <a:pt x="657" y="1"/>
                    <a:pt x="56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6"/>
            <p:cNvSpPr/>
            <p:nvPr/>
          </p:nvSpPr>
          <p:spPr>
            <a:xfrm>
              <a:off x="-13407200" y="2092100"/>
              <a:ext cx="27350" cy="11200"/>
            </a:xfrm>
            <a:custGeom>
              <a:avLst/>
              <a:gdLst/>
              <a:ahLst/>
              <a:cxnLst/>
              <a:rect l="l" t="t" r="r" b="b"/>
              <a:pathLst>
                <a:path w="1094" h="448" extrusionOk="0">
                  <a:moveTo>
                    <a:pt x="442" y="0"/>
                  </a:moveTo>
                  <a:cubicBezTo>
                    <a:pt x="366" y="0"/>
                    <a:pt x="296" y="16"/>
                    <a:pt x="248" y="53"/>
                  </a:cubicBezTo>
                  <a:cubicBezTo>
                    <a:pt x="1" y="232"/>
                    <a:pt x="372" y="447"/>
                    <a:pt x="653" y="447"/>
                  </a:cubicBezTo>
                  <a:cubicBezTo>
                    <a:pt x="729" y="447"/>
                    <a:pt x="798" y="431"/>
                    <a:pt x="847" y="395"/>
                  </a:cubicBezTo>
                  <a:cubicBezTo>
                    <a:pt x="1094" y="215"/>
                    <a:pt x="722" y="0"/>
                    <a:pt x="44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6"/>
            <p:cNvSpPr/>
            <p:nvPr/>
          </p:nvSpPr>
          <p:spPr>
            <a:xfrm>
              <a:off x="-13722725" y="2902275"/>
              <a:ext cx="27850" cy="15725"/>
            </a:xfrm>
            <a:custGeom>
              <a:avLst/>
              <a:gdLst/>
              <a:ahLst/>
              <a:cxnLst/>
              <a:rect l="l" t="t" r="r" b="b"/>
              <a:pathLst>
                <a:path w="1114" h="629" extrusionOk="0">
                  <a:moveTo>
                    <a:pt x="429" y="1"/>
                  </a:moveTo>
                  <a:cubicBezTo>
                    <a:pt x="514" y="29"/>
                    <a:pt x="600" y="29"/>
                    <a:pt x="685" y="58"/>
                  </a:cubicBezTo>
                  <a:cubicBezTo>
                    <a:pt x="571" y="58"/>
                    <a:pt x="457" y="87"/>
                    <a:pt x="372" y="87"/>
                  </a:cubicBezTo>
                  <a:cubicBezTo>
                    <a:pt x="315" y="53"/>
                    <a:pt x="268" y="37"/>
                    <a:pt x="228" y="37"/>
                  </a:cubicBezTo>
                  <a:cubicBezTo>
                    <a:pt x="166" y="37"/>
                    <a:pt x="121" y="74"/>
                    <a:pt x="86" y="144"/>
                  </a:cubicBezTo>
                  <a:cubicBezTo>
                    <a:pt x="1" y="229"/>
                    <a:pt x="29" y="315"/>
                    <a:pt x="86" y="372"/>
                  </a:cubicBezTo>
                  <a:cubicBezTo>
                    <a:pt x="115" y="457"/>
                    <a:pt x="200" y="515"/>
                    <a:pt x="257" y="543"/>
                  </a:cubicBezTo>
                  <a:cubicBezTo>
                    <a:pt x="314" y="572"/>
                    <a:pt x="457" y="629"/>
                    <a:pt x="600" y="629"/>
                  </a:cubicBezTo>
                  <a:lnTo>
                    <a:pt x="657" y="629"/>
                  </a:lnTo>
                  <a:cubicBezTo>
                    <a:pt x="857" y="629"/>
                    <a:pt x="1028" y="572"/>
                    <a:pt x="1056" y="400"/>
                  </a:cubicBezTo>
                  <a:cubicBezTo>
                    <a:pt x="1113" y="87"/>
                    <a:pt x="628" y="1"/>
                    <a:pt x="42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6"/>
            <p:cNvSpPr/>
            <p:nvPr/>
          </p:nvSpPr>
          <p:spPr>
            <a:xfrm>
              <a:off x="-13677325" y="2893150"/>
              <a:ext cx="33650" cy="14975"/>
            </a:xfrm>
            <a:custGeom>
              <a:avLst/>
              <a:gdLst/>
              <a:ahLst/>
              <a:cxnLst/>
              <a:rect l="l" t="t" r="r" b="b"/>
              <a:pathLst>
                <a:path w="1346" h="599" extrusionOk="0">
                  <a:moveTo>
                    <a:pt x="388" y="0"/>
                  </a:moveTo>
                  <a:cubicBezTo>
                    <a:pt x="291" y="0"/>
                    <a:pt x="187" y="25"/>
                    <a:pt x="153" y="109"/>
                  </a:cubicBezTo>
                  <a:cubicBezTo>
                    <a:pt x="153" y="138"/>
                    <a:pt x="125" y="166"/>
                    <a:pt x="125" y="195"/>
                  </a:cubicBezTo>
                  <a:cubicBezTo>
                    <a:pt x="1" y="488"/>
                    <a:pt x="229" y="598"/>
                    <a:pt x="486" y="598"/>
                  </a:cubicBezTo>
                  <a:cubicBezTo>
                    <a:pt x="881" y="598"/>
                    <a:pt x="1345" y="339"/>
                    <a:pt x="724" y="81"/>
                  </a:cubicBezTo>
                  <a:cubicBezTo>
                    <a:pt x="667" y="52"/>
                    <a:pt x="610" y="52"/>
                    <a:pt x="553" y="24"/>
                  </a:cubicBezTo>
                  <a:cubicBezTo>
                    <a:pt x="518" y="12"/>
                    <a:pt x="454" y="0"/>
                    <a:pt x="38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6"/>
            <p:cNvSpPr/>
            <p:nvPr/>
          </p:nvSpPr>
          <p:spPr>
            <a:xfrm>
              <a:off x="-13060775" y="2986350"/>
              <a:ext cx="39250" cy="20900"/>
            </a:xfrm>
            <a:custGeom>
              <a:avLst/>
              <a:gdLst/>
              <a:ahLst/>
              <a:cxnLst/>
              <a:rect l="l" t="t" r="r" b="b"/>
              <a:pathLst>
                <a:path w="1570" h="836" extrusionOk="0">
                  <a:moveTo>
                    <a:pt x="707" y="1"/>
                  </a:moveTo>
                  <a:cubicBezTo>
                    <a:pt x="557" y="1"/>
                    <a:pt x="408" y="37"/>
                    <a:pt x="286" y="119"/>
                  </a:cubicBezTo>
                  <a:lnTo>
                    <a:pt x="229" y="147"/>
                  </a:lnTo>
                  <a:cubicBezTo>
                    <a:pt x="1" y="319"/>
                    <a:pt x="172" y="604"/>
                    <a:pt x="371" y="718"/>
                  </a:cubicBezTo>
                  <a:cubicBezTo>
                    <a:pt x="506" y="793"/>
                    <a:pt x="679" y="836"/>
                    <a:pt x="850" y="836"/>
                  </a:cubicBezTo>
                  <a:cubicBezTo>
                    <a:pt x="1007" y="836"/>
                    <a:pt x="1162" y="800"/>
                    <a:pt x="1284" y="718"/>
                  </a:cubicBezTo>
                  <a:lnTo>
                    <a:pt x="1313" y="689"/>
                  </a:lnTo>
                  <a:cubicBezTo>
                    <a:pt x="1570" y="518"/>
                    <a:pt x="1370" y="233"/>
                    <a:pt x="1170" y="119"/>
                  </a:cubicBezTo>
                  <a:cubicBezTo>
                    <a:pt x="1036" y="44"/>
                    <a:pt x="871" y="1"/>
                    <a:pt x="70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6"/>
            <p:cNvSpPr/>
            <p:nvPr/>
          </p:nvSpPr>
          <p:spPr>
            <a:xfrm>
              <a:off x="-13054800" y="2931050"/>
              <a:ext cx="26850" cy="17050"/>
            </a:xfrm>
            <a:custGeom>
              <a:avLst/>
              <a:gdLst/>
              <a:ahLst/>
              <a:cxnLst/>
              <a:rect l="l" t="t" r="r" b="b"/>
              <a:pathLst>
                <a:path w="1074" h="682" extrusionOk="0">
                  <a:moveTo>
                    <a:pt x="421" y="0"/>
                  </a:moveTo>
                  <a:cubicBezTo>
                    <a:pt x="254" y="0"/>
                    <a:pt x="94" y="62"/>
                    <a:pt x="47" y="219"/>
                  </a:cubicBezTo>
                  <a:cubicBezTo>
                    <a:pt x="18" y="277"/>
                    <a:pt x="47" y="334"/>
                    <a:pt x="75" y="391"/>
                  </a:cubicBezTo>
                  <a:cubicBezTo>
                    <a:pt x="0" y="591"/>
                    <a:pt x="364" y="681"/>
                    <a:pt x="570" y="681"/>
                  </a:cubicBezTo>
                  <a:cubicBezTo>
                    <a:pt x="599" y="681"/>
                    <a:pt x="625" y="679"/>
                    <a:pt x="646" y="676"/>
                  </a:cubicBezTo>
                  <a:cubicBezTo>
                    <a:pt x="817" y="647"/>
                    <a:pt x="1074" y="590"/>
                    <a:pt x="1017" y="362"/>
                  </a:cubicBezTo>
                  <a:cubicBezTo>
                    <a:pt x="988" y="219"/>
                    <a:pt x="903" y="162"/>
                    <a:pt x="789" y="105"/>
                  </a:cubicBezTo>
                  <a:cubicBezTo>
                    <a:pt x="699" y="41"/>
                    <a:pt x="558" y="0"/>
                    <a:pt x="42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6"/>
            <p:cNvSpPr/>
            <p:nvPr/>
          </p:nvSpPr>
          <p:spPr>
            <a:xfrm>
              <a:off x="-12828225" y="2429275"/>
              <a:ext cx="33525" cy="17800"/>
            </a:xfrm>
            <a:custGeom>
              <a:avLst/>
              <a:gdLst/>
              <a:ahLst/>
              <a:cxnLst/>
              <a:rect l="l" t="t" r="r" b="b"/>
              <a:pathLst>
                <a:path w="1341" h="712" extrusionOk="0">
                  <a:moveTo>
                    <a:pt x="580" y="0"/>
                  </a:moveTo>
                  <a:cubicBezTo>
                    <a:pt x="444" y="0"/>
                    <a:pt x="309" y="37"/>
                    <a:pt x="200" y="118"/>
                  </a:cubicBezTo>
                  <a:cubicBezTo>
                    <a:pt x="0" y="261"/>
                    <a:pt x="171" y="518"/>
                    <a:pt x="342" y="603"/>
                  </a:cubicBezTo>
                  <a:cubicBezTo>
                    <a:pt x="468" y="666"/>
                    <a:pt x="627" y="711"/>
                    <a:pt x="779" y="711"/>
                  </a:cubicBezTo>
                  <a:cubicBezTo>
                    <a:pt x="903" y="711"/>
                    <a:pt x="1023" y="681"/>
                    <a:pt x="1113" y="603"/>
                  </a:cubicBezTo>
                  <a:cubicBezTo>
                    <a:pt x="1341" y="432"/>
                    <a:pt x="1170" y="204"/>
                    <a:pt x="999" y="118"/>
                  </a:cubicBezTo>
                  <a:cubicBezTo>
                    <a:pt x="879" y="44"/>
                    <a:pt x="729" y="0"/>
                    <a:pt x="58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6"/>
            <p:cNvSpPr/>
            <p:nvPr/>
          </p:nvSpPr>
          <p:spPr>
            <a:xfrm>
              <a:off x="-12789725" y="2506575"/>
              <a:ext cx="32125" cy="16250"/>
            </a:xfrm>
            <a:custGeom>
              <a:avLst/>
              <a:gdLst/>
              <a:ahLst/>
              <a:cxnLst/>
              <a:rect l="l" t="t" r="r" b="b"/>
              <a:pathLst>
                <a:path w="1285" h="650" extrusionOk="0">
                  <a:moveTo>
                    <a:pt x="473" y="0"/>
                  </a:moveTo>
                  <a:cubicBezTo>
                    <a:pt x="351" y="0"/>
                    <a:pt x="238" y="31"/>
                    <a:pt x="172" y="108"/>
                  </a:cubicBezTo>
                  <a:cubicBezTo>
                    <a:pt x="86" y="136"/>
                    <a:pt x="1" y="193"/>
                    <a:pt x="29" y="307"/>
                  </a:cubicBezTo>
                  <a:cubicBezTo>
                    <a:pt x="58" y="593"/>
                    <a:pt x="457" y="650"/>
                    <a:pt x="686" y="650"/>
                  </a:cubicBezTo>
                  <a:cubicBezTo>
                    <a:pt x="942" y="650"/>
                    <a:pt x="1285" y="422"/>
                    <a:pt x="971" y="165"/>
                  </a:cubicBezTo>
                  <a:cubicBezTo>
                    <a:pt x="883" y="77"/>
                    <a:pt x="666" y="0"/>
                    <a:pt x="47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6"/>
            <p:cNvSpPr/>
            <p:nvPr/>
          </p:nvSpPr>
          <p:spPr>
            <a:xfrm>
              <a:off x="-12875775" y="2469650"/>
              <a:ext cx="31150" cy="16925"/>
            </a:xfrm>
            <a:custGeom>
              <a:avLst/>
              <a:gdLst/>
              <a:ahLst/>
              <a:cxnLst/>
              <a:rect l="l" t="t" r="r" b="b"/>
              <a:pathLst>
                <a:path w="1246" h="677" extrusionOk="0">
                  <a:moveTo>
                    <a:pt x="484" y="1"/>
                  </a:moveTo>
                  <a:cubicBezTo>
                    <a:pt x="296" y="1"/>
                    <a:pt x="121" y="62"/>
                    <a:pt x="76" y="244"/>
                  </a:cubicBezTo>
                  <a:lnTo>
                    <a:pt x="76" y="301"/>
                  </a:lnTo>
                  <a:cubicBezTo>
                    <a:pt x="0" y="578"/>
                    <a:pt x="458" y="677"/>
                    <a:pt x="684" y="677"/>
                  </a:cubicBezTo>
                  <a:cubicBezTo>
                    <a:pt x="714" y="677"/>
                    <a:pt x="741" y="675"/>
                    <a:pt x="761" y="672"/>
                  </a:cubicBezTo>
                  <a:lnTo>
                    <a:pt x="846" y="643"/>
                  </a:lnTo>
                  <a:cubicBezTo>
                    <a:pt x="1189" y="586"/>
                    <a:pt x="1246" y="272"/>
                    <a:pt x="932" y="101"/>
                  </a:cubicBezTo>
                  <a:cubicBezTo>
                    <a:pt x="825" y="48"/>
                    <a:pt x="650" y="1"/>
                    <a:pt x="48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6"/>
            <p:cNvSpPr/>
            <p:nvPr/>
          </p:nvSpPr>
          <p:spPr>
            <a:xfrm>
              <a:off x="-13114275" y="2330350"/>
              <a:ext cx="32125" cy="18850"/>
            </a:xfrm>
            <a:custGeom>
              <a:avLst/>
              <a:gdLst/>
              <a:ahLst/>
              <a:cxnLst/>
              <a:rect l="l" t="t" r="r" b="b"/>
              <a:pathLst>
                <a:path w="1285" h="754" extrusionOk="0">
                  <a:moveTo>
                    <a:pt x="553" y="0"/>
                  </a:moveTo>
                  <a:cubicBezTo>
                    <a:pt x="458" y="0"/>
                    <a:pt x="367" y="16"/>
                    <a:pt x="286" y="52"/>
                  </a:cubicBezTo>
                  <a:cubicBezTo>
                    <a:pt x="286" y="52"/>
                    <a:pt x="286" y="81"/>
                    <a:pt x="286" y="109"/>
                  </a:cubicBezTo>
                  <a:cubicBezTo>
                    <a:pt x="200" y="109"/>
                    <a:pt x="115" y="138"/>
                    <a:pt x="58" y="223"/>
                  </a:cubicBezTo>
                  <a:cubicBezTo>
                    <a:pt x="1" y="366"/>
                    <a:pt x="58" y="452"/>
                    <a:pt x="143" y="566"/>
                  </a:cubicBezTo>
                  <a:cubicBezTo>
                    <a:pt x="274" y="697"/>
                    <a:pt x="478" y="754"/>
                    <a:pt x="676" y="754"/>
                  </a:cubicBezTo>
                  <a:cubicBezTo>
                    <a:pt x="780" y="754"/>
                    <a:pt x="882" y="738"/>
                    <a:pt x="971" y="708"/>
                  </a:cubicBezTo>
                  <a:cubicBezTo>
                    <a:pt x="971" y="680"/>
                    <a:pt x="999" y="680"/>
                    <a:pt x="1028" y="680"/>
                  </a:cubicBezTo>
                  <a:cubicBezTo>
                    <a:pt x="1256" y="594"/>
                    <a:pt x="1285" y="338"/>
                    <a:pt x="1113" y="195"/>
                  </a:cubicBezTo>
                  <a:cubicBezTo>
                    <a:pt x="976" y="77"/>
                    <a:pt x="759" y="0"/>
                    <a:pt x="5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6"/>
            <p:cNvSpPr/>
            <p:nvPr/>
          </p:nvSpPr>
          <p:spPr>
            <a:xfrm>
              <a:off x="-13137625" y="2283525"/>
              <a:ext cx="25500" cy="10300"/>
            </a:xfrm>
            <a:custGeom>
              <a:avLst/>
              <a:gdLst/>
              <a:ahLst/>
              <a:cxnLst/>
              <a:rect l="l" t="t" r="r" b="b"/>
              <a:pathLst>
                <a:path w="1020" h="412" extrusionOk="0">
                  <a:moveTo>
                    <a:pt x="387" y="1"/>
                  </a:moveTo>
                  <a:cubicBezTo>
                    <a:pt x="321" y="1"/>
                    <a:pt x="262" y="13"/>
                    <a:pt x="221" y="42"/>
                  </a:cubicBezTo>
                  <a:cubicBezTo>
                    <a:pt x="1" y="218"/>
                    <a:pt x="325" y="412"/>
                    <a:pt x="589" y="412"/>
                  </a:cubicBezTo>
                  <a:cubicBezTo>
                    <a:pt x="667" y="412"/>
                    <a:pt x="740" y="395"/>
                    <a:pt x="792" y="356"/>
                  </a:cubicBezTo>
                  <a:cubicBezTo>
                    <a:pt x="1020" y="197"/>
                    <a:pt x="648" y="1"/>
                    <a:pt x="38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6"/>
            <p:cNvSpPr/>
            <p:nvPr/>
          </p:nvSpPr>
          <p:spPr>
            <a:xfrm>
              <a:off x="-13175425" y="2329175"/>
              <a:ext cx="26075" cy="10300"/>
            </a:xfrm>
            <a:custGeom>
              <a:avLst/>
              <a:gdLst/>
              <a:ahLst/>
              <a:cxnLst/>
              <a:rect l="l" t="t" r="r" b="b"/>
              <a:pathLst>
                <a:path w="1043" h="412" extrusionOk="0">
                  <a:moveTo>
                    <a:pt x="400" y="1"/>
                  </a:moveTo>
                  <a:cubicBezTo>
                    <a:pt x="331" y="1"/>
                    <a:pt x="267" y="13"/>
                    <a:pt x="221" y="42"/>
                  </a:cubicBezTo>
                  <a:cubicBezTo>
                    <a:pt x="1" y="218"/>
                    <a:pt x="342" y="412"/>
                    <a:pt x="601" y="412"/>
                  </a:cubicBezTo>
                  <a:cubicBezTo>
                    <a:pt x="677" y="412"/>
                    <a:pt x="746" y="395"/>
                    <a:pt x="792" y="356"/>
                  </a:cubicBezTo>
                  <a:cubicBezTo>
                    <a:pt x="1042" y="197"/>
                    <a:pt x="675" y="1"/>
                    <a:pt x="40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6"/>
            <p:cNvSpPr/>
            <p:nvPr/>
          </p:nvSpPr>
          <p:spPr>
            <a:xfrm>
              <a:off x="-13256925" y="2291350"/>
              <a:ext cx="30450" cy="15025"/>
            </a:xfrm>
            <a:custGeom>
              <a:avLst/>
              <a:gdLst/>
              <a:ahLst/>
              <a:cxnLst/>
              <a:rect l="l" t="t" r="r" b="b"/>
              <a:pathLst>
                <a:path w="1218" h="601" extrusionOk="0">
                  <a:moveTo>
                    <a:pt x="466" y="0"/>
                  </a:moveTo>
                  <a:cubicBezTo>
                    <a:pt x="414" y="0"/>
                    <a:pt x="371" y="5"/>
                    <a:pt x="343" y="14"/>
                  </a:cubicBezTo>
                  <a:cubicBezTo>
                    <a:pt x="285" y="43"/>
                    <a:pt x="228" y="72"/>
                    <a:pt x="171" y="129"/>
                  </a:cubicBezTo>
                  <a:cubicBezTo>
                    <a:pt x="0" y="243"/>
                    <a:pt x="114" y="442"/>
                    <a:pt x="257" y="499"/>
                  </a:cubicBezTo>
                  <a:cubicBezTo>
                    <a:pt x="353" y="564"/>
                    <a:pt x="485" y="601"/>
                    <a:pt x="613" y="601"/>
                  </a:cubicBezTo>
                  <a:cubicBezTo>
                    <a:pt x="713" y="601"/>
                    <a:pt x="810" y="578"/>
                    <a:pt x="885" y="528"/>
                  </a:cubicBezTo>
                  <a:cubicBezTo>
                    <a:pt x="942" y="471"/>
                    <a:pt x="970" y="442"/>
                    <a:pt x="1027" y="385"/>
                  </a:cubicBezTo>
                  <a:cubicBezTo>
                    <a:pt x="1218" y="123"/>
                    <a:pt x="731" y="0"/>
                    <a:pt x="46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6"/>
            <p:cNvSpPr/>
            <p:nvPr/>
          </p:nvSpPr>
          <p:spPr>
            <a:xfrm>
              <a:off x="-13455825" y="2414700"/>
              <a:ext cx="24750" cy="9375"/>
            </a:xfrm>
            <a:custGeom>
              <a:avLst/>
              <a:gdLst/>
              <a:ahLst/>
              <a:cxnLst/>
              <a:rect l="l" t="t" r="r" b="b"/>
              <a:pathLst>
                <a:path w="990" h="375" extrusionOk="0">
                  <a:moveTo>
                    <a:pt x="402" y="0"/>
                  </a:moveTo>
                  <a:cubicBezTo>
                    <a:pt x="331" y="0"/>
                    <a:pt x="267" y="14"/>
                    <a:pt x="224" y="45"/>
                  </a:cubicBezTo>
                  <a:cubicBezTo>
                    <a:pt x="1" y="201"/>
                    <a:pt x="336" y="375"/>
                    <a:pt x="588" y="375"/>
                  </a:cubicBezTo>
                  <a:cubicBezTo>
                    <a:pt x="659" y="375"/>
                    <a:pt x="723" y="361"/>
                    <a:pt x="766" y="330"/>
                  </a:cubicBezTo>
                  <a:cubicBezTo>
                    <a:pt x="989" y="174"/>
                    <a:pt x="654" y="0"/>
                    <a:pt x="40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6"/>
            <p:cNvSpPr/>
            <p:nvPr/>
          </p:nvSpPr>
          <p:spPr>
            <a:xfrm>
              <a:off x="-12360000" y="2779600"/>
              <a:ext cx="22550" cy="14600"/>
            </a:xfrm>
            <a:custGeom>
              <a:avLst/>
              <a:gdLst/>
              <a:ahLst/>
              <a:cxnLst/>
              <a:rect l="l" t="t" r="r" b="b"/>
              <a:pathLst>
                <a:path w="902" h="584" extrusionOk="0">
                  <a:moveTo>
                    <a:pt x="398" y="0"/>
                  </a:moveTo>
                  <a:cubicBezTo>
                    <a:pt x="273" y="0"/>
                    <a:pt x="174" y="43"/>
                    <a:pt x="216" y="172"/>
                  </a:cubicBezTo>
                  <a:cubicBezTo>
                    <a:pt x="216" y="172"/>
                    <a:pt x="216" y="172"/>
                    <a:pt x="216" y="200"/>
                  </a:cubicBezTo>
                  <a:cubicBezTo>
                    <a:pt x="0" y="338"/>
                    <a:pt x="379" y="583"/>
                    <a:pt x="646" y="583"/>
                  </a:cubicBezTo>
                  <a:cubicBezTo>
                    <a:pt x="766" y="583"/>
                    <a:pt x="864" y="533"/>
                    <a:pt x="873" y="400"/>
                  </a:cubicBezTo>
                  <a:cubicBezTo>
                    <a:pt x="901" y="257"/>
                    <a:pt x="844" y="172"/>
                    <a:pt x="730" y="86"/>
                  </a:cubicBezTo>
                  <a:cubicBezTo>
                    <a:pt x="673" y="43"/>
                    <a:pt x="523" y="0"/>
                    <a:pt x="39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6"/>
            <p:cNvSpPr/>
            <p:nvPr/>
          </p:nvSpPr>
          <p:spPr>
            <a:xfrm>
              <a:off x="-12662750" y="3208300"/>
              <a:ext cx="43525" cy="22300"/>
            </a:xfrm>
            <a:custGeom>
              <a:avLst/>
              <a:gdLst/>
              <a:ahLst/>
              <a:cxnLst/>
              <a:rect l="l" t="t" r="r" b="b"/>
              <a:pathLst>
                <a:path w="1741" h="892" extrusionOk="0">
                  <a:moveTo>
                    <a:pt x="749" y="0"/>
                  </a:moveTo>
                  <a:cubicBezTo>
                    <a:pt x="550" y="0"/>
                    <a:pt x="357" y="57"/>
                    <a:pt x="229" y="200"/>
                  </a:cubicBezTo>
                  <a:cubicBezTo>
                    <a:pt x="229" y="200"/>
                    <a:pt x="229" y="200"/>
                    <a:pt x="229" y="228"/>
                  </a:cubicBezTo>
                  <a:cubicBezTo>
                    <a:pt x="0" y="485"/>
                    <a:pt x="400" y="828"/>
                    <a:pt x="742" y="885"/>
                  </a:cubicBezTo>
                  <a:cubicBezTo>
                    <a:pt x="828" y="885"/>
                    <a:pt x="899" y="892"/>
                    <a:pt x="967" y="892"/>
                  </a:cubicBezTo>
                  <a:cubicBezTo>
                    <a:pt x="1035" y="892"/>
                    <a:pt x="1099" y="885"/>
                    <a:pt x="1170" y="856"/>
                  </a:cubicBezTo>
                  <a:cubicBezTo>
                    <a:pt x="1627" y="771"/>
                    <a:pt x="1741" y="371"/>
                    <a:pt x="1313" y="143"/>
                  </a:cubicBezTo>
                  <a:cubicBezTo>
                    <a:pt x="1156" y="57"/>
                    <a:pt x="949" y="0"/>
                    <a:pt x="74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6"/>
            <p:cNvSpPr/>
            <p:nvPr/>
          </p:nvSpPr>
          <p:spPr>
            <a:xfrm>
              <a:off x="-12659125" y="3145275"/>
              <a:ext cx="39125" cy="15500"/>
            </a:xfrm>
            <a:custGeom>
              <a:avLst/>
              <a:gdLst/>
              <a:ahLst/>
              <a:cxnLst/>
              <a:rect l="l" t="t" r="r" b="b"/>
              <a:pathLst>
                <a:path w="1565" h="620" extrusionOk="0">
                  <a:moveTo>
                    <a:pt x="614" y="0"/>
                  </a:moveTo>
                  <a:cubicBezTo>
                    <a:pt x="508" y="0"/>
                    <a:pt x="411" y="20"/>
                    <a:pt x="341" y="67"/>
                  </a:cubicBezTo>
                  <a:cubicBezTo>
                    <a:pt x="1" y="317"/>
                    <a:pt x="542" y="620"/>
                    <a:pt x="951" y="620"/>
                  </a:cubicBezTo>
                  <a:cubicBezTo>
                    <a:pt x="1057" y="620"/>
                    <a:pt x="1155" y="599"/>
                    <a:pt x="1225" y="552"/>
                  </a:cubicBezTo>
                  <a:cubicBezTo>
                    <a:pt x="1565" y="303"/>
                    <a:pt x="1023" y="0"/>
                    <a:pt x="6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6"/>
            <p:cNvSpPr/>
            <p:nvPr/>
          </p:nvSpPr>
          <p:spPr>
            <a:xfrm>
              <a:off x="-12613900" y="3144575"/>
              <a:ext cx="15800" cy="5900"/>
            </a:xfrm>
            <a:custGeom>
              <a:avLst/>
              <a:gdLst/>
              <a:ahLst/>
              <a:cxnLst/>
              <a:rect l="l" t="t" r="r" b="b"/>
              <a:pathLst>
                <a:path w="632" h="236" extrusionOk="0">
                  <a:moveTo>
                    <a:pt x="273" y="1"/>
                  </a:moveTo>
                  <a:cubicBezTo>
                    <a:pt x="226" y="1"/>
                    <a:pt x="184" y="12"/>
                    <a:pt x="158" y="38"/>
                  </a:cubicBezTo>
                  <a:cubicBezTo>
                    <a:pt x="1" y="128"/>
                    <a:pt x="215" y="236"/>
                    <a:pt x="382" y="236"/>
                  </a:cubicBezTo>
                  <a:cubicBezTo>
                    <a:pt x="428" y="236"/>
                    <a:pt x="470" y="228"/>
                    <a:pt x="500" y="210"/>
                  </a:cubicBezTo>
                  <a:cubicBezTo>
                    <a:pt x="632" y="122"/>
                    <a:pt x="427" y="1"/>
                    <a:pt x="27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" name="Google Shape;1352;p16"/>
          <p:cNvGrpSpPr/>
          <p:nvPr/>
        </p:nvGrpSpPr>
        <p:grpSpPr>
          <a:xfrm>
            <a:off x="205287" y="1268076"/>
            <a:ext cx="982746" cy="870459"/>
            <a:chOff x="-13719875" y="3590825"/>
            <a:chExt cx="752025" cy="666100"/>
          </a:xfrm>
        </p:grpSpPr>
        <p:sp>
          <p:nvSpPr>
            <p:cNvPr id="1353" name="Google Shape;1353;p16"/>
            <p:cNvSpPr/>
            <p:nvPr/>
          </p:nvSpPr>
          <p:spPr>
            <a:xfrm>
              <a:off x="-13719875" y="3845275"/>
              <a:ext cx="185500" cy="179900"/>
            </a:xfrm>
            <a:custGeom>
              <a:avLst/>
              <a:gdLst/>
              <a:ahLst/>
              <a:cxnLst/>
              <a:rect l="l" t="t" r="r" b="b"/>
              <a:pathLst>
                <a:path w="7420" h="7196" extrusionOk="0">
                  <a:moveTo>
                    <a:pt x="5251" y="0"/>
                  </a:moveTo>
                  <a:cubicBezTo>
                    <a:pt x="4866" y="0"/>
                    <a:pt x="4431" y="84"/>
                    <a:pt x="3938" y="172"/>
                  </a:cubicBezTo>
                  <a:cubicBezTo>
                    <a:pt x="2340" y="457"/>
                    <a:pt x="686" y="1056"/>
                    <a:pt x="172" y="2511"/>
                  </a:cubicBezTo>
                  <a:cubicBezTo>
                    <a:pt x="58" y="2825"/>
                    <a:pt x="1" y="3196"/>
                    <a:pt x="1" y="3595"/>
                  </a:cubicBezTo>
                  <a:cubicBezTo>
                    <a:pt x="28" y="5556"/>
                    <a:pt x="1018" y="7196"/>
                    <a:pt x="3099" y="7196"/>
                  </a:cubicBezTo>
                  <a:cubicBezTo>
                    <a:pt x="3169" y="7196"/>
                    <a:pt x="3239" y="7194"/>
                    <a:pt x="3310" y="7190"/>
                  </a:cubicBezTo>
                  <a:cubicBezTo>
                    <a:pt x="4737" y="7133"/>
                    <a:pt x="6164" y="6848"/>
                    <a:pt x="6848" y="5450"/>
                  </a:cubicBezTo>
                  <a:cubicBezTo>
                    <a:pt x="7391" y="4337"/>
                    <a:pt x="7419" y="2169"/>
                    <a:pt x="6763" y="970"/>
                  </a:cubicBezTo>
                  <a:cubicBezTo>
                    <a:pt x="6359" y="215"/>
                    <a:pt x="5868" y="0"/>
                    <a:pt x="5251" y="0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6"/>
            <p:cNvSpPr/>
            <p:nvPr/>
          </p:nvSpPr>
          <p:spPr>
            <a:xfrm>
              <a:off x="-13378850" y="3799225"/>
              <a:ext cx="145475" cy="142375"/>
            </a:xfrm>
            <a:custGeom>
              <a:avLst/>
              <a:gdLst/>
              <a:ahLst/>
              <a:cxnLst/>
              <a:rect l="l" t="t" r="r" b="b"/>
              <a:pathLst>
                <a:path w="5819" h="5695" extrusionOk="0">
                  <a:moveTo>
                    <a:pt x="3603" y="1"/>
                  </a:moveTo>
                  <a:cubicBezTo>
                    <a:pt x="2399" y="1"/>
                    <a:pt x="951" y="752"/>
                    <a:pt x="512" y="1671"/>
                  </a:cubicBezTo>
                  <a:cubicBezTo>
                    <a:pt x="426" y="1899"/>
                    <a:pt x="341" y="2156"/>
                    <a:pt x="283" y="2384"/>
                  </a:cubicBezTo>
                  <a:cubicBezTo>
                    <a:pt x="0" y="4109"/>
                    <a:pt x="1529" y="5695"/>
                    <a:pt x="3214" y="5695"/>
                  </a:cubicBezTo>
                  <a:cubicBezTo>
                    <a:pt x="3396" y="5695"/>
                    <a:pt x="3580" y="5676"/>
                    <a:pt x="3764" y="5637"/>
                  </a:cubicBezTo>
                  <a:cubicBezTo>
                    <a:pt x="5220" y="5352"/>
                    <a:pt x="5819" y="5124"/>
                    <a:pt x="5819" y="3440"/>
                  </a:cubicBezTo>
                  <a:cubicBezTo>
                    <a:pt x="5819" y="2327"/>
                    <a:pt x="5648" y="986"/>
                    <a:pt x="4763" y="330"/>
                  </a:cubicBezTo>
                  <a:cubicBezTo>
                    <a:pt x="4450" y="101"/>
                    <a:pt x="4043" y="1"/>
                    <a:pt x="3603" y="1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6"/>
            <p:cNvSpPr/>
            <p:nvPr/>
          </p:nvSpPr>
          <p:spPr>
            <a:xfrm>
              <a:off x="-13581175" y="4155150"/>
              <a:ext cx="123825" cy="101775"/>
            </a:xfrm>
            <a:custGeom>
              <a:avLst/>
              <a:gdLst/>
              <a:ahLst/>
              <a:cxnLst/>
              <a:rect l="l" t="t" r="r" b="b"/>
              <a:pathLst>
                <a:path w="4953" h="4071" extrusionOk="0">
                  <a:moveTo>
                    <a:pt x="3502" y="1"/>
                  </a:moveTo>
                  <a:cubicBezTo>
                    <a:pt x="2517" y="1"/>
                    <a:pt x="1202" y="1616"/>
                    <a:pt x="416" y="2613"/>
                  </a:cubicBezTo>
                  <a:cubicBezTo>
                    <a:pt x="0" y="3736"/>
                    <a:pt x="841" y="4071"/>
                    <a:pt x="1692" y="4071"/>
                  </a:cubicBezTo>
                  <a:cubicBezTo>
                    <a:pt x="2010" y="4071"/>
                    <a:pt x="2329" y="4024"/>
                    <a:pt x="2584" y="3954"/>
                  </a:cubicBezTo>
                  <a:cubicBezTo>
                    <a:pt x="3868" y="3555"/>
                    <a:pt x="4953" y="3041"/>
                    <a:pt x="4610" y="1415"/>
                  </a:cubicBezTo>
                  <a:cubicBezTo>
                    <a:pt x="4386" y="386"/>
                    <a:pt x="3983" y="1"/>
                    <a:pt x="3502" y="1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6"/>
            <p:cNvSpPr/>
            <p:nvPr/>
          </p:nvSpPr>
          <p:spPr>
            <a:xfrm>
              <a:off x="-13072200" y="3753775"/>
              <a:ext cx="104350" cy="91775"/>
            </a:xfrm>
            <a:custGeom>
              <a:avLst/>
              <a:gdLst/>
              <a:ahLst/>
              <a:cxnLst/>
              <a:rect l="l" t="t" r="r" b="b"/>
              <a:pathLst>
                <a:path w="4174" h="3671" extrusionOk="0">
                  <a:moveTo>
                    <a:pt x="2530" y="1"/>
                  </a:moveTo>
                  <a:cubicBezTo>
                    <a:pt x="1633" y="1"/>
                    <a:pt x="533" y="526"/>
                    <a:pt x="1" y="1435"/>
                  </a:cubicBezTo>
                  <a:cubicBezTo>
                    <a:pt x="172" y="2861"/>
                    <a:pt x="172" y="3375"/>
                    <a:pt x="1627" y="3632"/>
                  </a:cubicBezTo>
                  <a:cubicBezTo>
                    <a:pt x="1769" y="3658"/>
                    <a:pt x="1902" y="3671"/>
                    <a:pt x="2027" y="3671"/>
                  </a:cubicBezTo>
                  <a:cubicBezTo>
                    <a:pt x="2989" y="3671"/>
                    <a:pt x="3493" y="2923"/>
                    <a:pt x="3796" y="1863"/>
                  </a:cubicBezTo>
                  <a:cubicBezTo>
                    <a:pt x="4174" y="568"/>
                    <a:pt x="3462" y="1"/>
                    <a:pt x="2530" y="1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6"/>
            <p:cNvSpPr/>
            <p:nvPr/>
          </p:nvSpPr>
          <p:spPr>
            <a:xfrm>
              <a:off x="-13403000" y="3590825"/>
              <a:ext cx="84675" cy="69050"/>
            </a:xfrm>
            <a:custGeom>
              <a:avLst/>
              <a:gdLst/>
              <a:ahLst/>
              <a:cxnLst/>
              <a:rect l="l" t="t" r="r" b="b"/>
              <a:pathLst>
                <a:path w="3387" h="2762" extrusionOk="0">
                  <a:moveTo>
                    <a:pt x="1141" y="1"/>
                  </a:moveTo>
                  <a:cubicBezTo>
                    <a:pt x="913" y="1"/>
                    <a:pt x="717" y="67"/>
                    <a:pt x="593" y="221"/>
                  </a:cubicBezTo>
                  <a:lnTo>
                    <a:pt x="279" y="392"/>
                  </a:lnTo>
                  <a:cubicBezTo>
                    <a:pt x="0" y="1509"/>
                    <a:pt x="158" y="2762"/>
                    <a:pt x="1395" y="2762"/>
                  </a:cubicBezTo>
                  <a:cubicBezTo>
                    <a:pt x="1422" y="2762"/>
                    <a:pt x="1449" y="2761"/>
                    <a:pt x="1478" y="2760"/>
                  </a:cubicBezTo>
                  <a:cubicBezTo>
                    <a:pt x="2134" y="2731"/>
                    <a:pt x="2790" y="2475"/>
                    <a:pt x="3047" y="1847"/>
                  </a:cubicBezTo>
                  <a:cubicBezTo>
                    <a:pt x="3387" y="987"/>
                    <a:pt x="2020" y="1"/>
                    <a:pt x="1141" y="1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8" name="Google Shape;1358;p16"/>
          <p:cNvSpPr txBox="1">
            <a:spLocks noGrp="1"/>
          </p:cNvSpPr>
          <p:nvPr>
            <p:ph type="title"/>
          </p:nvPr>
        </p:nvSpPr>
        <p:spPr>
          <a:xfrm>
            <a:off x="2022600" y="434550"/>
            <a:ext cx="50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59" name="Google Shape;1359;p16"/>
          <p:cNvSpPr txBox="1">
            <a:spLocks noGrp="1"/>
          </p:cNvSpPr>
          <p:nvPr>
            <p:ph type="body" idx="1"/>
          </p:nvPr>
        </p:nvSpPr>
        <p:spPr>
          <a:xfrm>
            <a:off x="4226428" y="1999850"/>
            <a:ext cx="3696600" cy="15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solidFill>
                  <a:srgbClr val="474747"/>
                </a:solidFill>
              </a:defRPr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bg>
      <p:bgPr>
        <a:solidFill>
          <a:schemeClr val="dk2"/>
        </a:solidFill>
        <a:effectLst/>
      </p:bgPr>
    </p:bg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17"/>
          <p:cNvSpPr/>
          <p:nvPr/>
        </p:nvSpPr>
        <p:spPr>
          <a:xfrm rot="10800000">
            <a:off x="-1113129" y="-10"/>
            <a:ext cx="3008979" cy="456760"/>
          </a:xfrm>
          <a:custGeom>
            <a:avLst/>
            <a:gdLst/>
            <a:ahLst/>
            <a:cxnLst/>
            <a:rect l="l" t="t" r="r" b="b"/>
            <a:pathLst>
              <a:path w="95251" h="14459" extrusionOk="0">
                <a:moveTo>
                  <a:pt x="28539" y="0"/>
                </a:moveTo>
                <a:cubicBezTo>
                  <a:pt x="14541" y="0"/>
                  <a:pt x="0" y="14458"/>
                  <a:pt x="0" y="14458"/>
                </a:cubicBezTo>
                <a:lnTo>
                  <a:pt x="95250" y="14458"/>
                </a:lnTo>
                <a:lnTo>
                  <a:pt x="95250" y="11058"/>
                </a:lnTo>
                <a:cubicBezTo>
                  <a:pt x="94536" y="11020"/>
                  <a:pt x="93831" y="10944"/>
                  <a:pt x="93126" y="10829"/>
                </a:cubicBezTo>
                <a:cubicBezTo>
                  <a:pt x="87583" y="9943"/>
                  <a:pt x="82830" y="7057"/>
                  <a:pt x="77696" y="5076"/>
                </a:cubicBezTo>
                <a:cubicBezTo>
                  <a:pt x="72221" y="2961"/>
                  <a:pt x="66202" y="1859"/>
                  <a:pt x="60182" y="1859"/>
                </a:cubicBezTo>
                <a:cubicBezTo>
                  <a:pt x="59343" y="1859"/>
                  <a:pt x="58503" y="1880"/>
                  <a:pt x="57665" y="1923"/>
                </a:cubicBezTo>
                <a:cubicBezTo>
                  <a:pt x="53226" y="2142"/>
                  <a:pt x="50807" y="2857"/>
                  <a:pt x="46368" y="2990"/>
                </a:cubicBezTo>
                <a:cubicBezTo>
                  <a:pt x="46225" y="2995"/>
                  <a:pt x="46080" y="2997"/>
                  <a:pt x="45933" y="2997"/>
                </a:cubicBezTo>
                <a:cubicBezTo>
                  <a:pt x="41535" y="2997"/>
                  <a:pt x="35777" y="976"/>
                  <a:pt x="31785" y="276"/>
                </a:cubicBezTo>
                <a:cubicBezTo>
                  <a:pt x="30711" y="87"/>
                  <a:pt x="29627" y="0"/>
                  <a:pt x="28539" y="0"/>
                </a:cubicBezTo>
                <a:close/>
              </a:path>
            </a:pathLst>
          </a:custGeom>
          <a:solidFill>
            <a:srgbClr val="BDC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2" name="Google Shape;1362;p17"/>
          <p:cNvGrpSpPr/>
          <p:nvPr/>
        </p:nvGrpSpPr>
        <p:grpSpPr>
          <a:xfrm rot="-5400000">
            <a:off x="8141100" y="73925"/>
            <a:ext cx="1076825" cy="928975"/>
            <a:chOff x="5638300" y="3555950"/>
            <a:chExt cx="1076825" cy="928975"/>
          </a:xfrm>
        </p:grpSpPr>
        <p:sp>
          <p:nvSpPr>
            <p:cNvPr id="1363" name="Google Shape;1363;p17"/>
            <p:cNvSpPr/>
            <p:nvPr/>
          </p:nvSpPr>
          <p:spPr>
            <a:xfrm>
              <a:off x="6148625" y="3555950"/>
              <a:ext cx="271725" cy="286200"/>
            </a:xfrm>
            <a:custGeom>
              <a:avLst/>
              <a:gdLst/>
              <a:ahLst/>
              <a:cxnLst/>
              <a:rect l="l" t="t" r="r" b="b"/>
              <a:pathLst>
                <a:path w="10869" h="11448" extrusionOk="0">
                  <a:moveTo>
                    <a:pt x="8110" y="0"/>
                  </a:moveTo>
                  <a:cubicBezTo>
                    <a:pt x="7952" y="0"/>
                    <a:pt x="7793" y="21"/>
                    <a:pt x="7639" y="65"/>
                  </a:cubicBezTo>
                  <a:cubicBezTo>
                    <a:pt x="6763" y="303"/>
                    <a:pt x="6134" y="1303"/>
                    <a:pt x="6429" y="2198"/>
                  </a:cubicBezTo>
                  <a:cubicBezTo>
                    <a:pt x="6725" y="3094"/>
                    <a:pt x="7029" y="3989"/>
                    <a:pt x="7201" y="4913"/>
                  </a:cubicBezTo>
                  <a:cubicBezTo>
                    <a:pt x="7230" y="5218"/>
                    <a:pt x="7239" y="5532"/>
                    <a:pt x="7230" y="5837"/>
                  </a:cubicBezTo>
                  <a:cubicBezTo>
                    <a:pt x="7182" y="6075"/>
                    <a:pt x="7134" y="6304"/>
                    <a:pt x="7058" y="6532"/>
                  </a:cubicBezTo>
                  <a:cubicBezTo>
                    <a:pt x="6972" y="6713"/>
                    <a:pt x="6868" y="6885"/>
                    <a:pt x="6763" y="7047"/>
                  </a:cubicBezTo>
                  <a:cubicBezTo>
                    <a:pt x="6629" y="7199"/>
                    <a:pt x="6487" y="7351"/>
                    <a:pt x="6334" y="7485"/>
                  </a:cubicBezTo>
                  <a:lnTo>
                    <a:pt x="6201" y="7590"/>
                  </a:lnTo>
                  <a:cubicBezTo>
                    <a:pt x="6039" y="7704"/>
                    <a:pt x="5867" y="7799"/>
                    <a:pt x="5696" y="7885"/>
                  </a:cubicBezTo>
                  <a:lnTo>
                    <a:pt x="5601" y="7913"/>
                  </a:lnTo>
                  <a:lnTo>
                    <a:pt x="5582" y="7913"/>
                  </a:lnTo>
                  <a:lnTo>
                    <a:pt x="5372" y="7856"/>
                  </a:lnTo>
                  <a:cubicBezTo>
                    <a:pt x="5058" y="7704"/>
                    <a:pt x="4753" y="7513"/>
                    <a:pt x="4467" y="7313"/>
                  </a:cubicBezTo>
                  <a:cubicBezTo>
                    <a:pt x="4001" y="6942"/>
                    <a:pt x="3591" y="6532"/>
                    <a:pt x="3143" y="6142"/>
                  </a:cubicBezTo>
                  <a:cubicBezTo>
                    <a:pt x="2772" y="5808"/>
                    <a:pt x="2303" y="5635"/>
                    <a:pt x="1837" y="5635"/>
                  </a:cubicBezTo>
                  <a:cubicBezTo>
                    <a:pt x="1358" y="5635"/>
                    <a:pt x="881" y="5818"/>
                    <a:pt x="514" y="6199"/>
                  </a:cubicBezTo>
                  <a:cubicBezTo>
                    <a:pt x="191" y="6542"/>
                    <a:pt x="0" y="7018"/>
                    <a:pt x="0" y="7494"/>
                  </a:cubicBezTo>
                  <a:cubicBezTo>
                    <a:pt x="10" y="8018"/>
                    <a:pt x="229" y="8447"/>
                    <a:pt x="581" y="8818"/>
                  </a:cubicBezTo>
                  <a:cubicBezTo>
                    <a:pt x="1029" y="9304"/>
                    <a:pt x="1562" y="9695"/>
                    <a:pt x="2096" y="10076"/>
                  </a:cubicBezTo>
                  <a:cubicBezTo>
                    <a:pt x="2515" y="10380"/>
                    <a:pt x="2953" y="10657"/>
                    <a:pt x="3420" y="10895"/>
                  </a:cubicBezTo>
                  <a:cubicBezTo>
                    <a:pt x="3839" y="11104"/>
                    <a:pt x="4296" y="11266"/>
                    <a:pt x="4763" y="11371"/>
                  </a:cubicBezTo>
                  <a:cubicBezTo>
                    <a:pt x="5004" y="11422"/>
                    <a:pt x="5254" y="11447"/>
                    <a:pt x="5501" y="11447"/>
                  </a:cubicBezTo>
                  <a:cubicBezTo>
                    <a:pt x="5624" y="11447"/>
                    <a:pt x="5747" y="11441"/>
                    <a:pt x="5867" y="11428"/>
                  </a:cubicBezTo>
                  <a:cubicBezTo>
                    <a:pt x="6096" y="11400"/>
                    <a:pt x="6315" y="11371"/>
                    <a:pt x="6544" y="11323"/>
                  </a:cubicBezTo>
                  <a:cubicBezTo>
                    <a:pt x="6820" y="11276"/>
                    <a:pt x="7163" y="11095"/>
                    <a:pt x="7401" y="10981"/>
                  </a:cubicBezTo>
                  <a:cubicBezTo>
                    <a:pt x="7553" y="10914"/>
                    <a:pt x="7696" y="10838"/>
                    <a:pt x="7830" y="10752"/>
                  </a:cubicBezTo>
                  <a:cubicBezTo>
                    <a:pt x="8573" y="10314"/>
                    <a:pt x="9220" y="9676"/>
                    <a:pt x="9696" y="8971"/>
                  </a:cubicBezTo>
                  <a:cubicBezTo>
                    <a:pt x="10497" y="7771"/>
                    <a:pt x="10868" y="6266"/>
                    <a:pt x="10678" y="4827"/>
                  </a:cubicBezTo>
                  <a:cubicBezTo>
                    <a:pt x="10601" y="4189"/>
                    <a:pt x="10487" y="3589"/>
                    <a:pt x="10316" y="2970"/>
                  </a:cubicBezTo>
                  <a:cubicBezTo>
                    <a:pt x="10163" y="2399"/>
                    <a:pt x="9963" y="1837"/>
                    <a:pt x="9782" y="1275"/>
                  </a:cubicBezTo>
                  <a:cubicBezTo>
                    <a:pt x="9630" y="817"/>
                    <a:pt x="9363" y="446"/>
                    <a:pt x="8944" y="208"/>
                  </a:cubicBezTo>
                  <a:cubicBezTo>
                    <a:pt x="8691" y="72"/>
                    <a:pt x="8402" y="0"/>
                    <a:pt x="8110" y="0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5729750" y="3828225"/>
              <a:ext cx="216950" cy="249900"/>
            </a:xfrm>
            <a:custGeom>
              <a:avLst/>
              <a:gdLst/>
              <a:ahLst/>
              <a:cxnLst/>
              <a:rect l="l" t="t" r="r" b="b"/>
              <a:pathLst>
                <a:path w="8678" h="9996" extrusionOk="0">
                  <a:moveTo>
                    <a:pt x="6005" y="1"/>
                  </a:moveTo>
                  <a:cubicBezTo>
                    <a:pt x="5855" y="1"/>
                    <a:pt x="5706" y="21"/>
                    <a:pt x="5563" y="61"/>
                  </a:cubicBezTo>
                  <a:cubicBezTo>
                    <a:pt x="4706" y="299"/>
                    <a:pt x="4106" y="1261"/>
                    <a:pt x="4392" y="2128"/>
                  </a:cubicBezTo>
                  <a:cubicBezTo>
                    <a:pt x="4696" y="3080"/>
                    <a:pt x="5049" y="4052"/>
                    <a:pt x="5239" y="5042"/>
                  </a:cubicBezTo>
                  <a:lnTo>
                    <a:pt x="5249" y="5376"/>
                  </a:lnTo>
                  <a:lnTo>
                    <a:pt x="5239" y="5414"/>
                  </a:lnTo>
                  <a:lnTo>
                    <a:pt x="5125" y="5614"/>
                  </a:lnTo>
                  <a:cubicBezTo>
                    <a:pt x="4944" y="5833"/>
                    <a:pt x="4734" y="6043"/>
                    <a:pt x="4515" y="6233"/>
                  </a:cubicBezTo>
                  <a:cubicBezTo>
                    <a:pt x="4382" y="6328"/>
                    <a:pt x="4239" y="6414"/>
                    <a:pt x="4087" y="6490"/>
                  </a:cubicBezTo>
                  <a:lnTo>
                    <a:pt x="4001" y="6519"/>
                  </a:lnTo>
                  <a:cubicBezTo>
                    <a:pt x="3820" y="6328"/>
                    <a:pt x="3658" y="6128"/>
                    <a:pt x="3487" y="5928"/>
                  </a:cubicBezTo>
                  <a:cubicBezTo>
                    <a:pt x="3391" y="5814"/>
                    <a:pt x="3306" y="5700"/>
                    <a:pt x="3210" y="5585"/>
                  </a:cubicBezTo>
                  <a:cubicBezTo>
                    <a:pt x="3001" y="5328"/>
                    <a:pt x="2734" y="5147"/>
                    <a:pt x="2458" y="4957"/>
                  </a:cubicBezTo>
                  <a:cubicBezTo>
                    <a:pt x="2201" y="4823"/>
                    <a:pt x="1934" y="4757"/>
                    <a:pt x="1639" y="4757"/>
                  </a:cubicBezTo>
                  <a:cubicBezTo>
                    <a:pt x="1201" y="4757"/>
                    <a:pt x="772" y="4947"/>
                    <a:pt x="458" y="5262"/>
                  </a:cubicBezTo>
                  <a:cubicBezTo>
                    <a:pt x="258" y="5481"/>
                    <a:pt x="124" y="5728"/>
                    <a:pt x="58" y="6005"/>
                  </a:cubicBezTo>
                  <a:cubicBezTo>
                    <a:pt x="39" y="6147"/>
                    <a:pt x="20" y="6281"/>
                    <a:pt x="1" y="6424"/>
                  </a:cubicBezTo>
                  <a:cubicBezTo>
                    <a:pt x="10" y="6728"/>
                    <a:pt x="86" y="7005"/>
                    <a:pt x="239" y="7262"/>
                  </a:cubicBezTo>
                  <a:cubicBezTo>
                    <a:pt x="448" y="7738"/>
                    <a:pt x="782" y="8138"/>
                    <a:pt x="1115" y="8538"/>
                  </a:cubicBezTo>
                  <a:cubicBezTo>
                    <a:pt x="1601" y="9138"/>
                    <a:pt x="2191" y="9672"/>
                    <a:pt x="2953" y="9881"/>
                  </a:cubicBezTo>
                  <a:cubicBezTo>
                    <a:pt x="3234" y="9958"/>
                    <a:pt x="3528" y="9996"/>
                    <a:pt x="3823" y="9996"/>
                  </a:cubicBezTo>
                  <a:cubicBezTo>
                    <a:pt x="4079" y="9996"/>
                    <a:pt x="4334" y="9967"/>
                    <a:pt x="4582" y="9910"/>
                  </a:cubicBezTo>
                  <a:cubicBezTo>
                    <a:pt x="5039" y="9805"/>
                    <a:pt x="5468" y="9605"/>
                    <a:pt x="5887" y="9395"/>
                  </a:cubicBezTo>
                  <a:lnTo>
                    <a:pt x="6011" y="9319"/>
                  </a:lnTo>
                  <a:cubicBezTo>
                    <a:pt x="6325" y="9129"/>
                    <a:pt x="6611" y="8881"/>
                    <a:pt x="6878" y="8643"/>
                  </a:cubicBezTo>
                  <a:cubicBezTo>
                    <a:pt x="7020" y="8519"/>
                    <a:pt x="7163" y="8376"/>
                    <a:pt x="7297" y="8233"/>
                  </a:cubicBezTo>
                  <a:cubicBezTo>
                    <a:pt x="7840" y="7595"/>
                    <a:pt x="8325" y="6928"/>
                    <a:pt x="8506" y="6090"/>
                  </a:cubicBezTo>
                  <a:cubicBezTo>
                    <a:pt x="8678" y="5309"/>
                    <a:pt x="8535" y="4519"/>
                    <a:pt x="8383" y="3747"/>
                  </a:cubicBezTo>
                  <a:cubicBezTo>
                    <a:pt x="8202" y="2890"/>
                    <a:pt x="7897" y="2061"/>
                    <a:pt x="7621" y="1233"/>
                  </a:cubicBezTo>
                  <a:cubicBezTo>
                    <a:pt x="7478" y="794"/>
                    <a:pt x="7221" y="432"/>
                    <a:pt x="6811" y="213"/>
                  </a:cubicBezTo>
                  <a:cubicBezTo>
                    <a:pt x="6563" y="71"/>
                    <a:pt x="6283" y="1"/>
                    <a:pt x="6005" y="1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6064800" y="3948250"/>
              <a:ext cx="247425" cy="231950"/>
            </a:xfrm>
            <a:custGeom>
              <a:avLst/>
              <a:gdLst/>
              <a:ahLst/>
              <a:cxnLst/>
              <a:rect l="l" t="t" r="r" b="b"/>
              <a:pathLst>
                <a:path w="9897" h="9278" extrusionOk="0">
                  <a:moveTo>
                    <a:pt x="6993" y="1"/>
                  </a:moveTo>
                  <a:cubicBezTo>
                    <a:pt x="6665" y="1"/>
                    <a:pt x="6338" y="83"/>
                    <a:pt x="6058" y="251"/>
                  </a:cubicBezTo>
                  <a:cubicBezTo>
                    <a:pt x="5649" y="489"/>
                    <a:pt x="5353" y="889"/>
                    <a:pt x="5239" y="1356"/>
                  </a:cubicBezTo>
                  <a:cubicBezTo>
                    <a:pt x="5115" y="1832"/>
                    <a:pt x="5220" y="2280"/>
                    <a:pt x="5439" y="2708"/>
                  </a:cubicBezTo>
                  <a:cubicBezTo>
                    <a:pt x="5610" y="3042"/>
                    <a:pt x="5772" y="3366"/>
                    <a:pt x="5934" y="3690"/>
                  </a:cubicBezTo>
                  <a:cubicBezTo>
                    <a:pt x="6058" y="4013"/>
                    <a:pt x="6163" y="4347"/>
                    <a:pt x="6239" y="4680"/>
                  </a:cubicBezTo>
                  <a:lnTo>
                    <a:pt x="6249" y="4890"/>
                  </a:lnTo>
                  <a:lnTo>
                    <a:pt x="6201" y="5052"/>
                  </a:lnTo>
                  <a:lnTo>
                    <a:pt x="6163" y="5128"/>
                  </a:lnTo>
                  <a:cubicBezTo>
                    <a:pt x="5982" y="5328"/>
                    <a:pt x="5791" y="5509"/>
                    <a:pt x="5591" y="5680"/>
                  </a:cubicBezTo>
                  <a:cubicBezTo>
                    <a:pt x="5477" y="5756"/>
                    <a:pt x="5353" y="5833"/>
                    <a:pt x="5229" y="5909"/>
                  </a:cubicBezTo>
                  <a:lnTo>
                    <a:pt x="5134" y="5928"/>
                  </a:lnTo>
                  <a:cubicBezTo>
                    <a:pt x="5033" y="5935"/>
                    <a:pt x="4932" y="5941"/>
                    <a:pt x="4831" y="5941"/>
                  </a:cubicBezTo>
                  <a:cubicBezTo>
                    <a:pt x="4789" y="5941"/>
                    <a:pt x="4747" y="5940"/>
                    <a:pt x="4706" y="5937"/>
                  </a:cubicBezTo>
                  <a:cubicBezTo>
                    <a:pt x="4363" y="5880"/>
                    <a:pt x="4029" y="5804"/>
                    <a:pt x="3696" y="5699"/>
                  </a:cubicBezTo>
                  <a:cubicBezTo>
                    <a:pt x="3496" y="5614"/>
                    <a:pt x="3305" y="5518"/>
                    <a:pt x="3115" y="5404"/>
                  </a:cubicBezTo>
                  <a:cubicBezTo>
                    <a:pt x="2829" y="5233"/>
                    <a:pt x="2543" y="5052"/>
                    <a:pt x="2248" y="4890"/>
                  </a:cubicBezTo>
                  <a:cubicBezTo>
                    <a:pt x="2022" y="4762"/>
                    <a:pt x="1770" y="4700"/>
                    <a:pt x="1520" y="4700"/>
                  </a:cubicBezTo>
                  <a:cubicBezTo>
                    <a:pt x="1117" y="4700"/>
                    <a:pt x="717" y="4860"/>
                    <a:pt x="429" y="5166"/>
                  </a:cubicBezTo>
                  <a:cubicBezTo>
                    <a:pt x="153" y="5452"/>
                    <a:pt x="0" y="5833"/>
                    <a:pt x="0" y="6233"/>
                  </a:cubicBezTo>
                  <a:cubicBezTo>
                    <a:pt x="10" y="6661"/>
                    <a:pt x="200" y="6995"/>
                    <a:pt x="476" y="7309"/>
                  </a:cubicBezTo>
                  <a:cubicBezTo>
                    <a:pt x="810" y="7700"/>
                    <a:pt x="1258" y="8004"/>
                    <a:pt x="1696" y="8262"/>
                  </a:cubicBezTo>
                  <a:cubicBezTo>
                    <a:pt x="2143" y="8528"/>
                    <a:pt x="2620" y="8747"/>
                    <a:pt x="3115" y="8909"/>
                  </a:cubicBezTo>
                  <a:cubicBezTo>
                    <a:pt x="3648" y="9081"/>
                    <a:pt x="4172" y="9195"/>
                    <a:pt x="4725" y="9252"/>
                  </a:cubicBezTo>
                  <a:cubicBezTo>
                    <a:pt x="4878" y="9269"/>
                    <a:pt x="5032" y="9278"/>
                    <a:pt x="5185" y="9278"/>
                  </a:cubicBezTo>
                  <a:cubicBezTo>
                    <a:pt x="5967" y="9278"/>
                    <a:pt x="6742" y="9058"/>
                    <a:pt x="7411" y="8652"/>
                  </a:cubicBezTo>
                  <a:cubicBezTo>
                    <a:pt x="7525" y="8585"/>
                    <a:pt x="7639" y="8509"/>
                    <a:pt x="7754" y="8433"/>
                  </a:cubicBezTo>
                  <a:cubicBezTo>
                    <a:pt x="8011" y="8242"/>
                    <a:pt x="8277" y="8042"/>
                    <a:pt x="8516" y="7823"/>
                  </a:cubicBezTo>
                  <a:cubicBezTo>
                    <a:pt x="8830" y="7547"/>
                    <a:pt x="9068" y="7223"/>
                    <a:pt x="9306" y="6880"/>
                  </a:cubicBezTo>
                  <a:cubicBezTo>
                    <a:pt x="9468" y="6642"/>
                    <a:pt x="9554" y="6318"/>
                    <a:pt x="9649" y="6061"/>
                  </a:cubicBezTo>
                  <a:cubicBezTo>
                    <a:pt x="9697" y="5918"/>
                    <a:pt x="9735" y="5785"/>
                    <a:pt x="9763" y="5652"/>
                  </a:cubicBezTo>
                  <a:cubicBezTo>
                    <a:pt x="9897" y="5080"/>
                    <a:pt x="9840" y="4490"/>
                    <a:pt x="9744" y="3918"/>
                  </a:cubicBezTo>
                  <a:cubicBezTo>
                    <a:pt x="9544" y="2832"/>
                    <a:pt x="9030" y="1842"/>
                    <a:pt x="8525" y="870"/>
                  </a:cubicBezTo>
                  <a:cubicBezTo>
                    <a:pt x="8232" y="297"/>
                    <a:pt x="7613" y="1"/>
                    <a:pt x="6993" y="1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5638300" y="4283800"/>
              <a:ext cx="281250" cy="184100"/>
            </a:xfrm>
            <a:custGeom>
              <a:avLst/>
              <a:gdLst/>
              <a:ahLst/>
              <a:cxnLst/>
              <a:rect l="l" t="t" r="r" b="b"/>
              <a:pathLst>
                <a:path w="11250" h="7364" extrusionOk="0">
                  <a:moveTo>
                    <a:pt x="9562" y="1"/>
                  </a:moveTo>
                  <a:cubicBezTo>
                    <a:pt x="8823" y="1"/>
                    <a:pt x="8081" y="500"/>
                    <a:pt x="7935" y="1259"/>
                  </a:cubicBezTo>
                  <a:cubicBezTo>
                    <a:pt x="7840" y="1726"/>
                    <a:pt x="7745" y="2193"/>
                    <a:pt x="7592" y="2640"/>
                  </a:cubicBezTo>
                  <a:cubicBezTo>
                    <a:pt x="7507" y="2831"/>
                    <a:pt x="7402" y="3021"/>
                    <a:pt x="7288" y="3202"/>
                  </a:cubicBezTo>
                  <a:cubicBezTo>
                    <a:pt x="7135" y="3383"/>
                    <a:pt x="6983" y="3564"/>
                    <a:pt x="6802" y="3726"/>
                  </a:cubicBezTo>
                  <a:cubicBezTo>
                    <a:pt x="6697" y="3802"/>
                    <a:pt x="6592" y="3869"/>
                    <a:pt x="6478" y="3936"/>
                  </a:cubicBezTo>
                  <a:lnTo>
                    <a:pt x="6116" y="4031"/>
                  </a:lnTo>
                  <a:cubicBezTo>
                    <a:pt x="6030" y="4036"/>
                    <a:pt x="5947" y="4038"/>
                    <a:pt x="5864" y="4038"/>
                  </a:cubicBezTo>
                  <a:cubicBezTo>
                    <a:pt x="5780" y="4038"/>
                    <a:pt x="5697" y="4036"/>
                    <a:pt x="5611" y="4031"/>
                  </a:cubicBezTo>
                  <a:cubicBezTo>
                    <a:pt x="5306" y="3983"/>
                    <a:pt x="5002" y="3907"/>
                    <a:pt x="4706" y="3812"/>
                  </a:cubicBezTo>
                  <a:cubicBezTo>
                    <a:pt x="4554" y="3745"/>
                    <a:pt x="4411" y="3679"/>
                    <a:pt x="4268" y="3593"/>
                  </a:cubicBezTo>
                  <a:cubicBezTo>
                    <a:pt x="4087" y="3498"/>
                    <a:pt x="3925" y="3383"/>
                    <a:pt x="3763" y="3269"/>
                  </a:cubicBezTo>
                  <a:cubicBezTo>
                    <a:pt x="3497" y="3069"/>
                    <a:pt x="3239" y="2840"/>
                    <a:pt x="2992" y="2621"/>
                  </a:cubicBezTo>
                  <a:cubicBezTo>
                    <a:pt x="2653" y="2320"/>
                    <a:pt x="2227" y="2163"/>
                    <a:pt x="1806" y="2163"/>
                  </a:cubicBezTo>
                  <a:cubicBezTo>
                    <a:pt x="1375" y="2163"/>
                    <a:pt x="948" y="2327"/>
                    <a:pt x="620" y="2669"/>
                  </a:cubicBezTo>
                  <a:cubicBezTo>
                    <a:pt x="1" y="3326"/>
                    <a:pt x="1" y="4422"/>
                    <a:pt x="677" y="5041"/>
                  </a:cubicBezTo>
                  <a:cubicBezTo>
                    <a:pt x="1296" y="5612"/>
                    <a:pt x="1954" y="6155"/>
                    <a:pt x="2697" y="6565"/>
                  </a:cubicBezTo>
                  <a:cubicBezTo>
                    <a:pt x="3087" y="6784"/>
                    <a:pt x="3525" y="6936"/>
                    <a:pt x="3944" y="7079"/>
                  </a:cubicBezTo>
                  <a:cubicBezTo>
                    <a:pt x="4287" y="7203"/>
                    <a:pt x="4668" y="7260"/>
                    <a:pt x="5030" y="7308"/>
                  </a:cubicBezTo>
                  <a:cubicBezTo>
                    <a:pt x="5301" y="7340"/>
                    <a:pt x="5554" y="7363"/>
                    <a:pt x="5811" y="7363"/>
                  </a:cubicBezTo>
                  <a:cubicBezTo>
                    <a:pt x="5933" y="7363"/>
                    <a:pt x="6057" y="7358"/>
                    <a:pt x="6183" y="7346"/>
                  </a:cubicBezTo>
                  <a:cubicBezTo>
                    <a:pt x="6621" y="7317"/>
                    <a:pt x="7069" y="7241"/>
                    <a:pt x="7488" y="7089"/>
                  </a:cubicBezTo>
                  <a:cubicBezTo>
                    <a:pt x="7773" y="6984"/>
                    <a:pt x="8050" y="6850"/>
                    <a:pt x="8307" y="6698"/>
                  </a:cubicBezTo>
                  <a:cubicBezTo>
                    <a:pt x="8783" y="6422"/>
                    <a:pt x="9212" y="6050"/>
                    <a:pt x="9593" y="5641"/>
                  </a:cubicBezTo>
                  <a:cubicBezTo>
                    <a:pt x="10117" y="5060"/>
                    <a:pt x="10488" y="4393"/>
                    <a:pt x="10755" y="3660"/>
                  </a:cubicBezTo>
                  <a:cubicBezTo>
                    <a:pt x="10945" y="3145"/>
                    <a:pt x="11050" y="2612"/>
                    <a:pt x="11164" y="2069"/>
                  </a:cubicBezTo>
                  <a:cubicBezTo>
                    <a:pt x="11250" y="1631"/>
                    <a:pt x="11212" y="1202"/>
                    <a:pt x="10974" y="812"/>
                  </a:cubicBezTo>
                  <a:cubicBezTo>
                    <a:pt x="10745" y="431"/>
                    <a:pt x="10383" y="154"/>
                    <a:pt x="9955" y="50"/>
                  </a:cubicBezTo>
                  <a:cubicBezTo>
                    <a:pt x="9826" y="16"/>
                    <a:pt x="9694" y="1"/>
                    <a:pt x="9562" y="1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6491025" y="3768125"/>
              <a:ext cx="224100" cy="185775"/>
            </a:xfrm>
            <a:custGeom>
              <a:avLst/>
              <a:gdLst/>
              <a:ahLst/>
              <a:cxnLst/>
              <a:rect l="l" t="t" r="r" b="b"/>
              <a:pathLst>
                <a:path w="8964" h="7431" extrusionOk="0">
                  <a:moveTo>
                    <a:pt x="7354" y="1"/>
                  </a:moveTo>
                  <a:cubicBezTo>
                    <a:pt x="7080" y="1"/>
                    <a:pt x="6806" y="73"/>
                    <a:pt x="6564" y="217"/>
                  </a:cubicBezTo>
                  <a:cubicBezTo>
                    <a:pt x="6249" y="408"/>
                    <a:pt x="5926" y="779"/>
                    <a:pt x="5868" y="1160"/>
                  </a:cubicBezTo>
                  <a:cubicBezTo>
                    <a:pt x="5745" y="1941"/>
                    <a:pt x="5640" y="2713"/>
                    <a:pt x="5402" y="3465"/>
                  </a:cubicBezTo>
                  <a:cubicBezTo>
                    <a:pt x="5335" y="3579"/>
                    <a:pt x="5278" y="3694"/>
                    <a:pt x="5202" y="3798"/>
                  </a:cubicBezTo>
                  <a:cubicBezTo>
                    <a:pt x="5116" y="3913"/>
                    <a:pt x="5021" y="4008"/>
                    <a:pt x="4916" y="4113"/>
                  </a:cubicBezTo>
                  <a:lnTo>
                    <a:pt x="4697" y="4237"/>
                  </a:lnTo>
                  <a:lnTo>
                    <a:pt x="4382" y="4322"/>
                  </a:lnTo>
                  <a:cubicBezTo>
                    <a:pt x="4226" y="4335"/>
                    <a:pt x="4068" y="4340"/>
                    <a:pt x="3909" y="4340"/>
                  </a:cubicBezTo>
                  <a:cubicBezTo>
                    <a:pt x="3578" y="4340"/>
                    <a:pt x="3245" y="4316"/>
                    <a:pt x="2916" y="4284"/>
                  </a:cubicBezTo>
                  <a:cubicBezTo>
                    <a:pt x="2601" y="4237"/>
                    <a:pt x="2287" y="4189"/>
                    <a:pt x="1973" y="4141"/>
                  </a:cubicBezTo>
                  <a:cubicBezTo>
                    <a:pt x="1833" y="4116"/>
                    <a:pt x="1697" y="4101"/>
                    <a:pt x="1566" y="4101"/>
                  </a:cubicBezTo>
                  <a:cubicBezTo>
                    <a:pt x="1302" y="4101"/>
                    <a:pt x="1052" y="4160"/>
                    <a:pt x="811" y="4313"/>
                  </a:cubicBezTo>
                  <a:cubicBezTo>
                    <a:pt x="458" y="4513"/>
                    <a:pt x="201" y="4856"/>
                    <a:pt x="106" y="5256"/>
                  </a:cubicBezTo>
                  <a:cubicBezTo>
                    <a:pt x="1" y="5646"/>
                    <a:pt x="68" y="6065"/>
                    <a:pt x="277" y="6418"/>
                  </a:cubicBezTo>
                  <a:cubicBezTo>
                    <a:pt x="468" y="6742"/>
                    <a:pt x="830" y="7046"/>
                    <a:pt x="1220" y="7113"/>
                  </a:cubicBezTo>
                  <a:cubicBezTo>
                    <a:pt x="1944" y="7246"/>
                    <a:pt x="2668" y="7332"/>
                    <a:pt x="3392" y="7408"/>
                  </a:cubicBezTo>
                  <a:cubicBezTo>
                    <a:pt x="3563" y="7424"/>
                    <a:pt x="3732" y="7431"/>
                    <a:pt x="3900" y="7431"/>
                  </a:cubicBezTo>
                  <a:cubicBezTo>
                    <a:pt x="4352" y="7431"/>
                    <a:pt x="4796" y="7380"/>
                    <a:pt x="5240" y="7304"/>
                  </a:cubicBezTo>
                  <a:cubicBezTo>
                    <a:pt x="5573" y="7246"/>
                    <a:pt x="5935" y="7094"/>
                    <a:pt x="6221" y="6942"/>
                  </a:cubicBezTo>
                  <a:lnTo>
                    <a:pt x="6440" y="6827"/>
                  </a:lnTo>
                  <a:cubicBezTo>
                    <a:pt x="6792" y="6618"/>
                    <a:pt x="7107" y="6351"/>
                    <a:pt x="7402" y="6065"/>
                  </a:cubicBezTo>
                  <a:cubicBezTo>
                    <a:pt x="7650" y="5808"/>
                    <a:pt x="7859" y="5494"/>
                    <a:pt x="8059" y="5199"/>
                  </a:cubicBezTo>
                  <a:cubicBezTo>
                    <a:pt x="8164" y="5037"/>
                    <a:pt x="8240" y="4865"/>
                    <a:pt x="8307" y="4694"/>
                  </a:cubicBezTo>
                  <a:cubicBezTo>
                    <a:pt x="8450" y="4332"/>
                    <a:pt x="8583" y="3979"/>
                    <a:pt x="8678" y="3617"/>
                  </a:cubicBezTo>
                  <a:cubicBezTo>
                    <a:pt x="8869" y="2932"/>
                    <a:pt x="8964" y="2217"/>
                    <a:pt x="8888" y="1512"/>
                  </a:cubicBezTo>
                  <a:cubicBezTo>
                    <a:pt x="8878" y="1236"/>
                    <a:pt x="8812" y="979"/>
                    <a:pt x="8669" y="741"/>
                  </a:cubicBezTo>
                  <a:cubicBezTo>
                    <a:pt x="8459" y="398"/>
                    <a:pt x="8116" y="141"/>
                    <a:pt x="7726" y="46"/>
                  </a:cubicBezTo>
                  <a:cubicBezTo>
                    <a:pt x="7604" y="16"/>
                    <a:pt x="7479" y="1"/>
                    <a:pt x="7354" y="1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6456025" y="4070350"/>
              <a:ext cx="199100" cy="187325"/>
            </a:xfrm>
            <a:custGeom>
              <a:avLst/>
              <a:gdLst/>
              <a:ahLst/>
              <a:cxnLst/>
              <a:rect l="l" t="t" r="r" b="b"/>
              <a:pathLst>
                <a:path w="7964" h="7493" extrusionOk="0">
                  <a:moveTo>
                    <a:pt x="5366" y="0"/>
                  </a:moveTo>
                  <a:cubicBezTo>
                    <a:pt x="5085" y="0"/>
                    <a:pt x="4801" y="72"/>
                    <a:pt x="4544" y="225"/>
                  </a:cubicBezTo>
                  <a:cubicBezTo>
                    <a:pt x="3782" y="682"/>
                    <a:pt x="3506" y="1720"/>
                    <a:pt x="3973" y="2482"/>
                  </a:cubicBezTo>
                  <a:cubicBezTo>
                    <a:pt x="4201" y="2844"/>
                    <a:pt x="4420" y="3197"/>
                    <a:pt x="4611" y="3578"/>
                  </a:cubicBezTo>
                  <a:lnTo>
                    <a:pt x="4535" y="3711"/>
                  </a:lnTo>
                  <a:cubicBezTo>
                    <a:pt x="4373" y="3901"/>
                    <a:pt x="4201" y="4082"/>
                    <a:pt x="4011" y="4254"/>
                  </a:cubicBezTo>
                  <a:cubicBezTo>
                    <a:pt x="3887" y="4340"/>
                    <a:pt x="3763" y="4416"/>
                    <a:pt x="3630" y="4482"/>
                  </a:cubicBezTo>
                  <a:lnTo>
                    <a:pt x="3411" y="4549"/>
                  </a:lnTo>
                  <a:cubicBezTo>
                    <a:pt x="3335" y="4554"/>
                    <a:pt x="3258" y="4556"/>
                    <a:pt x="3182" y="4556"/>
                  </a:cubicBezTo>
                  <a:cubicBezTo>
                    <a:pt x="3106" y="4556"/>
                    <a:pt x="3030" y="4554"/>
                    <a:pt x="2954" y="4549"/>
                  </a:cubicBezTo>
                  <a:cubicBezTo>
                    <a:pt x="2573" y="4482"/>
                    <a:pt x="2201" y="4368"/>
                    <a:pt x="1830" y="4273"/>
                  </a:cubicBezTo>
                  <a:cubicBezTo>
                    <a:pt x="1713" y="4241"/>
                    <a:pt x="1595" y="4225"/>
                    <a:pt x="1477" y="4225"/>
                  </a:cubicBezTo>
                  <a:cubicBezTo>
                    <a:pt x="969" y="4225"/>
                    <a:pt x="477" y="4512"/>
                    <a:pt x="229" y="4968"/>
                  </a:cubicBezTo>
                  <a:cubicBezTo>
                    <a:pt x="48" y="5292"/>
                    <a:pt x="1" y="5683"/>
                    <a:pt x="96" y="6044"/>
                  </a:cubicBezTo>
                  <a:cubicBezTo>
                    <a:pt x="191" y="6378"/>
                    <a:pt x="448" y="6768"/>
                    <a:pt x="791" y="6911"/>
                  </a:cubicBezTo>
                  <a:cubicBezTo>
                    <a:pt x="1144" y="7064"/>
                    <a:pt x="1496" y="7197"/>
                    <a:pt x="1858" y="7302"/>
                  </a:cubicBezTo>
                  <a:cubicBezTo>
                    <a:pt x="2230" y="7397"/>
                    <a:pt x="2601" y="7445"/>
                    <a:pt x="2982" y="7473"/>
                  </a:cubicBezTo>
                  <a:cubicBezTo>
                    <a:pt x="3109" y="7486"/>
                    <a:pt x="3235" y="7492"/>
                    <a:pt x="3361" y="7492"/>
                  </a:cubicBezTo>
                  <a:cubicBezTo>
                    <a:pt x="4166" y="7492"/>
                    <a:pt x="4957" y="7237"/>
                    <a:pt x="5649" y="6826"/>
                  </a:cubicBezTo>
                  <a:cubicBezTo>
                    <a:pt x="5763" y="6749"/>
                    <a:pt x="5887" y="6673"/>
                    <a:pt x="6002" y="6587"/>
                  </a:cubicBezTo>
                  <a:cubicBezTo>
                    <a:pt x="6564" y="6187"/>
                    <a:pt x="7030" y="5711"/>
                    <a:pt x="7430" y="5149"/>
                  </a:cubicBezTo>
                  <a:cubicBezTo>
                    <a:pt x="7516" y="5044"/>
                    <a:pt x="7583" y="4930"/>
                    <a:pt x="7649" y="4816"/>
                  </a:cubicBezTo>
                  <a:cubicBezTo>
                    <a:pt x="7716" y="4635"/>
                    <a:pt x="7792" y="4454"/>
                    <a:pt x="7868" y="4263"/>
                  </a:cubicBezTo>
                  <a:cubicBezTo>
                    <a:pt x="7945" y="3825"/>
                    <a:pt x="7964" y="3454"/>
                    <a:pt x="7868" y="3016"/>
                  </a:cubicBezTo>
                  <a:cubicBezTo>
                    <a:pt x="7764" y="2511"/>
                    <a:pt x="7516" y="2034"/>
                    <a:pt x="7268" y="1587"/>
                  </a:cubicBezTo>
                  <a:cubicBezTo>
                    <a:pt x="7116" y="1320"/>
                    <a:pt x="6954" y="1053"/>
                    <a:pt x="6792" y="796"/>
                  </a:cubicBezTo>
                  <a:cubicBezTo>
                    <a:pt x="6481" y="288"/>
                    <a:pt x="5929" y="0"/>
                    <a:pt x="5366" y="0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6076950" y="4259300"/>
              <a:ext cx="225050" cy="225625"/>
            </a:xfrm>
            <a:custGeom>
              <a:avLst/>
              <a:gdLst/>
              <a:ahLst/>
              <a:cxnLst/>
              <a:rect l="l" t="t" r="r" b="b"/>
              <a:pathLst>
                <a:path w="9002" h="9025" extrusionOk="0">
                  <a:moveTo>
                    <a:pt x="7391" y="1"/>
                  </a:moveTo>
                  <a:cubicBezTo>
                    <a:pt x="6639" y="10"/>
                    <a:pt x="5906" y="677"/>
                    <a:pt x="5963" y="1458"/>
                  </a:cubicBezTo>
                  <a:cubicBezTo>
                    <a:pt x="6001" y="2058"/>
                    <a:pt x="6039" y="2649"/>
                    <a:pt x="6067" y="3239"/>
                  </a:cubicBezTo>
                  <a:cubicBezTo>
                    <a:pt x="6096" y="3678"/>
                    <a:pt x="6106" y="4116"/>
                    <a:pt x="6077" y="4554"/>
                  </a:cubicBezTo>
                  <a:cubicBezTo>
                    <a:pt x="6058" y="4687"/>
                    <a:pt x="6020" y="4811"/>
                    <a:pt x="5982" y="4944"/>
                  </a:cubicBezTo>
                  <a:cubicBezTo>
                    <a:pt x="5934" y="5049"/>
                    <a:pt x="5877" y="5154"/>
                    <a:pt x="5810" y="5259"/>
                  </a:cubicBezTo>
                  <a:cubicBezTo>
                    <a:pt x="5629" y="5478"/>
                    <a:pt x="5439" y="5668"/>
                    <a:pt x="5239" y="5849"/>
                  </a:cubicBezTo>
                  <a:cubicBezTo>
                    <a:pt x="5124" y="5925"/>
                    <a:pt x="5010" y="5992"/>
                    <a:pt x="4886" y="6059"/>
                  </a:cubicBezTo>
                  <a:lnTo>
                    <a:pt x="4639" y="6126"/>
                  </a:lnTo>
                  <a:lnTo>
                    <a:pt x="4267" y="6135"/>
                  </a:lnTo>
                  <a:cubicBezTo>
                    <a:pt x="4162" y="6106"/>
                    <a:pt x="4048" y="6078"/>
                    <a:pt x="3943" y="6049"/>
                  </a:cubicBezTo>
                  <a:cubicBezTo>
                    <a:pt x="3715" y="5935"/>
                    <a:pt x="3496" y="5811"/>
                    <a:pt x="3286" y="5668"/>
                  </a:cubicBezTo>
                  <a:cubicBezTo>
                    <a:pt x="2991" y="5449"/>
                    <a:pt x="2686" y="5211"/>
                    <a:pt x="2353" y="5068"/>
                  </a:cubicBezTo>
                  <a:cubicBezTo>
                    <a:pt x="2134" y="4944"/>
                    <a:pt x="1886" y="4887"/>
                    <a:pt x="1629" y="4887"/>
                  </a:cubicBezTo>
                  <a:cubicBezTo>
                    <a:pt x="1229" y="4897"/>
                    <a:pt x="848" y="5059"/>
                    <a:pt x="572" y="5344"/>
                  </a:cubicBezTo>
                  <a:cubicBezTo>
                    <a:pt x="29" y="5906"/>
                    <a:pt x="0" y="6926"/>
                    <a:pt x="610" y="7449"/>
                  </a:cubicBezTo>
                  <a:cubicBezTo>
                    <a:pt x="981" y="7764"/>
                    <a:pt x="1419" y="8021"/>
                    <a:pt x="1829" y="8288"/>
                  </a:cubicBezTo>
                  <a:cubicBezTo>
                    <a:pt x="2200" y="8526"/>
                    <a:pt x="2648" y="8716"/>
                    <a:pt x="3077" y="8840"/>
                  </a:cubicBezTo>
                  <a:cubicBezTo>
                    <a:pt x="3482" y="8958"/>
                    <a:pt x="3911" y="9024"/>
                    <a:pt x="4341" y="9024"/>
                  </a:cubicBezTo>
                  <a:cubicBezTo>
                    <a:pt x="4396" y="9024"/>
                    <a:pt x="4451" y="9023"/>
                    <a:pt x="4505" y="9021"/>
                  </a:cubicBezTo>
                  <a:cubicBezTo>
                    <a:pt x="4763" y="9012"/>
                    <a:pt x="5020" y="8954"/>
                    <a:pt x="5286" y="8916"/>
                  </a:cubicBezTo>
                  <a:cubicBezTo>
                    <a:pt x="5686" y="8859"/>
                    <a:pt x="6086" y="8659"/>
                    <a:pt x="6448" y="8469"/>
                  </a:cubicBezTo>
                  <a:lnTo>
                    <a:pt x="6572" y="8392"/>
                  </a:lnTo>
                  <a:cubicBezTo>
                    <a:pt x="6848" y="8231"/>
                    <a:pt x="7096" y="8011"/>
                    <a:pt x="7344" y="7802"/>
                  </a:cubicBezTo>
                  <a:cubicBezTo>
                    <a:pt x="7591" y="7573"/>
                    <a:pt x="7820" y="7335"/>
                    <a:pt x="8039" y="7078"/>
                  </a:cubicBezTo>
                  <a:cubicBezTo>
                    <a:pt x="8439" y="6573"/>
                    <a:pt x="8706" y="6021"/>
                    <a:pt x="8868" y="5392"/>
                  </a:cubicBezTo>
                  <a:cubicBezTo>
                    <a:pt x="8973" y="5002"/>
                    <a:pt x="8982" y="4563"/>
                    <a:pt x="8992" y="4154"/>
                  </a:cubicBezTo>
                  <a:cubicBezTo>
                    <a:pt x="9001" y="3773"/>
                    <a:pt x="8973" y="3382"/>
                    <a:pt x="8954" y="3001"/>
                  </a:cubicBezTo>
                  <a:cubicBezTo>
                    <a:pt x="8915" y="2477"/>
                    <a:pt x="8887" y="1954"/>
                    <a:pt x="8849" y="1430"/>
                  </a:cubicBezTo>
                  <a:cubicBezTo>
                    <a:pt x="8830" y="1039"/>
                    <a:pt x="8696" y="677"/>
                    <a:pt x="8401" y="401"/>
                  </a:cubicBezTo>
                  <a:cubicBezTo>
                    <a:pt x="8134" y="144"/>
                    <a:pt x="7763" y="1"/>
                    <a:pt x="7391" y="1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" name="Google Shape;1370;p17"/>
          <p:cNvGrpSpPr/>
          <p:nvPr/>
        </p:nvGrpSpPr>
        <p:grpSpPr>
          <a:xfrm>
            <a:off x="283250" y="-1165175"/>
            <a:ext cx="1689125" cy="1563125"/>
            <a:chOff x="262675" y="238475"/>
            <a:chExt cx="1689125" cy="1563125"/>
          </a:xfrm>
        </p:grpSpPr>
        <p:sp>
          <p:nvSpPr>
            <p:cNvPr id="1371" name="Google Shape;1371;p17"/>
            <p:cNvSpPr/>
            <p:nvPr/>
          </p:nvSpPr>
          <p:spPr>
            <a:xfrm>
              <a:off x="1551800" y="464875"/>
              <a:ext cx="37675" cy="14625"/>
            </a:xfrm>
            <a:custGeom>
              <a:avLst/>
              <a:gdLst/>
              <a:ahLst/>
              <a:cxnLst/>
              <a:rect l="l" t="t" r="r" b="b"/>
              <a:pathLst>
                <a:path w="1507" h="585" extrusionOk="0">
                  <a:moveTo>
                    <a:pt x="580" y="0"/>
                  </a:moveTo>
                  <a:cubicBezTo>
                    <a:pt x="484" y="0"/>
                    <a:pt x="398" y="17"/>
                    <a:pt x="336" y="57"/>
                  </a:cubicBezTo>
                  <a:cubicBezTo>
                    <a:pt x="0" y="303"/>
                    <a:pt x="506" y="584"/>
                    <a:pt x="892" y="584"/>
                  </a:cubicBezTo>
                  <a:cubicBezTo>
                    <a:pt x="998" y="584"/>
                    <a:pt x="1095" y="563"/>
                    <a:pt x="1163" y="513"/>
                  </a:cubicBezTo>
                  <a:cubicBezTo>
                    <a:pt x="1507" y="284"/>
                    <a:pt x="968" y="0"/>
                    <a:pt x="58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1619375" y="455600"/>
              <a:ext cx="30700" cy="15975"/>
            </a:xfrm>
            <a:custGeom>
              <a:avLst/>
              <a:gdLst/>
              <a:ahLst/>
              <a:cxnLst/>
              <a:rect l="l" t="t" r="r" b="b"/>
              <a:pathLst>
                <a:path w="1228" h="639" extrusionOk="0">
                  <a:moveTo>
                    <a:pt x="496" y="1"/>
                  </a:moveTo>
                  <a:cubicBezTo>
                    <a:pt x="389" y="1"/>
                    <a:pt x="285" y="26"/>
                    <a:pt x="201" y="86"/>
                  </a:cubicBezTo>
                  <a:cubicBezTo>
                    <a:pt x="1" y="228"/>
                    <a:pt x="144" y="456"/>
                    <a:pt x="315" y="542"/>
                  </a:cubicBezTo>
                  <a:cubicBezTo>
                    <a:pt x="420" y="602"/>
                    <a:pt x="557" y="639"/>
                    <a:pt x="693" y="639"/>
                  </a:cubicBezTo>
                  <a:cubicBezTo>
                    <a:pt x="814" y="639"/>
                    <a:pt x="934" y="609"/>
                    <a:pt x="1028" y="542"/>
                  </a:cubicBezTo>
                  <a:cubicBezTo>
                    <a:pt x="1228" y="399"/>
                    <a:pt x="1085" y="200"/>
                    <a:pt x="914" y="114"/>
                  </a:cubicBezTo>
                  <a:cubicBezTo>
                    <a:pt x="798" y="48"/>
                    <a:pt x="644" y="1"/>
                    <a:pt x="49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1625250" y="528025"/>
              <a:ext cx="34100" cy="17675"/>
            </a:xfrm>
            <a:custGeom>
              <a:avLst/>
              <a:gdLst/>
              <a:ahLst/>
              <a:cxnLst/>
              <a:rect l="l" t="t" r="r" b="b"/>
              <a:pathLst>
                <a:path w="1364" h="707" extrusionOk="0">
                  <a:moveTo>
                    <a:pt x="397" y="0"/>
                  </a:moveTo>
                  <a:cubicBezTo>
                    <a:pt x="183" y="0"/>
                    <a:pt x="0" y="80"/>
                    <a:pt x="80" y="299"/>
                  </a:cubicBezTo>
                  <a:cubicBezTo>
                    <a:pt x="171" y="573"/>
                    <a:pt x="440" y="707"/>
                    <a:pt x="710" y="707"/>
                  </a:cubicBezTo>
                  <a:cubicBezTo>
                    <a:pt x="861" y="707"/>
                    <a:pt x="1013" y="666"/>
                    <a:pt x="1135" y="584"/>
                  </a:cubicBezTo>
                  <a:cubicBezTo>
                    <a:pt x="1364" y="470"/>
                    <a:pt x="1193" y="213"/>
                    <a:pt x="1021" y="127"/>
                  </a:cubicBezTo>
                  <a:cubicBezTo>
                    <a:pt x="936" y="70"/>
                    <a:pt x="822" y="42"/>
                    <a:pt x="679" y="42"/>
                  </a:cubicBezTo>
                  <a:cubicBezTo>
                    <a:pt x="592" y="16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1672175" y="615375"/>
              <a:ext cx="34250" cy="20375"/>
            </a:xfrm>
            <a:custGeom>
              <a:avLst/>
              <a:gdLst/>
              <a:ahLst/>
              <a:cxnLst/>
              <a:rect l="l" t="t" r="r" b="b"/>
              <a:pathLst>
                <a:path w="1370" h="815" extrusionOk="0">
                  <a:moveTo>
                    <a:pt x="599" y="0"/>
                  </a:moveTo>
                  <a:cubicBezTo>
                    <a:pt x="343" y="0"/>
                    <a:pt x="286" y="86"/>
                    <a:pt x="86" y="200"/>
                  </a:cubicBezTo>
                  <a:cubicBezTo>
                    <a:pt x="0" y="257"/>
                    <a:pt x="57" y="457"/>
                    <a:pt x="114" y="514"/>
                  </a:cubicBezTo>
                  <a:cubicBezTo>
                    <a:pt x="200" y="628"/>
                    <a:pt x="343" y="713"/>
                    <a:pt x="485" y="770"/>
                  </a:cubicBezTo>
                  <a:cubicBezTo>
                    <a:pt x="584" y="795"/>
                    <a:pt x="700" y="815"/>
                    <a:pt x="817" y="815"/>
                  </a:cubicBezTo>
                  <a:cubicBezTo>
                    <a:pt x="970" y="815"/>
                    <a:pt x="1127" y="782"/>
                    <a:pt x="1256" y="685"/>
                  </a:cubicBezTo>
                  <a:cubicBezTo>
                    <a:pt x="1313" y="656"/>
                    <a:pt x="1341" y="599"/>
                    <a:pt x="1341" y="571"/>
                  </a:cubicBezTo>
                  <a:cubicBezTo>
                    <a:pt x="1370" y="542"/>
                    <a:pt x="1370" y="514"/>
                    <a:pt x="1370" y="485"/>
                  </a:cubicBezTo>
                  <a:cubicBezTo>
                    <a:pt x="1370" y="457"/>
                    <a:pt x="1370" y="428"/>
                    <a:pt x="1341" y="400"/>
                  </a:cubicBezTo>
                  <a:cubicBezTo>
                    <a:pt x="1341" y="371"/>
                    <a:pt x="1341" y="371"/>
                    <a:pt x="1341" y="371"/>
                  </a:cubicBezTo>
                  <a:cubicBezTo>
                    <a:pt x="1313" y="285"/>
                    <a:pt x="1284" y="228"/>
                    <a:pt x="1227" y="200"/>
                  </a:cubicBezTo>
                  <a:cubicBezTo>
                    <a:pt x="1199" y="200"/>
                    <a:pt x="1170" y="171"/>
                    <a:pt x="1170" y="171"/>
                  </a:cubicBezTo>
                  <a:cubicBezTo>
                    <a:pt x="1142" y="143"/>
                    <a:pt x="1113" y="143"/>
                    <a:pt x="1113" y="114"/>
                  </a:cubicBezTo>
                  <a:lnTo>
                    <a:pt x="1056" y="114"/>
                  </a:lnTo>
                  <a:cubicBezTo>
                    <a:pt x="999" y="86"/>
                    <a:pt x="970" y="57"/>
                    <a:pt x="913" y="57"/>
                  </a:cubicBezTo>
                  <a:cubicBezTo>
                    <a:pt x="885" y="29"/>
                    <a:pt x="856" y="29"/>
                    <a:pt x="828" y="29"/>
                  </a:cubicBezTo>
                  <a:cubicBezTo>
                    <a:pt x="799" y="29"/>
                    <a:pt x="799" y="29"/>
                    <a:pt x="77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1703100" y="559050"/>
              <a:ext cx="26525" cy="10575"/>
            </a:xfrm>
            <a:custGeom>
              <a:avLst/>
              <a:gdLst/>
              <a:ahLst/>
              <a:cxnLst/>
              <a:rect l="l" t="t" r="r" b="b"/>
              <a:pathLst>
                <a:path w="1061" h="423" extrusionOk="0">
                  <a:moveTo>
                    <a:pt x="441" y="0"/>
                  </a:moveTo>
                  <a:cubicBezTo>
                    <a:pt x="363" y="0"/>
                    <a:pt x="292" y="17"/>
                    <a:pt x="247" y="56"/>
                  </a:cubicBezTo>
                  <a:cubicBezTo>
                    <a:pt x="1" y="213"/>
                    <a:pt x="352" y="422"/>
                    <a:pt x="625" y="422"/>
                  </a:cubicBezTo>
                  <a:cubicBezTo>
                    <a:pt x="700" y="422"/>
                    <a:pt x="769" y="407"/>
                    <a:pt x="818" y="370"/>
                  </a:cubicBezTo>
                  <a:cubicBezTo>
                    <a:pt x="1060" y="194"/>
                    <a:pt x="707" y="0"/>
                    <a:pt x="44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7"/>
            <p:cNvSpPr/>
            <p:nvPr/>
          </p:nvSpPr>
          <p:spPr>
            <a:xfrm>
              <a:off x="1695625" y="505350"/>
              <a:ext cx="31575" cy="12475"/>
            </a:xfrm>
            <a:custGeom>
              <a:avLst/>
              <a:gdLst/>
              <a:ahLst/>
              <a:cxnLst/>
              <a:rect l="l" t="t" r="r" b="b"/>
              <a:pathLst>
                <a:path w="1263" h="499" extrusionOk="0">
                  <a:moveTo>
                    <a:pt x="521" y="1"/>
                  </a:moveTo>
                  <a:cubicBezTo>
                    <a:pt x="430" y="1"/>
                    <a:pt x="346" y="20"/>
                    <a:pt x="289" y="64"/>
                  </a:cubicBezTo>
                  <a:cubicBezTo>
                    <a:pt x="1" y="264"/>
                    <a:pt x="420" y="498"/>
                    <a:pt x="742" y="498"/>
                  </a:cubicBezTo>
                  <a:cubicBezTo>
                    <a:pt x="833" y="498"/>
                    <a:pt x="917" y="479"/>
                    <a:pt x="974" y="435"/>
                  </a:cubicBezTo>
                  <a:cubicBezTo>
                    <a:pt x="1263" y="235"/>
                    <a:pt x="843" y="1"/>
                    <a:pt x="52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7"/>
            <p:cNvSpPr/>
            <p:nvPr/>
          </p:nvSpPr>
          <p:spPr>
            <a:xfrm>
              <a:off x="1539000" y="538775"/>
              <a:ext cx="38975" cy="15525"/>
            </a:xfrm>
            <a:custGeom>
              <a:avLst/>
              <a:gdLst/>
              <a:ahLst/>
              <a:cxnLst/>
              <a:rect l="l" t="t" r="r" b="b"/>
              <a:pathLst>
                <a:path w="1559" h="621" extrusionOk="0">
                  <a:moveTo>
                    <a:pt x="622" y="1"/>
                  </a:moveTo>
                  <a:cubicBezTo>
                    <a:pt x="520" y="1"/>
                    <a:pt x="427" y="21"/>
                    <a:pt x="363" y="68"/>
                  </a:cubicBezTo>
                  <a:cubicBezTo>
                    <a:pt x="0" y="317"/>
                    <a:pt x="537" y="621"/>
                    <a:pt x="945" y="621"/>
                  </a:cubicBezTo>
                  <a:cubicBezTo>
                    <a:pt x="1051" y="621"/>
                    <a:pt x="1148" y="600"/>
                    <a:pt x="1219" y="553"/>
                  </a:cubicBezTo>
                  <a:cubicBezTo>
                    <a:pt x="1559" y="304"/>
                    <a:pt x="1017" y="1"/>
                    <a:pt x="62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7"/>
            <p:cNvSpPr/>
            <p:nvPr/>
          </p:nvSpPr>
          <p:spPr>
            <a:xfrm>
              <a:off x="1580150" y="599850"/>
              <a:ext cx="30000" cy="15800"/>
            </a:xfrm>
            <a:custGeom>
              <a:avLst/>
              <a:gdLst/>
              <a:ahLst/>
              <a:cxnLst/>
              <a:rect l="l" t="t" r="r" b="b"/>
              <a:pathLst>
                <a:path w="1200" h="632" extrusionOk="0">
                  <a:moveTo>
                    <a:pt x="568" y="1"/>
                  </a:moveTo>
                  <a:cubicBezTo>
                    <a:pt x="514" y="1"/>
                    <a:pt x="457" y="8"/>
                    <a:pt x="400" y="22"/>
                  </a:cubicBezTo>
                  <a:cubicBezTo>
                    <a:pt x="372" y="36"/>
                    <a:pt x="357" y="43"/>
                    <a:pt x="364" y="43"/>
                  </a:cubicBezTo>
                  <a:cubicBezTo>
                    <a:pt x="372" y="43"/>
                    <a:pt x="400" y="36"/>
                    <a:pt x="457" y="22"/>
                  </a:cubicBezTo>
                  <a:lnTo>
                    <a:pt x="457" y="22"/>
                  </a:lnTo>
                  <a:cubicBezTo>
                    <a:pt x="372" y="50"/>
                    <a:pt x="315" y="79"/>
                    <a:pt x="257" y="108"/>
                  </a:cubicBezTo>
                  <a:cubicBezTo>
                    <a:pt x="1" y="279"/>
                    <a:pt x="286" y="536"/>
                    <a:pt x="486" y="593"/>
                  </a:cubicBezTo>
                  <a:cubicBezTo>
                    <a:pt x="550" y="614"/>
                    <a:pt x="653" y="631"/>
                    <a:pt x="760" y="631"/>
                  </a:cubicBezTo>
                  <a:cubicBezTo>
                    <a:pt x="938" y="631"/>
                    <a:pt x="1124" y="582"/>
                    <a:pt x="1142" y="421"/>
                  </a:cubicBezTo>
                  <a:cubicBezTo>
                    <a:pt x="1199" y="165"/>
                    <a:pt x="828" y="50"/>
                    <a:pt x="714" y="22"/>
                  </a:cubicBezTo>
                  <a:cubicBezTo>
                    <a:pt x="671" y="8"/>
                    <a:pt x="621" y="1"/>
                    <a:pt x="56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7"/>
            <p:cNvSpPr/>
            <p:nvPr/>
          </p:nvSpPr>
          <p:spPr>
            <a:xfrm>
              <a:off x="1516675" y="641900"/>
              <a:ext cx="26575" cy="16050"/>
            </a:xfrm>
            <a:custGeom>
              <a:avLst/>
              <a:gdLst/>
              <a:ahLst/>
              <a:cxnLst/>
              <a:rect l="l" t="t" r="r" b="b"/>
              <a:pathLst>
                <a:path w="1063" h="642" extrusionOk="0">
                  <a:moveTo>
                    <a:pt x="426" y="0"/>
                  </a:moveTo>
                  <a:cubicBezTo>
                    <a:pt x="348" y="0"/>
                    <a:pt x="272" y="16"/>
                    <a:pt x="200" y="52"/>
                  </a:cubicBezTo>
                  <a:cubicBezTo>
                    <a:pt x="29" y="109"/>
                    <a:pt x="0" y="223"/>
                    <a:pt x="57" y="366"/>
                  </a:cubicBezTo>
                  <a:cubicBezTo>
                    <a:pt x="114" y="451"/>
                    <a:pt x="200" y="508"/>
                    <a:pt x="257" y="565"/>
                  </a:cubicBezTo>
                  <a:cubicBezTo>
                    <a:pt x="346" y="610"/>
                    <a:pt x="491" y="641"/>
                    <a:pt x="631" y="641"/>
                  </a:cubicBezTo>
                  <a:cubicBezTo>
                    <a:pt x="852" y="641"/>
                    <a:pt x="1062" y="564"/>
                    <a:pt x="1027" y="337"/>
                  </a:cubicBezTo>
                  <a:cubicBezTo>
                    <a:pt x="1055" y="198"/>
                    <a:pt x="921" y="114"/>
                    <a:pt x="783" y="83"/>
                  </a:cubicBezTo>
                  <a:lnTo>
                    <a:pt x="783" y="83"/>
                  </a:lnTo>
                  <a:cubicBezTo>
                    <a:pt x="790" y="86"/>
                    <a:pt x="799" y="93"/>
                    <a:pt x="799" y="109"/>
                  </a:cubicBezTo>
                  <a:cubicBezTo>
                    <a:pt x="799" y="109"/>
                    <a:pt x="771" y="80"/>
                    <a:pt x="771" y="80"/>
                  </a:cubicBezTo>
                  <a:lnTo>
                    <a:pt x="771" y="80"/>
                  </a:lnTo>
                  <a:cubicBezTo>
                    <a:pt x="775" y="81"/>
                    <a:pt x="779" y="82"/>
                    <a:pt x="783" y="83"/>
                  </a:cubicBezTo>
                  <a:lnTo>
                    <a:pt x="783" y="83"/>
                  </a:lnTo>
                  <a:cubicBezTo>
                    <a:pt x="776" y="80"/>
                    <a:pt x="771" y="80"/>
                    <a:pt x="771" y="80"/>
                  </a:cubicBezTo>
                  <a:lnTo>
                    <a:pt x="771" y="80"/>
                  </a:lnTo>
                  <a:cubicBezTo>
                    <a:pt x="771" y="80"/>
                    <a:pt x="771" y="80"/>
                    <a:pt x="771" y="80"/>
                  </a:cubicBezTo>
                  <a:lnTo>
                    <a:pt x="742" y="80"/>
                  </a:lnTo>
                  <a:cubicBezTo>
                    <a:pt x="643" y="31"/>
                    <a:pt x="534" y="0"/>
                    <a:pt x="42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1535225" y="643175"/>
              <a:ext cx="725" cy="750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29" y="29"/>
                  </a:moveTo>
                  <a:lnTo>
                    <a:pt x="29" y="29"/>
                  </a:lnTo>
                  <a:cubicBezTo>
                    <a:pt x="0" y="1"/>
                    <a:pt x="0" y="1"/>
                    <a:pt x="29" y="29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1423225" y="549975"/>
              <a:ext cx="64225" cy="33800"/>
            </a:xfrm>
            <a:custGeom>
              <a:avLst/>
              <a:gdLst/>
              <a:ahLst/>
              <a:cxnLst/>
              <a:rect l="l" t="t" r="r" b="b"/>
              <a:pathLst>
                <a:path w="2569" h="1352" extrusionOk="0">
                  <a:moveTo>
                    <a:pt x="1097" y="1"/>
                  </a:moveTo>
                  <a:cubicBezTo>
                    <a:pt x="851" y="1"/>
                    <a:pt x="613" y="59"/>
                    <a:pt x="429" y="191"/>
                  </a:cubicBezTo>
                  <a:cubicBezTo>
                    <a:pt x="1" y="505"/>
                    <a:pt x="314" y="961"/>
                    <a:pt x="657" y="1132"/>
                  </a:cubicBezTo>
                  <a:cubicBezTo>
                    <a:pt x="888" y="1271"/>
                    <a:pt x="1185" y="1351"/>
                    <a:pt x="1476" y="1351"/>
                  </a:cubicBezTo>
                  <a:cubicBezTo>
                    <a:pt x="1726" y="1351"/>
                    <a:pt x="1972" y="1292"/>
                    <a:pt x="2169" y="1161"/>
                  </a:cubicBezTo>
                  <a:cubicBezTo>
                    <a:pt x="2568" y="847"/>
                    <a:pt x="2255" y="391"/>
                    <a:pt x="1912" y="219"/>
                  </a:cubicBezTo>
                  <a:cubicBezTo>
                    <a:pt x="1682" y="81"/>
                    <a:pt x="1384" y="1"/>
                    <a:pt x="109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1391850" y="459925"/>
              <a:ext cx="37825" cy="20900"/>
            </a:xfrm>
            <a:custGeom>
              <a:avLst/>
              <a:gdLst/>
              <a:ahLst/>
              <a:cxnLst/>
              <a:rect l="l" t="t" r="r" b="b"/>
              <a:pathLst>
                <a:path w="1513" h="836" extrusionOk="0">
                  <a:moveTo>
                    <a:pt x="553" y="0"/>
                  </a:moveTo>
                  <a:cubicBezTo>
                    <a:pt x="352" y="0"/>
                    <a:pt x="164" y="68"/>
                    <a:pt x="86" y="255"/>
                  </a:cubicBezTo>
                  <a:cubicBezTo>
                    <a:pt x="86" y="283"/>
                    <a:pt x="86" y="312"/>
                    <a:pt x="57" y="312"/>
                  </a:cubicBezTo>
                  <a:cubicBezTo>
                    <a:pt x="0" y="483"/>
                    <a:pt x="228" y="654"/>
                    <a:pt x="343" y="711"/>
                  </a:cubicBezTo>
                  <a:cubicBezTo>
                    <a:pt x="495" y="799"/>
                    <a:pt x="664" y="836"/>
                    <a:pt x="838" y="836"/>
                  </a:cubicBezTo>
                  <a:cubicBezTo>
                    <a:pt x="891" y="836"/>
                    <a:pt x="945" y="832"/>
                    <a:pt x="999" y="826"/>
                  </a:cubicBezTo>
                  <a:cubicBezTo>
                    <a:pt x="1427" y="740"/>
                    <a:pt x="1512" y="340"/>
                    <a:pt x="1113" y="141"/>
                  </a:cubicBezTo>
                  <a:cubicBezTo>
                    <a:pt x="1084" y="141"/>
                    <a:pt x="1056" y="112"/>
                    <a:pt x="1027" y="112"/>
                  </a:cubicBezTo>
                  <a:cubicBezTo>
                    <a:pt x="898" y="47"/>
                    <a:pt x="721" y="0"/>
                    <a:pt x="5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1383450" y="412300"/>
              <a:ext cx="30525" cy="14900"/>
            </a:xfrm>
            <a:custGeom>
              <a:avLst/>
              <a:gdLst/>
              <a:ahLst/>
              <a:cxnLst/>
              <a:rect l="l" t="t" r="r" b="b"/>
              <a:pathLst>
                <a:path w="1221" h="596" extrusionOk="0">
                  <a:moveTo>
                    <a:pt x="452" y="1"/>
                  </a:moveTo>
                  <a:cubicBezTo>
                    <a:pt x="315" y="1"/>
                    <a:pt x="185" y="47"/>
                    <a:pt x="108" y="163"/>
                  </a:cubicBezTo>
                  <a:cubicBezTo>
                    <a:pt x="79" y="191"/>
                    <a:pt x="51" y="248"/>
                    <a:pt x="51" y="305"/>
                  </a:cubicBezTo>
                  <a:cubicBezTo>
                    <a:pt x="1" y="505"/>
                    <a:pt x="324" y="596"/>
                    <a:pt x="500" y="596"/>
                  </a:cubicBezTo>
                  <a:cubicBezTo>
                    <a:pt x="525" y="596"/>
                    <a:pt x="547" y="594"/>
                    <a:pt x="564" y="591"/>
                  </a:cubicBezTo>
                  <a:lnTo>
                    <a:pt x="507" y="562"/>
                  </a:lnTo>
                  <a:lnTo>
                    <a:pt x="507" y="562"/>
                  </a:lnTo>
                  <a:cubicBezTo>
                    <a:pt x="527" y="564"/>
                    <a:pt x="548" y="566"/>
                    <a:pt x="570" y="566"/>
                  </a:cubicBezTo>
                  <a:cubicBezTo>
                    <a:pt x="816" y="566"/>
                    <a:pt x="1220" y="424"/>
                    <a:pt x="907" y="163"/>
                  </a:cubicBezTo>
                  <a:cubicBezTo>
                    <a:pt x="797" y="69"/>
                    <a:pt x="619" y="1"/>
                    <a:pt x="45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7"/>
            <p:cNvSpPr/>
            <p:nvPr/>
          </p:nvSpPr>
          <p:spPr>
            <a:xfrm>
              <a:off x="1479850" y="410725"/>
              <a:ext cx="24000" cy="14175"/>
            </a:xfrm>
            <a:custGeom>
              <a:avLst/>
              <a:gdLst/>
              <a:ahLst/>
              <a:cxnLst/>
              <a:rect l="l" t="t" r="r" b="b"/>
              <a:pathLst>
                <a:path w="960" h="567" extrusionOk="0">
                  <a:moveTo>
                    <a:pt x="253" y="0"/>
                  </a:moveTo>
                  <a:cubicBezTo>
                    <a:pt x="130" y="0"/>
                    <a:pt x="1" y="48"/>
                    <a:pt x="18" y="169"/>
                  </a:cubicBezTo>
                  <a:cubicBezTo>
                    <a:pt x="47" y="340"/>
                    <a:pt x="132" y="397"/>
                    <a:pt x="275" y="482"/>
                  </a:cubicBezTo>
                  <a:cubicBezTo>
                    <a:pt x="338" y="533"/>
                    <a:pt x="461" y="566"/>
                    <a:pt x="583" y="566"/>
                  </a:cubicBezTo>
                  <a:cubicBezTo>
                    <a:pt x="737" y="566"/>
                    <a:pt x="887" y="512"/>
                    <a:pt x="903" y="368"/>
                  </a:cubicBezTo>
                  <a:cubicBezTo>
                    <a:pt x="960" y="169"/>
                    <a:pt x="703" y="83"/>
                    <a:pt x="503" y="83"/>
                  </a:cubicBezTo>
                  <a:cubicBezTo>
                    <a:pt x="475" y="83"/>
                    <a:pt x="475" y="54"/>
                    <a:pt x="446" y="54"/>
                  </a:cubicBezTo>
                  <a:cubicBezTo>
                    <a:pt x="412" y="21"/>
                    <a:pt x="334" y="0"/>
                    <a:pt x="2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7"/>
            <p:cNvSpPr/>
            <p:nvPr/>
          </p:nvSpPr>
          <p:spPr>
            <a:xfrm>
              <a:off x="1331200" y="522475"/>
              <a:ext cx="47125" cy="26450"/>
            </a:xfrm>
            <a:custGeom>
              <a:avLst/>
              <a:gdLst/>
              <a:ahLst/>
              <a:cxnLst/>
              <a:rect l="l" t="t" r="r" b="b"/>
              <a:pathLst>
                <a:path w="1885" h="1058" extrusionOk="0">
                  <a:moveTo>
                    <a:pt x="688" y="0"/>
                  </a:moveTo>
                  <a:cubicBezTo>
                    <a:pt x="637" y="0"/>
                    <a:pt x="588" y="2"/>
                    <a:pt x="543" y="7"/>
                  </a:cubicBezTo>
                  <a:cubicBezTo>
                    <a:pt x="372" y="35"/>
                    <a:pt x="1" y="207"/>
                    <a:pt x="115" y="463"/>
                  </a:cubicBezTo>
                  <a:lnTo>
                    <a:pt x="144" y="578"/>
                  </a:lnTo>
                  <a:cubicBezTo>
                    <a:pt x="306" y="903"/>
                    <a:pt x="677" y="1058"/>
                    <a:pt x="1041" y="1058"/>
                  </a:cubicBezTo>
                  <a:cubicBezTo>
                    <a:pt x="1123" y="1058"/>
                    <a:pt x="1206" y="1050"/>
                    <a:pt x="1285" y="1034"/>
                  </a:cubicBezTo>
                  <a:cubicBezTo>
                    <a:pt x="1684" y="977"/>
                    <a:pt x="1884" y="635"/>
                    <a:pt x="1542" y="321"/>
                  </a:cubicBezTo>
                  <a:lnTo>
                    <a:pt x="1456" y="235"/>
                  </a:lnTo>
                  <a:cubicBezTo>
                    <a:pt x="1288" y="67"/>
                    <a:pt x="958" y="0"/>
                    <a:pt x="68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1277700" y="468250"/>
              <a:ext cx="35000" cy="20100"/>
            </a:xfrm>
            <a:custGeom>
              <a:avLst/>
              <a:gdLst/>
              <a:ahLst/>
              <a:cxnLst/>
              <a:rect l="l" t="t" r="r" b="b"/>
              <a:pathLst>
                <a:path w="1400" h="804" extrusionOk="0">
                  <a:moveTo>
                    <a:pt x="654" y="0"/>
                  </a:moveTo>
                  <a:cubicBezTo>
                    <a:pt x="550" y="0"/>
                    <a:pt x="443" y="22"/>
                    <a:pt x="343" y="65"/>
                  </a:cubicBezTo>
                  <a:cubicBezTo>
                    <a:pt x="201" y="122"/>
                    <a:pt x="144" y="179"/>
                    <a:pt x="87" y="321"/>
                  </a:cubicBezTo>
                  <a:cubicBezTo>
                    <a:pt x="1" y="607"/>
                    <a:pt x="458" y="749"/>
                    <a:pt x="629" y="778"/>
                  </a:cubicBezTo>
                  <a:cubicBezTo>
                    <a:pt x="687" y="794"/>
                    <a:pt x="752" y="804"/>
                    <a:pt x="819" y="804"/>
                  </a:cubicBezTo>
                  <a:cubicBezTo>
                    <a:pt x="982" y="804"/>
                    <a:pt x="1155" y="748"/>
                    <a:pt x="1256" y="607"/>
                  </a:cubicBezTo>
                  <a:cubicBezTo>
                    <a:pt x="1285" y="578"/>
                    <a:pt x="1313" y="521"/>
                    <a:pt x="1313" y="464"/>
                  </a:cubicBezTo>
                  <a:cubicBezTo>
                    <a:pt x="1399" y="264"/>
                    <a:pt x="1085" y="93"/>
                    <a:pt x="943" y="65"/>
                  </a:cubicBezTo>
                  <a:cubicBezTo>
                    <a:pt x="857" y="22"/>
                    <a:pt x="757" y="0"/>
                    <a:pt x="65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1285550" y="352025"/>
              <a:ext cx="24275" cy="18300"/>
            </a:xfrm>
            <a:custGeom>
              <a:avLst/>
              <a:gdLst/>
              <a:ahLst/>
              <a:cxnLst/>
              <a:rect l="l" t="t" r="r" b="b"/>
              <a:pathLst>
                <a:path w="971" h="732" extrusionOk="0">
                  <a:moveTo>
                    <a:pt x="452" y="1"/>
                  </a:moveTo>
                  <a:cubicBezTo>
                    <a:pt x="423" y="1"/>
                    <a:pt x="396" y="2"/>
                    <a:pt x="372" y="6"/>
                  </a:cubicBezTo>
                  <a:lnTo>
                    <a:pt x="286" y="34"/>
                  </a:lnTo>
                  <a:cubicBezTo>
                    <a:pt x="172" y="34"/>
                    <a:pt x="1" y="91"/>
                    <a:pt x="1" y="234"/>
                  </a:cubicBezTo>
                  <a:cubicBezTo>
                    <a:pt x="1" y="405"/>
                    <a:pt x="86" y="462"/>
                    <a:pt x="144" y="605"/>
                  </a:cubicBezTo>
                  <a:cubicBezTo>
                    <a:pt x="163" y="681"/>
                    <a:pt x="258" y="732"/>
                    <a:pt x="344" y="732"/>
                  </a:cubicBezTo>
                  <a:cubicBezTo>
                    <a:pt x="388" y="732"/>
                    <a:pt x="429" y="719"/>
                    <a:pt x="457" y="691"/>
                  </a:cubicBezTo>
                  <a:cubicBezTo>
                    <a:pt x="543" y="605"/>
                    <a:pt x="657" y="605"/>
                    <a:pt x="771" y="576"/>
                  </a:cubicBezTo>
                  <a:cubicBezTo>
                    <a:pt x="857" y="548"/>
                    <a:pt x="942" y="462"/>
                    <a:pt x="971" y="377"/>
                  </a:cubicBezTo>
                  <a:cubicBezTo>
                    <a:pt x="971" y="377"/>
                    <a:pt x="971" y="348"/>
                    <a:pt x="971" y="320"/>
                  </a:cubicBezTo>
                  <a:cubicBezTo>
                    <a:pt x="971" y="94"/>
                    <a:pt x="663" y="1"/>
                    <a:pt x="45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1427500" y="307250"/>
              <a:ext cx="34875" cy="15525"/>
            </a:xfrm>
            <a:custGeom>
              <a:avLst/>
              <a:gdLst/>
              <a:ahLst/>
              <a:cxnLst/>
              <a:rect l="l" t="t" r="r" b="b"/>
              <a:pathLst>
                <a:path w="1395" h="621" extrusionOk="0">
                  <a:moveTo>
                    <a:pt x="581" y="0"/>
                  </a:moveTo>
                  <a:cubicBezTo>
                    <a:pt x="520" y="0"/>
                    <a:pt x="467" y="9"/>
                    <a:pt x="429" y="28"/>
                  </a:cubicBezTo>
                  <a:cubicBezTo>
                    <a:pt x="286" y="85"/>
                    <a:pt x="200" y="170"/>
                    <a:pt x="86" y="256"/>
                  </a:cubicBezTo>
                  <a:cubicBezTo>
                    <a:pt x="1" y="313"/>
                    <a:pt x="29" y="399"/>
                    <a:pt x="86" y="456"/>
                  </a:cubicBezTo>
                  <a:cubicBezTo>
                    <a:pt x="224" y="563"/>
                    <a:pt x="427" y="621"/>
                    <a:pt x="625" y="621"/>
                  </a:cubicBezTo>
                  <a:cubicBezTo>
                    <a:pt x="797" y="621"/>
                    <a:pt x="966" y="577"/>
                    <a:pt x="1085" y="484"/>
                  </a:cubicBezTo>
                  <a:cubicBezTo>
                    <a:pt x="1395" y="222"/>
                    <a:pt x="889" y="0"/>
                    <a:pt x="58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1626525" y="348125"/>
              <a:ext cx="20000" cy="12075"/>
            </a:xfrm>
            <a:custGeom>
              <a:avLst/>
              <a:gdLst/>
              <a:ahLst/>
              <a:cxnLst/>
              <a:rect l="l" t="t" r="r" b="b"/>
              <a:pathLst>
                <a:path w="800" h="483" extrusionOk="0">
                  <a:moveTo>
                    <a:pt x="226" y="1"/>
                  </a:moveTo>
                  <a:cubicBezTo>
                    <a:pt x="133" y="1"/>
                    <a:pt x="44" y="28"/>
                    <a:pt x="29" y="105"/>
                  </a:cubicBezTo>
                  <a:lnTo>
                    <a:pt x="29" y="133"/>
                  </a:lnTo>
                  <a:cubicBezTo>
                    <a:pt x="0" y="190"/>
                    <a:pt x="0" y="276"/>
                    <a:pt x="29" y="304"/>
                  </a:cubicBezTo>
                  <a:cubicBezTo>
                    <a:pt x="124" y="423"/>
                    <a:pt x="298" y="483"/>
                    <a:pt x="436" y="483"/>
                  </a:cubicBezTo>
                  <a:cubicBezTo>
                    <a:pt x="464" y="483"/>
                    <a:pt x="490" y="480"/>
                    <a:pt x="514" y="476"/>
                  </a:cubicBezTo>
                  <a:cubicBezTo>
                    <a:pt x="656" y="447"/>
                    <a:pt x="799" y="333"/>
                    <a:pt x="685" y="190"/>
                  </a:cubicBezTo>
                  <a:cubicBezTo>
                    <a:pt x="656" y="133"/>
                    <a:pt x="571" y="76"/>
                    <a:pt x="485" y="76"/>
                  </a:cubicBezTo>
                  <a:cubicBezTo>
                    <a:pt x="457" y="48"/>
                    <a:pt x="457" y="48"/>
                    <a:pt x="428" y="48"/>
                  </a:cubicBezTo>
                  <a:cubicBezTo>
                    <a:pt x="389" y="21"/>
                    <a:pt x="306" y="1"/>
                    <a:pt x="22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7"/>
            <p:cNvSpPr/>
            <p:nvPr/>
          </p:nvSpPr>
          <p:spPr>
            <a:xfrm>
              <a:off x="1533075" y="362925"/>
              <a:ext cx="36400" cy="24550"/>
            </a:xfrm>
            <a:custGeom>
              <a:avLst/>
              <a:gdLst/>
              <a:ahLst/>
              <a:cxnLst/>
              <a:rect l="l" t="t" r="r" b="b"/>
              <a:pathLst>
                <a:path w="1456" h="982" extrusionOk="0">
                  <a:moveTo>
                    <a:pt x="661" y="0"/>
                  </a:moveTo>
                  <a:cubicBezTo>
                    <a:pt x="553" y="0"/>
                    <a:pt x="452" y="18"/>
                    <a:pt x="371" y="55"/>
                  </a:cubicBezTo>
                  <a:cubicBezTo>
                    <a:pt x="200" y="169"/>
                    <a:pt x="115" y="226"/>
                    <a:pt x="58" y="397"/>
                  </a:cubicBezTo>
                  <a:cubicBezTo>
                    <a:pt x="1" y="568"/>
                    <a:pt x="229" y="768"/>
                    <a:pt x="343" y="825"/>
                  </a:cubicBezTo>
                  <a:cubicBezTo>
                    <a:pt x="314" y="797"/>
                    <a:pt x="286" y="768"/>
                    <a:pt x="257" y="740"/>
                  </a:cubicBezTo>
                  <a:lnTo>
                    <a:pt x="257" y="740"/>
                  </a:lnTo>
                  <a:cubicBezTo>
                    <a:pt x="378" y="861"/>
                    <a:pt x="614" y="982"/>
                    <a:pt x="832" y="982"/>
                  </a:cubicBezTo>
                  <a:cubicBezTo>
                    <a:pt x="922" y="982"/>
                    <a:pt x="1010" y="961"/>
                    <a:pt x="1085" y="911"/>
                  </a:cubicBezTo>
                  <a:cubicBezTo>
                    <a:pt x="1256" y="882"/>
                    <a:pt x="1370" y="797"/>
                    <a:pt x="1427" y="625"/>
                  </a:cubicBezTo>
                  <a:cubicBezTo>
                    <a:pt x="1456" y="568"/>
                    <a:pt x="1456" y="483"/>
                    <a:pt x="1427" y="426"/>
                  </a:cubicBezTo>
                  <a:cubicBezTo>
                    <a:pt x="1342" y="150"/>
                    <a:pt x="974" y="0"/>
                    <a:pt x="66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7"/>
            <p:cNvSpPr/>
            <p:nvPr/>
          </p:nvSpPr>
          <p:spPr>
            <a:xfrm>
              <a:off x="1505250" y="251500"/>
              <a:ext cx="46400" cy="28575"/>
            </a:xfrm>
            <a:custGeom>
              <a:avLst/>
              <a:gdLst/>
              <a:ahLst/>
              <a:cxnLst/>
              <a:rect l="l" t="t" r="r" b="b"/>
              <a:pathLst>
                <a:path w="1856" h="1143" extrusionOk="0">
                  <a:moveTo>
                    <a:pt x="631" y="1"/>
                  </a:moveTo>
                  <a:cubicBezTo>
                    <a:pt x="361" y="1"/>
                    <a:pt x="101" y="79"/>
                    <a:pt x="29" y="346"/>
                  </a:cubicBezTo>
                  <a:cubicBezTo>
                    <a:pt x="1" y="432"/>
                    <a:pt x="29" y="546"/>
                    <a:pt x="29" y="631"/>
                  </a:cubicBezTo>
                  <a:cubicBezTo>
                    <a:pt x="75" y="997"/>
                    <a:pt x="614" y="1143"/>
                    <a:pt x="988" y="1143"/>
                  </a:cubicBezTo>
                  <a:cubicBezTo>
                    <a:pt x="1082" y="1143"/>
                    <a:pt x="1165" y="1134"/>
                    <a:pt x="1228" y="1116"/>
                  </a:cubicBezTo>
                  <a:cubicBezTo>
                    <a:pt x="1570" y="1059"/>
                    <a:pt x="1855" y="831"/>
                    <a:pt x="1656" y="489"/>
                  </a:cubicBezTo>
                  <a:cubicBezTo>
                    <a:pt x="1542" y="261"/>
                    <a:pt x="1313" y="146"/>
                    <a:pt x="1085" y="61"/>
                  </a:cubicBezTo>
                  <a:cubicBezTo>
                    <a:pt x="957" y="29"/>
                    <a:pt x="792" y="1"/>
                    <a:pt x="63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7"/>
            <p:cNvSpPr/>
            <p:nvPr/>
          </p:nvSpPr>
          <p:spPr>
            <a:xfrm>
              <a:off x="1711400" y="379975"/>
              <a:ext cx="36300" cy="18500"/>
            </a:xfrm>
            <a:custGeom>
              <a:avLst/>
              <a:gdLst/>
              <a:ahLst/>
              <a:cxnLst/>
              <a:rect l="l" t="t" r="r" b="b"/>
              <a:pathLst>
                <a:path w="1452" h="740" extrusionOk="0">
                  <a:moveTo>
                    <a:pt x="685" y="1"/>
                  </a:moveTo>
                  <a:cubicBezTo>
                    <a:pt x="257" y="1"/>
                    <a:pt x="1" y="400"/>
                    <a:pt x="429" y="628"/>
                  </a:cubicBezTo>
                  <a:cubicBezTo>
                    <a:pt x="526" y="689"/>
                    <a:pt x="738" y="740"/>
                    <a:pt x="938" y="740"/>
                  </a:cubicBezTo>
                  <a:cubicBezTo>
                    <a:pt x="1206" y="740"/>
                    <a:pt x="1452" y="649"/>
                    <a:pt x="1370" y="371"/>
                  </a:cubicBezTo>
                  <a:cubicBezTo>
                    <a:pt x="1370" y="371"/>
                    <a:pt x="1370" y="343"/>
                    <a:pt x="1370" y="343"/>
                  </a:cubicBezTo>
                  <a:cubicBezTo>
                    <a:pt x="1285" y="86"/>
                    <a:pt x="999" y="29"/>
                    <a:pt x="771" y="29"/>
                  </a:cubicBezTo>
                  <a:cubicBezTo>
                    <a:pt x="742" y="1"/>
                    <a:pt x="714" y="1"/>
                    <a:pt x="68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7"/>
            <p:cNvSpPr/>
            <p:nvPr/>
          </p:nvSpPr>
          <p:spPr>
            <a:xfrm>
              <a:off x="1682875" y="299200"/>
              <a:ext cx="21450" cy="12950"/>
            </a:xfrm>
            <a:custGeom>
              <a:avLst/>
              <a:gdLst/>
              <a:ahLst/>
              <a:cxnLst/>
              <a:rect l="l" t="t" r="r" b="b"/>
              <a:pathLst>
                <a:path w="858" h="518" extrusionOk="0">
                  <a:moveTo>
                    <a:pt x="375" y="1"/>
                  </a:moveTo>
                  <a:cubicBezTo>
                    <a:pt x="342" y="1"/>
                    <a:pt x="312" y="3"/>
                    <a:pt x="286" y="7"/>
                  </a:cubicBezTo>
                  <a:cubicBezTo>
                    <a:pt x="29" y="36"/>
                    <a:pt x="0" y="264"/>
                    <a:pt x="229" y="378"/>
                  </a:cubicBezTo>
                  <a:cubicBezTo>
                    <a:pt x="229" y="407"/>
                    <a:pt x="257" y="407"/>
                    <a:pt x="257" y="435"/>
                  </a:cubicBezTo>
                  <a:cubicBezTo>
                    <a:pt x="312" y="476"/>
                    <a:pt x="459" y="518"/>
                    <a:pt x="591" y="518"/>
                  </a:cubicBezTo>
                  <a:cubicBezTo>
                    <a:pt x="733" y="518"/>
                    <a:pt x="857" y="469"/>
                    <a:pt x="828" y="321"/>
                  </a:cubicBezTo>
                  <a:lnTo>
                    <a:pt x="799" y="293"/>
                  </a:lnTo>
                  <a:cubicBezTo>
                    <a:pt x="823" y="75"/>
                    <a:pt x="560" y="1"/>
                    <a:pt x="37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7"/>
            <p:cNvSpPr/>
            <p:nvPr/>
          </p:nvSpPr>
          <p:spPr>
            <a:xfrm>
              <a:off x="766975" y="1684125"/>
              <a:ext cx="65650" cy="38825"/>
            </a:xfrm>
            <a:custGeom>
              <a:avLst/>
              <a:gdLst/>
              <a:ahLst/>
              <a:cxnLst/>
              <a:rect l="l" t="t" r="r" b="b"/>
              <a:pathLst>
                <a:path w="2626" h="1553" extrusionOk="0">
                  <a:moveTo>
                    <a:pt x="1112" y="0"/>
                  </a:moveTo>
                  <a:cubicBezTo>
                    <a:pt x="825" y="0"/>
                    <a:pt x="535" y="62"/>
                    <a:pt x="315" y="219"/>
                  </a:cubicBezTo>
                  <a:cubicBezTo>
                    <a:pt x="58" y="419"/>
                    <a:pt x="1" y="733"/>
                    <a:pt x="201" y="990"/>
                  </a:cubicBezTo>
                  <a:cubicBezTo>
                    <a:pt x="478" y="1372"/>
                    <a:pt x="978" y="1553"/>
                    <a:pt x="1467" y="1553"/>
                  </a:cubicBezTo>
                  <a:cubicBezTo>
                    <a:pt x="1783" y="1553"/>
                    <a:pt x="2095" y="1478"/>
                    <a:pt x="2341" y="1332"/>
                  </a:cubicBezTo>
                  <a:cubicBezTo>
                    <a:pt x="2626" y="1161"/>
                    <a:pt x="2626" y="819"/>
                    <a:pt x="2455" y="590"/>
                  </a:cubicBezTo>
                  <a:cubicBezTo>
                    <a:pt x="2312" y="334"/>
                    <a:pt x="2055" y="219"/>
                    <a:pt x="1798" y="105"/>
                  </a:cubicBezTo>
                  <a:lnTo>
                    <a:pt x="1770" y="105"/>
                  </a:lnTo>
                  <a:cubicBezTo>
                    <a:pt x="1578" y="41"/>
                    <a:pt x="1346" y="0"/>
                    <a:pt x="111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7"/>
            <p:cNvSpPr/>
            <p:nvPr/>
          </p:nvSpPr>
          <p:spPr>
            <a:xfrm>
              <a:off x="872550" y="1709350"/>
              <a:ext cx="47475" cy="21850"/>
            </a:xfrm>
            <a:custGeom>
              <a:avLst/>
              <a:gdLst/>
              <a:ahLst/>
              <a:cxnLst/>
              <a:rect l="l" t="t" r="r" b="b"/>
              <a:pathLst>
                <a:path w="1899" h="874" extrusionOk="0">
                  <a:moveTo>
                    <a:pt x="773" y="0"/>
                  </a:moveTo>
                  <a:cubicBezTo>
                    <a:pt x="560" y="0"/>
                    <a:pt x="361" y="69"/>
                    <a:pt x="257" y="238"/>
                  </a:cubicBezTo>
                  <a:cubicBezTo>
                    <a:pt x="1" y="580"/>
                    <a:pt x="600" y="808"/>
                    <a:pt x="828" y="865"/>
                  </a:cubicBezTo>
                  <a:lnTo>
                    <a:pt x="885" y="865"/>
                  </a:lnTo>
                  <a:cubicBezTo>
                    <a:pt x="917" y="871"/>
                    <a:pt x="952" y="873"/>
                    <a:pt x="989" y="873"/>
                  </a:cubicBezTo>
                  <a:cubicBezTo>
                    <a:pt x="1350" y="873"/>
                    <a:pt x="1898" y="628"/>
                    <a:pt x="1484" y="266"/>
                  </a:cubicBezTo>
                  <a:lnTo>
                    <a:pt x="1456" y="238"/>
                  </a:lnTo>
                  <a:cubicBezTo>
                    <a:pt x="1301" y="98"/>
                    <a:pt x="1027" y="0"/>
                    <a:pt x="77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7"/>
            <p:cNvSpPr/>
            <p:nvPr/>
          </p:nvSpPr>
          <p:spPr>
            <a:xfrm>
              <a:off x="864800" y="1781325"/>
              <a:ext cx="22750" cy="12275"/>
            </a:xfrm>
            <a:custGeom>
              <a:avLst/>
              <a:gdLst/>
              <a:ahLst/>
              <a:cxnLst/>
              <a:rect l="l" t="t" r="r" b="b"/>
              <a:pathLst>
                <a:path w="910" h="491" extrusionOk="0">
                  <a:moveTo>
                    <a:pt x="440" y="1"/>
                  </a:moveTo>
                  <a:cubicBezTo>
                    <a:pt x="216" y="1"/>
                    <a:pt x="1" y="130"/>
                    <a:pt x="197" y="326"/>
                  </a:cubicBezTo>
                  <a:cubicBezTo>
                    <a:pt x="302" y="432"/>
                    <a:pt x="440" y="490"/>
                    <a:pt x="597" y="490"/>
                  </a:cubicBezTo>
                  <a:cubicBezTo>
                    <a:pt x="651" y="490"/>
                    <a:pt x="708" y="483"/>
                    <a:pt x="767" y="469"/>
                  </a:cubicBezTo>
                  <a:cubicBezTo>
                    <a:pt x="824" y="469"/>
                    <a:pt x="853" y="412"/>
                    <a:pt x="881" y="354"/>
                  </a:cubicBezTo>
                  <a:cubicBezTo>
                    <a:pt x="881" y="354"/>
                    <a:pt x="881" y="354"/>
                    <a:pt x="881" y="326"/>
                  </a:cubicBezTo>
                  <a:cubicBezTo>
                    <a:pt x="910" y="240"/>
                    <a:pt x="824" y="212"/>
                    <a:pt x="767" y="155"/>
                  </a:cubicBezTo>
                  <a:cubicBezTo>
                    <a:pt x="714" y="48"/>
                    <a:pt x="575" y="1"/>
                    <a:pt x="44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7"/>
            <p:cNvSpPr/>
            <p:nvPr/>
          </p:nvSpPr>
          <p:spPr>
            <a:xfrm>
              <a:off x="920350" y="1649625"/>
              <a:ext cx="32125" cy="24650"/>
            </a:xfrm>
            <a:custGeom>
              <a:avLst/>
              <a:gdLst/>
              <a:ahLst/>
              <a:cxnLst/>
              <a:rect l="l" t="t" r="r" b="b"/>
              <a:pathLst>
                <a:path w="1285" h="986" extrusionOk="0">
                  <a:moveTo>
                    <a:pt x="570" y="1"/>
                  </a:moveTo>
                  <a:cubicBezTo>
                    <a:pt x="469" y="1"/>
                    <a:pt x="365" y="20"/>
                    <a:pt x="257" y="59"/>
                  </a:cubicBezTo>
                  <a:cubicBezTo>
                    <a:pt x="114" y="116"/>
                    <a:pt x="0" y="230"/>
                    <a:pt x="57" y="373"/>
                  </a:cubicBezTo>
                  <a:cubicBezTo>
                    <a:pt x="86" y="487"/>
                    <a:pt x="114" y="601"/>
                    <a:pt x="172" y="686"/>
                  </a:cubicBezTo>
                  <a:cubicBezTo>
                    <a:pt x="229" y="743"/>
                    <a:pt x="286" y="772"/>
                    <a:pt x="286" y="858"/>
                  </a:cubicBezTo>
                  <a:cubicBezTo>
                    <a:pt x="319" y="941"/>
                    <a:pt x="430" y="985"/>
                    <a:pt x="533" y="985"/>
                  </a:cubicBezTo>
                  <a:cubicBezTo>
                    <a:pt x="607" y="985"/>
                    <a:pt x="678" y="962"/>
                    <a:pt x="714" y="915"/>
                  </a:cubicBezTo>
                  <a:cubicBezTo>
                    <a:pt x="799" y="829"/>
                    <a:pt x="942" y="829"/>
                    <a:pt x="1028" y="772"/>
                  </a:cubicBezTo>
                  <a:cubicBezTo>
                    <a:pt x="1085" y="715"/>
                    <a:pt x="1142" y="629"/>
                    <a:pt x="1199" y="572"/>
                  </a:cubicBezTo>
                  <a:cubicBezTo>
                    <a:pt x="1284" y="458"/>
                    <a:pt x="1199" y="258"/>
                    <a:pt x="1113" y="201"/>
                  </a:cubicBezTo>
                  <a:cubicBezTo>
                    <a:pt x="944" y="70"/>
                    <a:pt x="763" y="1"/>
                    <a:pt x="57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7"/>
            <p:cNvSpPr/>
            <p:nvPr/>
          </p:nvSpPr>
          <p:spPr>
            <a:xfrm>
              <a:off x="796950" y="1526150"/>
              <a:ext cx="41400" cy="23025"/>
            </a:xfrm>
            <a:custGeom>
              <a:avLst/>
              <a:gdLst/>
              <a:ahLst/>
              <a:cxnLst/>
              <a:rect l="l" t="t" r="r" b="b"/>
              <a:pathLst>
                <a:path w="1656" h="921" extrusionOk="0">
                  <a:moveTo>
                    <a:pt x="532" y="0"/>
                  </a:moveTo>
                  <a:cubicBezTo>
                    <a:pt x="315" y="0"/>
                    <a:pt x="104" y="83"/>
                    <a:pt x="29" y="290"/>
                  </a:cubicBezTo>
                  <a:lnTo>
                    <a:pt x="0" y="376"/>
                  </a:lnTo>
                  <a:cubicBezTo>
                    <a:pt x="0" y="404"/>
                    <a:pt x="0" y="433"/>
                    <a:pt x="0" y="461"/>
                  </a:cubicBezTo>
                  <a:cubicBezTo>
                    <a:pt x="0" y="490"/>
                    <a:pt x="0" y="518"/>
                    <a:pt x="0" y="547"/>
                  </a:cubicBezTo>
                  <a:cubicBezTo>
                    <a:pt x="57" y="661"/>
                    <a:pt x="229" y="746"/>
                    <a:pt x="371" y="832"/>
                  </a:cubicBezTo>
                  <a:cubicBezTo>
                    <a:pt x="400" y="832"/>
                    <a:pt x="400" y="832"/>
                    <a:pt x="428" y="861"/>
                  </a:cubicBezTo>
                  <a:lnTo>
                    <a:pt x="457" y="861"/>
                  </a:lnTo>
                  <a:cubicBezTo>
                    <a:pt x="514" y="889"/>
                    <a:pt x="571" y="889"/>
                    <a:pt x="599" y="889"/>
                  </a:cubicBezTo>
                  <a:cubicBezTo>
                    <a:pt x="676" y="911"/>
                    <a:pt x="748" y="920"/>
                    <a:pt x="817" y="920"/>
                  </a:cubicBezTo>
                  <a:cubicBezTo>
                    <a:pt x="930" y="920"/>
                    <a:pt x="1036" y="896"/>
                    <a:pt x="1142" y="861"/>
                  </a:cubicBezTo>
                  <a:cubicBezTo>
                    <a:pt x="1655" y="661"/>
                    <a:pt x="1284" y="233"/>
                    <a:pt x="942" y="90"/>
                  </a:cubicBezTo>
                  <a:cubicBezTo>
                    <a:pt x="913" y="90"/>
                    <a:pt x="885" y="90"/>
                    <a:pt x="856" y="62"/>
                  </a:cubicBezTo>
                  <a:cubicBezTo>
                    <a:pt x="759" y="23"/>
                    <a:pt x="645" y="0"/>
                    <a:pt x="53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7"/>
            <p:cNvSpPr/>
            <p:nvPr/>
          </p:nvSpPr>
          <p:spPr>
            <a:xfrm>
              <a:off x="697075" y="1493350"/>
              <a:ext cx="33550" cy="17500"/>
            </a:xfrm>
            <a:custGeom>
              <a:avLst/>
              <a:gdLst/>
              <a:ahLst/>
              <a:cxnLst/>
              <a:rect l="l" t="t" r="r" b="b"/>
              <a:pathLst>
                <a:path w="1342" h="700" extrusionOk="0">
                  <a:moveTo>
                    <a:pt x="581" y="0"/>
                  </a:moveTo>
                  <a:cubicBezTo>
                    <a:pt x="444" y="0"/>
                    <a:pt x="309" y="37"/>
                    <a:pt x="201" y="118"/>
                  </a:cubicBezTo>
                  <a:cubicBezTo>
                    <a:pt x="1" y="261"/>
                    <a:pt x="172" y="489"/>
                    <a:pt x="343" y="603"/>
                  </a:cubicBezTo>
                  <a:cubicBezTo>
                    <a:pt x="464" y="664"/>
                    <a:pt x="608" y="700"/>
                    <a:pt x="751" y="700"/>
                  </a:cubicBezTo>
                  <a:cubicBezTo>
                    <a:pt x="879" y="700"/>
                    <a:pt x="1006" y="671"/>
                    <a:pt x="1114" y="603"/>
                  </a:cubicBezTo>
                  <a:cubicBezTo>
                    <a:pt x="1342" y="432"/>
                    <a:pt x="1171" y="204"/>
                    <a:pt x="999" y="118"/>
                  </a:cubicBezTo>
                  <a:cubicBezTo>
                    <a:pt x="880" y="44"/>
                    <a:pt x="730" y="0"/>
                    <a:pt x="58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7"/>
            <p:cNvSpPr/>
            <p:nvPr/>
          </p:nvSpPr>
          <p:spPr>
            <a:xfrm>
              <a:off x="687100" y="1571625"/>
              <a:ext cx="29275" cy="18850"/>
            </a:xfrm>
            <a:custGeom>
              <a:avLst/>
              <a:gdLst/>
              <a:ahLst/>
              <a:cxnLst/>
              <a:rect l="l" t="t" r="r" b="b"/>
              <a:pathLst>
                <a:path w="1171" h="754" extrusionOk="0">
                  <a:moveTo>
                    <a:pt x="502" y="0"/>
                  </a:moveTo>
                  <a:cubicBezTo>
                    <a:pt x="440" y="0"/>
                    <a:pt x="377" y="27"/>
                    <a:pt x="314" y="69"/>
                  </a:cubicBezTo>
                  <a:cubicBezTo>
                    <a:pt x="229" y="126"/>
                    <a:pt x="257" y="240"/>
                    <a:pt x="200" y="297"/>
                  </a:cubicBezTo>
                  <a:cubicBezTo>
                    <a:pt x="0" y="525"/>
                    <a:pt x="457" y="725"/>
                    <a:pt x="600" y="753"/>
                  </a:cubicBezTo>
                  <a:cubicBezTo>
                    <a:pt x="799" y="753"/>
                    <a:pt x="1170" y="725"/>
                    <a:pt x="1142" y="440"/>
                  </a:cubicBezTo>
                  <a:cubicBezTo>
                    <a:pt x="1085" y="183"/>
                    <a:pt x="828" y="40"/>
                    <a:pt x="571" y="12"/>
                  </a:cubicBezTo>
                  <a:cubicBezTo>
                    <a:pt x="548" y="4"/>
                    <a:pt x="525" y="0"/>
                    <a:pt x="50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7"/>
            <p:cNvSpPr/>
            <p:nvPr/>
          </p:nvSpPr>
          <p:spPr>
            <a:xfrm>
              <a:off x="611475" y="1628825"/>
              <a:ext cx="30925" cy="23225"/>
            </a:xfrm>
            <a:custGeom>
              <a:avLst/>
              <a:gdLst/>
              <a:ahLst/>
              <a:cxnLst/>
              <a:rect l="l" t="t" r="r" b="b"/>
              <a:pathLst>
                <a:path w="1237" h="929" extrusionOk="0">
                  <a:moveTo>
                    <a:pt x="531" y="0"/>
                  </a:moveTo>
                  <a:cubicBezTo>
                    <a:pt x="424" y="0"/>
                    <a:pt x="319" y="30"/>
                    <a:pt x="258" y="92"/>
                  </a:cubicBezTo>
                  <a:cubicBezTo>
                    <a:pt x="144" y="234"/>
                    <a:pt x="1" y="263"/>
                    <a:pt x="1" y="463"/>
                  </a:cubicBezTo>
                  <a:cubicBezTo>
                    <a:pt x="16" y="771"/>
                    <a:pt x="397" y="929"/>
                    <a:pt x="722" y="929"/>
                  </a:cubicBezTo>
                  <a:cubicBezTo>
                    <a:pt x="999" y="929"/>
                    <a:pt x="1236" y="813"/>
                    <a:pt x="1171" y="577"/>
                  </a:cubicBezTo>
                  <a:cubicBezTo>
                    <a:pt x="1114" y="377"/>
                    <a:pt x="971" y="320"/>
                    <a:pt x="885" y="149"/>
                  </a:cubicBezTo>
                  <a:cubicBezTo>
                    <a:pt x="821" y="52"/>
                    <a:pt x="673" y="0"/>
                    <a:pt x="53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7"/>
            <p:cNvSpPr/>
            <p:nvPr/>
          </p:nvSpPr>
          <p:spPr>
            <a:xfrm>
              <a:off x="639300" y="1723975"/>
              <a:ext cx="17850" cy="11975"/>
            </a:xfrm>
            <a:custGeom>
              <a:avLst/>
              <a:gdLst/>
              <a:ahLst/>
              <a:cxnLst/>
              <a:rect l="l" t="t" r="r" b="b"/>
              <a:pathLst>
                <a:path w="714" h="479" extrusionOk="0">
                  <a:moveTo>
                    <a:pt x="239" y="0"/>
                  </a:moveTo>
                  <a:cubicBezTo>
                    <a:pt x="148" y="0"/>
                    <a:pt x="58" y="25"/>
                    <a:pt x="58" y="109"/>
                  </a:cubicBezTo>
                  <a:cubicBezTo>
                    <a:pt x="58" y="109"/>
                    <a:pt x="58" y="138"/>
                    <a:pt x="58" y="138"/>
                  </a:cubicBezTo>
                  <a:cubicBezTo>
                    <a:pt x="1" y="252"/>
                    <a:pt x="58" y="337"/>
                    <a:pt x="172" y="394"/>
                  </a:cubicBezTo>
                  <a:cubicBezTo>
                    <a:pt x="238" y="427"/>
                    <a:pt x="388" y="479"/>
                    <a:pt x="515" y="479"/>
                  </a:cubicBezTo>
                  <a:cubicBezTo>
                    <a:pt x="609" y="479"/>
                    <a:pt x="690" y="451"/>
                    <a:pt x="714" y="366"/>
                  </a:cubicBezTo>
                  <a:lnTo>
                    <a:pt x="714" y="337"/>
                  </a:lnTo>
                  <a:cubicBezTo>
                    <a:pt x="714" y="337"/>
                    <a:pt x="714" y="337"/>
                    <a:pt x="714" y="309"/>
                  </a:cubicBezTo>
                  <a:cubicBezTo>
                    <a:pt x="714" y="309"/>
                    <a:pt x="714" y="309"/>
                    <a:pt x="714" y="280"/>
                  </a:cubicBezTo>
                  <a:cubicBezTo>
                    <a:pt x="685" y="166"/>
                    <a:pt x="486" y="81"/>
                    <a:pt x="400" y="24"/>
                  </a:cubicBezTo>
                  <a:cubicBezTo>
                    <a:pt x="365" y="12"/>
                    <a:pt x="302" y="0"/>
                    <a:pt x="23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7"/>
            <p:cNvSpPr/>
            <p:nvPr/>
          </p:nvSpPr>
          <p:spPr>
            <a:xfrm>
              <a:off x="814225" y="1601900"/>
              <a:ext cx="75275" cy="29550"/>
            </a:xfrm>
            <a:custGeom>
              <a:avLst/>
              <a:gdLst/>
              <a:ahLst/>
              <a:cxnLst/>
              <a:rect l="l" t="t" r="r" b="b"/>
              <a:pathLst>
                <a:path w="3011" h="1182" extrusionOk="0">
                  <a:moveTo>
                    <a:pt x="1221" y="0"/>
                  </a:moveTo>
                  <a:cubicBezTo>
                    <a:pt x="1009" y="0"/>
                    <a:pt x="814" y="43"/>
                    <a:pt x="679" y="142"/>
                  </a:cubicBezTo>
                  <a:cubicBezTo>
                    <a:pt x="0" y="617"/>
                    <a:pt x="1062" y="1182"/>
                    <a:pt x="1843" y="1182"/>
                  </a:cubicBezTo>
                  <a:cubicBezTo>
                    <a:pt x="2047" y="1182"/>
                    <a:pt x="2232" y="1143"/>
                    <a:pt x="2362" y="1055"/>
                  </a:cubicBezTo>
                  <a:cubicBezTo>
                    <a:pt x="3011" y="563"/>
                    <a:pt x="1994" y="0"/>
                    <a:pt x="122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7"/>
            <p:cNvSpPr/>
            <p:nvPr/>
          </p:nvSpPr>
          <p:spPr>
            <a:xfrm>
              <a:off x="744150" y="1783750"/>
              <a:ext cx="30000" cy="17850"/>
            </a:xfrm>
            <a:custGeom>
              <a:avLst/>
              <a:gdLst/>
              <a:ahLst/>
              <a:cxnLst/>
              <a:rect l="l" t="t" r="r" b="b"/>
              <a:pathLst>
                <a:path w="1200" h="714" extrusionOk="0">
                  <a:moveTo>
                    <a:pt x="315" y="1"/>
                  </a:moveTo>
                  <a:cubicBezTo>
                    <a:pt x="229" y="1"/>
                    <a:pt x="115" y="1"/>
                    <a:pt x="1" y="58"/>
                  </a:cubicBezTo>
                  <a:cubicBezTo>
                    <a:pt x="258" y="115"/>
                    <a:pt x="543" y="200"/>
                    <a:pt x="800" y="257"/>
                  </a:cubicBezTo>
                  <a:cubicBezTo>
                    <a:pt x="828" y="372"/>
                    <a:pt x="885" y="514"/>
                    <a:pt x="1000" y="714"/>
                  </a:cubicBezTo>
                  <a:cubicBezTo>
                    <a:pt x="1199" y="543"/>
                    <a:pt x="1114" y="343"/>
                    <a:pt x="942" y="200"/>
                  </a:cubicBezTo>
                  <a:cubicBezTo>
                    <a:pt x="942" y="200"/>
                    <a:pt x="942" y="172"/>
                    <a:pt x="942" y="172"/>
                  </a:cubicBezTo>
                  <a:cubicBezTo>
                    <a:pt x="885" y="143"/>
                    <a:pt x="885" y="143"/>
                    <a:pt x="857" y="115"/>
                  </a:cubicBezTo>
                  <a:lnTo>
                    <a:pt x="828" y="115"/>
                  </a:lnTo>
                  <a:cubicBezTo>
                    <a:pt x="686" y="29"/>
                    <a:pt x="514" y="1"/>
                    <a:pt x="31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7"/>
            <p:cNvSpPr/>
            <p:nvPr/>
          </p:nvSpPr>
          <p:spPr>
            <a:xfrm>
              <a:off x="531600" y="1662300"/>
              <a:ext cx="38550" cy="23050"/>
            </a:xfrm>
            <a:custGeom>
              <a:avLst/>
              <a:gdLst/>
              <a:ahLst/>
              <a:cxnLst/>
              <a:rect l="l" t="t" r="r" b="b"/>
              <a:pathLst>
                <a:path w="1542" h="922" extrusionOk="0">
                  <a:moveTo>
                    <a:pt x="662" y="0"/>
                  </a:moveTo>
                  <a:cubicBezTo>
                    <a:pt x="471" y="0"/>
                    <a:pt x="293" y="43"/>
                    <a:pt x="200" y="122"/>
                  </a:cubicBezTo>
                  <a:cubicBezTo>
                    <a:pt x="86" y="236"/>
                    <a:pt x="0" y="294"/>
                    <a:pt x="29" y="493"/>
                  </a:cubicBezTo>
                  <a:cubicBezTo>
                    <a:pt x="57" y="807"/>
                    <a:pt x="599" y="921"/>
                    <a:pt x="828" y="921"/>
                  </a:cubicBezTo>
                  <a:lnTo>
                    <a:pt x="856" y="921"/>
                  </a:lnTo>
                  <a:cubicBezTo>
                    <a:pt x="1085" y="921"/>
                    <a:pt x="1541" y="807"/>
                    <a:pt x="1455" y="493"/>
                  </a:cubicBezTo>
                  <a:cubicBezTo>
                    <a:pt x="1427" y="465"/>
                    <a:pt x="1427" y="436"/>
                    <a:pt x="1427" y="408"/>
                  </a:cubicBezTo>
                  <a:cubicBezTo>
                    <a:pt x="1427" y="322"/>
                    <a:pt x="1370" y="236"/>
                    <a:pt x="1256" y="179"/>
                  </a:cubicBezTo>
                  <a:cubicBezTo>
                    <a:pt x="1118" y="57"/>
                    <a:pt x="882" y="0"/>
                    <a:pt x="66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7"/>
            <p:cNvSpPr/>
            <p:nvPr/>
          </p:nvSpPr>
          <p:spPr>
            <a:xfrm>
              <a:off x="491650" y="1555150"/>
              <a:ext cx="35700" cy="24650"/>
            </a:xfrm>
            <a:custGeom>
              <a:avLst/>
              <a:gdLst/>
              <a:ahLst/>
              <a:cxnLst/>
              <a:rect l="l" t="t" r="r" b="b"/>
              <a:pathLst>
                <a:path w="1428" h="986" extrusionOk="0">
                  <a:moveTo>
                    <a:pt x="646" y="0"/>
                  </a:moveTo>
                  <a:cubicBezTo>
                    <a:pt x="591" y="0"/>
                    <a:pt x="537" y="5"/>
                    <a:pt x="486" y="14"/>
                  </a:cubicBezTo>
                  <a:cubicBezTo>
                    <a:pt x="286" y="71"/>
                    <a:pt x="1" y="243"/>
                    <a:pt x="200" y="471"/>
                  </a:cubicBezTo>
                  <a:cubicBezTo>
                    <a:pt x="286" y="585"/>
                    <a:pt x="343" y="642"/>
                    <a:pt x="457" y="699"/>
                  </a:cubicBezTo>
                  <a:cubicBezTo>
                    <a:pt x="486" y="756"/>
                    <a:pt x="543" y="813"/>
                    <a:pt x="600" y="870"/>
                  </a:cubicBezTo>
                  <a:cubicBezTo>
                    <a:pt x="664" y="951"/>
                    <a:pt x="774" y="986"/>
                    <a:pt x="883" y="986"/>
                  </a:cubicBezTo>
                  <a:cubicBezTo>
                    <a:pt x="967" y="986"/>
                    <a:pt x="1051" y="965"/>
                    <a:pt x="1113" y="927"/>
                  </a:cubicBezTo>
                  <a:cubicBezTo>
                    <a:pt x="1199" y="870"/>
                    <a:pt x="1256" y="785"/>
                    <a:pt x="1284" y="699"/>
                  </a:cubicBezTo>
                  <a:cubicBezTo>
                    <a:pt x="1342" y="671"/>
                    <a:pt x="1427" y="528"/>
                    <a:pt x="1370" y="442"/>
                  </a:cubicBezTo>
                  <a:cubicBezTo>
                    <a:pt x="1370" y="442"/>
                    <a:pt x="1370" y="414"/>
                    <a:pt x="1342" y="385"/>
                  </a:cubicBezTo>
                  <a:cubicBezTo>
                    <a:pt x="1222" y="123"/>
                    <a:pt x="924" y="0"/>
                    <a:pt x="64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7"/>
            <p:cNvSpPr/>
            <p:nvPr/>
          </p:nvSpPr>
          <p:spPr>
            <a:xfrm>
              <a:off x="437450" y="1729275"/>
              <a:ext cx="40225" cy="23950"/>
            </a:xfrm>
            <a:custGeom>
              <a:avLst/>
              <a:gdLst/>
              <a:ahLst/>
              <a:cxnLst/>
              <a:rect l="l" t="t" r="r" b="b"/>
              <a:pathLst>
                <a:path w="1609" h="958" extrusionOk="0">
                  <a:moveTo>
                    <a:pt x="710" y="0"/>
                  </a:moveTo>
                  <a:cubicBezTo>
                    <a:pt x="605" y="0"/>
                    <a:pt x="502" y="14"/>
                    <a:pt x="400" y="40"/>
                  </a:cubicBezTo>
                  <a:lnTo>
                    <a:pt x="314" y="68"/>
                  </a:lnTo>
                  <a:cubicBezTo>
                    <a:pt x="143" y="125"/>
                    <a:pt x="0" y="297"/>
                    <a:pt x="57" y="496"/>
                  </a:cubicBezTo>
                  <a:cubicBezTo>
                    <a:pt x="114" y="696"/>
                    <a:pt x="342" y="839"/>
                    <a:pt x="542" y="896"/>
                  </a:cubicBezTo>
                  <a:cubicBezTo>
                    <a:pt x="652" y="932"/>
                    <a:pt x="803" y="957"/>
                    <a:pt x="955" y="957"/>
                  </a:cubicBezTo>
                  <a:cubicBezTo>
                    <a:pt x="1278" y="957"/>
                    <a:pt x="1608" y="845"/>
                    <a:pt x="1569" y="496"/>
                  </a:cubicBezTo>
                  <a:cubicBezTo>
                    <a:pt x="1569" y="468"/>
                    <a:pt x="1569" y="468"/>
                    <a:pt x="1569" y="439"/>
                  </a:cubicBezTo>
                  <a:cubicBezTo>
                    <a:pt x="1541" y="240"/>
                    <a:pt x="1255" y="97"/>
                    <a:pt x="1113" y="68"/>
                  </a:cubicBezTo>
                  <a:cubicBezTo>
                    <a:pt x="971" y="21"/>
                    <a:pt x="839" y="0"/>
                    <a:pt x="71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7"/>
            <p:cNvSpPr/>
            <p:nvPr/>
          </p:nvSpPr>
          <p:spPr>
            <a:xfrm>
              <a:off x="1677175" y="1318675"/>
              <a:ext cx="27825" cy="16175"/>
            </a:xfrm>
            <a:custGeom>
              <a:avLst/>
              <a:gdLst/>
              <a:ahLst/>
              <a:cxnLst/>
              <a:rect l="l" t="t" r="r" b="b"/>
              <a:pathLst>
                <a:path w="1113" h="647" extrusionOk="0">
                  <a:moveTo>
                    <a:pt x="399" y="1"/>
                  </a:moveTo>
                  <a:cubicBezTo>
                    <a:pt x="0" y="86"/>
                    <a:pt x="114" y="457"/>
                    <a:pt x="457" y="571"/>
                  </a:cubicBezTo>
                  <a:cubicBezTo>
                    <a:pt x="485" y="571"/>
                    <a:pt x="542" y="600"/>
                    <a:pt x="571" y="600"/>
                  </a:cubicBezTo>
                  <a:cubicBezTo>
                    <a:pt x="637" y="626"/>
                    <a:pt x="727" y="647"/>
                    <a:pt x="811" y="647"/>
                  </a:cubicBezTo>
                  <a:cubicBezTo>
                    <a:pt x="908" y="647"/>
                    <a:pt x="997" y="619"/>
                    <a:pt x="1027" y="543"/>
                  </a:cubicBezTo>
                  <a:cubicBezTo>
                    <a:pt x="1056" y="514"/>
                    <a:pt x="1056" y="486"/>
                    <a:pt x="1084" y="457"/>
                  </a:cubicBezTo>
                  <a:cubicBezTo>
                    <a:pt x="1113" y="400"/>
                    <a:pt x="1113" y="372"/>
                    <a:pt x="1113" y="343"/>
                  </a:cubicBezTo>
                  <a:cubicBezTo>
                    <a:pt x="1113" y="315"/>
                    <a:pt x="1113" y="315"/>
                    <a:pt x="1113" y="286"/>
                  </a:cubicBezTo>
                  <a:cubicBezTo>
                    <a:pt x="1113" y="286"/>
                    <a:pt x="1113" y="258"/>
                    <a:pt x="1084" y="258"/>
                  </a:cubicBezTo>
                  <a:cubicBezTo>
                    <a:pt x="1084" y="229"/>
                    <a:pt x="1056" y="200"/>
                    <a:pt x="1056" y="172"/>
                  </a:cubicBezTo>
                  <a:lnTo>
                    <a:pt x="1027" y="172"/>
                  </a:lnTo>
                  <a:cubicBezTo>
                    <a:pt x="970" y="115"/>
                    <a:pt x="856" y="58"/>
                    <a:pt x="742" y="29"/>
                  </a:cubicBezTo>
                  <a:cubicBezTo>
                    <a:pt x="656" y="1"/>
                    <a:pt x="599" y="1"/>
                    <a:pt x="54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7"/>
            <p:cNvSpPr/>
            <p:nvPr/>
          </p:nvSpPr>
          <p:spPr>
            <a:xfrm>
              <a:off x="1605025" y="1235350"/>
              <a:ext cx="35250" cy="20550"/>
            </a:xfrm>
            <a:custGeom>
              <a:avLst/>
              <a:gdLst/>
              <a:ahLst/>
              <a:cxnLst/>
              <a:rect l="l" t="t" r="r" b="b"/>
              <a:pathLst>
                <a:path w="1410" h="822" extrusionOk="0">
                  <a:moveTo>
                    <a:pt x="419" y="0"/>
                  </a:moveTo>
                  <a:cubicBezTo>
                    <a:pt x="201" y="0"/>
                    <a:pt x="1" y="70"/>
                    <a:pt x="33" y="309"/>
                  </a:cubicBezTo>
                  <a:cubicBezTo>
                    <a:pt x="61" y="338"/>
                    <a:pt x="61" y="366"/>
                    <a:pt x="61" y="366"/>
                  </a:cubicBezTo>
                  <a:cubicBezTo>
                    <a:pt x="90" y="509"/>
                    <a:pt x="290" y="623"/>
                    <a:pt x="404" y="680"/>
                  </a:cubicBezTo>
                  <a:cubicBezTo>
                    <a:pt x="518" y="709"/>
                    <a:pt x="632" y="709"/>
                    <a:pt x="718" y="766"/>
                  </a:cubicBezTo>
                  <a:cubicBezTo>
                    <a:pt x="768" y="791"/>
                    <a:pt x="916" y="821"/>
                    <a:pt x="1057" y="821"/>
                  </a:cubicBezTo>
                  <a:cubicBezTo>
                    <a:pt x="1239" y="821"/>
                    <a:pt x="1409" y="771"/>
                    <a:pt x="1345" y="595"/>
                  </a:cubicBezTo>
                  <a:cubicBezTo>
                    <a:pt x="1260" y="395"/>
                    <a:pt x="1060" y="195"/>
                    <a:pt x="860" y="81"/>
                  </a:cubicBezTo>
                  <a:cubicBezTo>
                    <a:pt x="772" y="43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7"/>
            <p:cNvSpPr/>
            <p:nvPr/>
          </p:nvSpPr>
          <p:spPr>
            <a:xfrm>
              <a:off x="1538775" y="1304550"/>
              <a:ext cx="28075" cy="15950"/>
            </a:xfrm>
            <a:custGeom>
              <a:avLst/>
              <a:gdLst/>
              <a:ahLst/>
              <a:cxnLst/>
              <a:rect l="l" t="t" r="r" b="b"/>
              <a:pathLst>
                <a:path w="1123" h="638" extrusionOk="0">
                  <a:moveTo>
                    <a:pt x="544" y="1"/>
                  </a:moveTo>
                  <a:cubicBezTo>
                    <a:pt x="473" y="1"/>
                    <a:pt x="403" y="16"/>
                    <a:pt x="343" y="52"/>
                  </a:cubicBezTo>
                  <a:cubicBezTo>
                    <a:pt x="258" y="81"/>
                    <a:pt x="172" y="109"/>
                    <a:pt x="115" y="195"/>
                  </a:cubicBezTo>
                  <a:cubicBezTo>
                    <a:pt x="1" y="338"/>
                    <a:pt x="143" y="509"/>
                    <a:pt x="286" y="566"/>
                  </a:cubicBezTo>
                  <a:cubicBezTo>
                    <a:pt x="346" y="602"/>
                    <a:pt x="512" y="638"/>
                    <a:pt x="675" y="638"/>
                  </a:cubicBezTo>
                  <a:cubicBezTo>
                    <a:pt x="901" y="638"/>
                    <a:pt x="1123" y="569"/>
                    <a:pt x="1056" y="338"/>
                  </a:cubicBezTo>
                  <a:cubicBezTo>
                    <a:pt x="999" y="223"/>
                    <a:pt x="914" y="166"/>
                    <a:pt x="828" y="81"/>
                  </a:cubicBezTo>
                  <a:cubicBezTo>
                    <a:pt x="745" y="31"/>
                    <a:pt x="643" y="1"/>
                    <a:pt x="54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7"/>
            <p:cNvSpPr/>
            <p:nvPr/>
          </p:nvSpPr>
          <p:spPr>
            <a:xfrm>
              <a:off x="1454850" y="1211250"/>
              <a:ext cx="31875" cy="17975"/>
            </a:xfrm>
            <a:custGeom>
              <a:avLst/>
              <a:gdLst/>
              <a:ahLst/>
              <a:cxnLst/>
              <a:rect l="l" t="t" r="r" b="b"/>
              <a:pathLst>
                <a:path w="1275" h="719" extrusionOk="0">
                  <a:moveTo>
                    <a:pt x="466" y="1"/>
                  </a:moveTo>
                  <a:cubicBezTo>
                    <a:pt x="234" y="1"/>
                    <a:pt x="0" y="87"/>
                    <a:pt x="20" y="360"/>
                  </a:cubicBezTo>
                  <a:cubicBezTo>
                    <a:pt x="20" y="360"/>
                    <a:pt x="20" y="389"/>
                    <a:pt x="48" y="417"/>
                  </a:cubicBezTo>
                  <a:cubicBezTo>
                    <a:pt x="111" y="607"/>
                    <a:pt x="376" y="718"/>
                    <a:pt x="613" y="718"/>
                  </a:cubicBezTo>
                  <a:cubicBezTo>
                    <a:pt x="698" y="718"/>
                    <a:pt x="779" y="704"/>
                    <a:pt x="847" y="674"/>
                  </a:cubicBezTo>
                  <a:lnTo>
                    <a:pt x="790" y="674"/>
                  </a:lnTo>
                  <a:cubicBezTo>
                    <a:pt x="1275" y="589"/>
                    <a:pt x="1132" y="189"/>
                    <a:pt x="761" y="46"/>
                  </a:cubicBezTo>
                  <a:cubicBezTo>
                    <a:pt x="680" y="19"/>
                    <a:pt x="573" y="1"/>
                    <a:pt x="46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7"/>
            <p:cNvSpPr/>
            <p:nvPr/>
          </p:nvSpPr>
          <p:spPr>
            <a:xfrm>
              <a:off x="1041600" y="1084000"/>
              <a:ext cx="45675" cy="27025"/>
            </a:xfrm>
            <a:custGeom>
              <a:avLst/>
              <a:gdLst/>
              <a:ahLst/>
              <a:cxnLst/>
              <a:rect l="l" t="t" r="r" b="b"/>
              <a:pathLst>
                <a:path w="1827" h="1081" extrusionOk="0">
                  <a:moveTo>
                    <a:pt x="914" y="1"/>
                  </a:moveTo>
                  <a:cubicBezTo>
                    <a:pt x="629" y="29"/>
                    <a:pt x="372" y="86"/>
                    <a:pt x="172" y="315"/>
                  </a:cubicBezTo>
                  <a:cubicBezTo>
                    <a:pt x="1" y="543"/>
                    <a:pt x="286" y="828"/>
                    <a:pt x="457" y="914"/>
                  </a:cubicBezTo>
                  <a:cubicBezTo>
                    <a:pt x="631" y="1018"/>
                    <a:pt x="848" y="1080"/>
                    <a:pt x="1062" y="1080"/>
                  </a:cubicBezTo>
                  <a:cubicBezTo>
                    <a:pt x="1198" y="1080"/>
                    <a:pt x="1334" y="1055"/>
                    <a:pt x="1456" y="999"/>
                  </a:cubicBezTo>
                  <a:cubicBezTo>
                    <a:pt x="1542" y="971"/>
                    <a:pt x="1599" y="942"/>
                    <a:pt x="1656" y="885"/>
                  </a:cubicBezTo>
                  <a:cubicBezTo>
                    <a:pt x="1741" y="828"/>
                    <a:pt x="1798" y="743"/>
                    <a:pt x="1827" y="657"/>
                  </a:cubicBezTo>
                  <a:cubicBezTo>
                    <a:pt x="1827" y="657"/>
                    <a:pt x="1827" y="628"/>
                    <a:pt x="1827" y="628"/>
                  </a:cubicBezTo>
                  <a:cubicBezTo>
                    <a:pt x="1798" y="200"/>
                    <a:pt x="1285" y="1"/>
                    <a:pt x="91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7"/>
            <p:cNvSpPr/>
            <p:nvPr/>
          </p:nvSpPr>
          <p:spPr>
            <a:xfrm>
              <a:off x="1140525" y="1042475"/>
              <a:ext cx="18975" cy="9000"/>
            </a:xfrm>
            <a:custGeom>
              <a:avLst/>
              <a:gdLst/>
              <a:ahLst/>
              <a:cxnLst/>
              <a:rect l="l" t="t" r="r" b="b"/>
              <a:pathLst>
                <a:path w="759" h="360" extrusionOk="0">
                  <a:moveTo>
                    <a:pt x="257" y="0"/>
                  </a:moveTo>
                  <a:cubicBezTo>
                    <a:pt x="225" y="0"/>
                    <a:pt x="199" y="2"/>
                    <a:pt x="181" y="7"/>
                  </a:cubicBezTo>
                  <a:lnTo>
                    <a:pt x="152" y="7"/>
                  </a:lnTo>
                  <a:cubicBezTo>
                    <a:pt x="67" y="35"/>
                    <a:pt x="38" y="92"/>
                    <a:pt x="38" y="178"/>
                  </a:cubicBezTo>
                  <a:cubicBezTo>
                    <a:pt x="67" y="178"/>
                    <a:pt x="67" y="207"/>
                    <a:pt x="67" y="207"/>
                  </a:cubicBezTo>
                  <a:cubicBezTo>
                    <a:pt x="1" y="317"/>
                    <a:pt x="157" y="359"/>
                    <a:pt x="271" y="359"/>
                  </a:cubicBezTo>
                  <a:cubicBezTo>
                    <a:pt x="304" y="359"/>
                    <a:pt x="333" y="356"/>
                    <a:pt x="352" y="349"/>
                  </a:cubicBezTo>
                  <a:cubicBezTo>
                    <a:pt x="390" y="340"/>
                    <a:pt x="425" y="340"/>
                    <a:pt x="458" y="340"/>
                  </a:cubicBezTo>
                  <a:lnTo>
                    <a:pt x="458" y="340"/>
                  </a:lnTo>
                  <a:cubicBezTo>
                    <a:pt x="523" y="340"/>
                    <a:pt x="580" y="340"/>
                    <a:pt x="638" y="264"/>
                  </a:cubicBezTo>
                  <a:cubicBezTo>
                    <a:pt x="758" y="71"/>
                    <a:pt x="430" y="0"/>
                    <a:pt x="25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7"/>
            <p:cNvSpPr/>
            <p:nvPr/>
          </p:nvSpPr>
          <p:spPr>
            <a:xfrm>
              <a:off x="1083700" y="973225"/>
              <a:ext cx="31400" cy="19125"/>
            </a:xfrm>
            <a:custGeom>
              <a:avLst/>
              <a:gdLst/>
              <a:ahLst/>
              <a:cxnLst/>
              <a:rect l="l" t="t" r="r" b="b"/>
              <a:pathLst>
                <a:path w="1256" h="765" extrusionOk="0">
                  <a:moveTo>
                    <a:pt x="464" y="1"/>
                  </a:moveTo>
                  <a:cubicBezTo>
                    <a:pt x="265" y="1"/>
                    <a:pt x="47" y="54"/>
                    <a:pt x="29" y="237"/>
                  </a:cubicBezTo>
                  <a:cubicBezTo>
                    <a:pt x="29" y="266"/>
                    <a:pt x="29" y="266"/>
                    <a:pt x="29" y="266"/>
                  </a:cubicBezTo>
                  <a:cubicBezTo>
                    <a:pt x="0" y="494"/>
                    <a:pt x="257" y="580"/>
                    <a:pt x="428" y="637"/>
                  </a:cubicBezTo>
                  <a:cubicBezTo>
                    <a:pt x="445" y="720"/>
                    <a:pt x="539" y="764"/>
                    <a:pt x="632" y="764"/>
                  </a:cubicBezTo>
                  <a:cubicBezTo>
                    <a:pt x="698" y="764"/>
                    <a:pt x="763" y="742"/>
                    <a:pt x="799" y="694"/>
                  </a:cubicBezTo>
                  <a:cubicBezTo>
                    <a:pt x="828" y="665"/>
                    <a:pt x="885" y="637"/>
                    <a:pt x="913" y="608"/>
                  </a:cubicBezTo>
                  <a:cubicBezTo>
                    <a:pt x="1256" y="437"/>
                    <a:pt x="1056" y="123"/>
                    <a:pt x="742" y="38"/>
                  </a:cubicBezTo>
                  <a:cubicBezTo>
                    <a:pt x="681" y="17"/>
                    <a:pt x="575" y="1"/>
                    <a:pt x="46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7"/>
            <p:cNvSpPr/>
            <p:nvPr/>
          </p:nvSpPr>
          <p:spPr>
            <a:xfrm>
              <a:off x="1049450" y="1031750"/>
              <a:ext cx="24275" cy="15475"/>
            </a:xfrm>
            <a:custGeom>
              <a:avLst/>
              <a:gdLst/>
              <a:ahLst/>
              <a:cxnLst/>
              <a:rect l="l" t="t" r="r" b="b"/>
              <a:pathLst>
                <a:path w="971" h="619" extrusionOk="0">
                  <a:moveTo>
                    <a:pt x="243" y="1"/>
                  </a:moveTo>
                  <a:cubicBezTo>
                    <a:pt x="115" y="1"/>
                    <a:pt x="1" y="36"/>
                    <a:pt x="1" y="151"/>
                  </a:cubicBezTo>
                  <a:lnTo>
                    <a:pt x="1" y="208"/>
                  </a:lnTo>
                  <a:cubicBezTo>
                    <a:pt x="1" y="236"/>
                    <a:pt x="1" y="236"/>
                    <a:pt x="1" y="265"/>
                  </a:cubicBezTo>
                  <a:cubicBezTo>
                    <a:pt x="1" y="350"/>
                    <a:pt x="58" y="407"/>
                    <a:pt x="115" y="464"/>
                  </a:cubicBezTo>
                  <a:cubicBezTo>
                    <a:pt x="231" y="561"/>
                    <a:pt x="400" y="619"/>
                    <a:pt x="559" y="619"/>
                  </a:cubicBezTo>
                  <a:cubicBezTo>
                    <a:pt x="634" y="619"/>
                    <a:pt x="707" y="606"/>
                    <a:pt x="771" y="578"/>
                  </a:cubicBezTo>
                  <a:cubicBezTo>
                    <a:pt x="942" y="493"/>
                    <a:pt x="971" y="322"/>
                    <a:pt x="828" y="179"/>
                  </a:cubicBezTo>
                  <a:cubicBezTo>
                    <a:pt x="743" y="122"/>
                    <a:pt x="657" y="93"/>
                    <a:pt x="571" y="65"/>
                  </a:cubicBezTo>
                  <a:cubicBezTo>
                    <a:pt x="514" y="36"/>
                    <a:pt x="372" y="1"/>
                    <a:pt x="24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7"/>
            <p:cNvSpPr/>
            <p:nvPr/>
          </p:nvSpPr>
          <p:spPr>
            <a:xfrm>
              <a:off x="1837100" y="898500"/>
              <a:ext cx="59625" cy="23650"/>
            </a:xfrm>
            <a:custGeom>
              <a:avLst/>
              <a:gdLst/>
              <a:ahLst/>
              <a:cxnLst/>
              <a:rect l="l" t="t" r="r" b="b"/>
              <a:pathLst>
                <a:path w="2385" h="946" extrusionOk="0">
                  <a:moveTo>
                    <a:pt x="966" y="1"/>
                  </a:moveTo>
                  <a:cubicBezTo>
                    <a:pt x="796" y="1"/>
                    <a:pt x="642" y="36"/>
                    <a:pt x="536" y="116"/>
                  </a:cubicBezTo>
                  <a:cubicBezTo>
                    <a:pt x="1" y="496"/>
                    <a:pt x="810" y="945"/>
                    <a:pt x="1419" y="945"/>
                  </a:cubicBezTo>
                  <a:cubicBezTo>
                    <a:pt x="1589" y="945"/>
                    <a:pt x="1743" y="911"/>
                    <a:pt x="1849" y="830"/>
                  </a:cubicBezTo>
                  <a:cubicBezTo>
                    <a:pt x="2385" y="450"/>
                    <a:pt x="1576" y="1"/>
                    <a:pt x="96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7"/>
            <p:cNvSpPr/>
            <p:nvPr/>
          </p:nvSpPr>
          <p:spPr>
            <a:xfrm>
              <a:off x="1764175" y="871350"/>
              <a:ext cx="49250" cy="25600"/>
            </a:xfrm>
            <a:custGeom>
              <a:avLst/>
              <a:gdLst/>
              <a:ahLst/>
              <a:cxnLst/>
              <a:rect l="l" t="t" r="r" b="b"/>
              <a:pathLst>
                <a:path w="1970" h="1024" extrusionOk="0">
                  <a:moveTo>
                    <a:pt x="869" y="0"/>
                  </a:moveTo>
                  <a:cubicBezTo>
                    <a:pt x="627" y="0"/>
                    <a:pt x="390" y="71"/>
                    <a:pt x="258" y="261"/>
                  </a:cubicBezTo>
                  <a:cubicBezTo>
                    <a:pt x="1" y="660"/>
                    <a:pt x="657" y="946"/>
                    <a:pt x="943" y="1003"/>
                  </a:cubicBezTo>
                  <a:lnTo>
                    <a:pt x="971" y="1003"/>
                  </a:lnTo>
                  <a:cubicBezTo>
                    <a:pt x="1032" y="1016"/>
                    <a:pt x="1100" y="1023"/>
                    <a:pt x="1172" y="1023"/>
                  </a:cubicBezTo>
                  <a:cubicBezTo>
                    <a:pt x="1404" y="1023"/>
                    <a:pt x="1668" y="949"/>
                    <a:pt x="1798" y="774"/>
                  </a:cubicBezTo>
                  <a:cubicBezTo>
                    <a:pt x="1970" y="518"/>
                    <a:pt x="1713" y="289"/>
                    <a:pt x="1513" y="175"/>
                  </a:cubicBezTo>
                  <a:cubicBezTo>
                    <a:pt x="1513" y="175"/>
                    <a:pt x="1513" y="175"/>
                    <a:pt x="1485" y="147"/>
                  </a:cubicBezTo>
                  <a:cubicBezTo>
                    <a:pt x="1332" y="63"/>
                    <a:pt x="1098" y="0"/>
                    <a:pt x="86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7"/>
            <p:cNvSpPr/>
            <p:nvPr/>
          </p:nvSpPr>
          <p:spPr>
            <a:xfrm>
              <a:off x="1773450" y="931300"/>
              <a:ext cx="38625" cy="25175"/>
            </a:xfrm>
            <a:custGeom>
              <a:avLst/>
              <a:gdLst/>
              <a:ahLst/>
              <a:cxnLst/>
              <a:rect l="l" t="t" r="r" b="b"/>
              <a:pathLst>
                <a:path w="1545" h="1007" extrusionOk="0">
                  <a:moveTo>
                    <a:pt x="519" y="1"/>
                  </a:moveTo>
                  <a:cubicBezTo>
                    <a:pt x="389" y="1"/>
                    <a:pt x="268" y="44"/>
                    <a:pt x="201" y="145"/>
                  </a:cubicBezTo>
                  <a:cubicBezTo>
                    <a:pt x="86" y="317"/>
                    <a:pt x="1" y="402"/>
                    <a:pt x="58" y="602"/>
                  </a:cubicBezTo>
                  <a:cubicBezTo>
                    <a:pt x="115" y="830"/>
                    <a:pt x="429" y="973"/>
                    <a:pt x="629" y="1001"/>
                  </a:cubicBezTo>
                  <a:lnTo>
                    <a:pt x="714" y="1001"/>
                  </a:lnTo>
                  <a:cubicBezTo>
                    <a:pt x="747" y="1005"/>
                    <a:pt x="783" y="1006"/>
                    <a:pt x="821" y="1006"/>
                  </a:cubicBezTo>
                  <a:cubicBezTo>
                    <a:pt x="1119" y="1006"/>
                    <a:pt x="1544" y="899"/>
                    <a:pt x="1342" y="545"/>
                  </a:cubicBezTo>
                  <a:cubicBezTo>
                    <a:pt x="1256" y="402"/>
                    <a:pt x="1142" y="345"/>
                    <a:pt x="1028" y="260"/>
                  </a:cubicBezTo>
                  <a:cubicBezTo>
                    <a:pt x="942" y="104"/>
                    <a:pt x="719" y="1"/>
                    <a:pt x="51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7"/>
            <p:cNvSpPr/>
            <p:nvPr/>
          </p:nvSpPr>
          <p:spPr>
            <a:xfrm>
              <a:off x="1891575" y="1051675"/>
              <a:ext cx="17725" cy="6900"/>
            </a:xfrm>
            <a:custGeom>
              <a:avLst/>
              <a:gdLst/>
              <a:ahLst/>
              <a:cxnLst/>
              <a:rect l="l" t="t" r="r" b="b"/>
              <a:pathLst>
                <a:path w="709" h="276" extrusionOk="0">
                  <a:moveTo>
                    <a:pt x="290" y="1"/>
                  </a:moveTo>
                  <a:cubicBezTo>
                    <a:pt x="237" y="1"/>
                    <a:pt x="188" y="12"/>
                    <a:pt x="155" y="38"/>
                  </a:cubicBezTo>
                  <a:cubicBezTo>
                    <a:pt x="1" y="148"/>
                    <a:pt x="237" y="275"/>
                    <a:pt x="419" y="275"/>
                  </a:cubicBezTo>
                  <a:cubicBezTo>
                    <a:pt x="473" y="275"/>
                    <a:pt x="522" y="264"/>
                    <a:pt x="554" y="238"/>
                  </a:cubicBezTo>
                  <a:cubicBezTo>
                    <a:pt x="708" y="128"/>
                    <a:pt x="472" y="1"/>
                    <a:pt x="29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7"/>
            <p:cNvSpPr/>
            <p:nvPr/>
          </p:nvSpPr>
          <p:spPr>
            <a:xfrm>
              <a:off x="1299100" y="1706275"/>
              <a:ext cx="42125" cy="25950"/>
            </a:xfrm>
            <a:custGeom>
              <a:avLst/>
              <a:gdLst/>
              <a:ahLst/>
              <a:cxnLst/>
              <a:rect l="l" t="t" r="r" b="b"/>
              <a:pathLst>
                <a:path w="1685" h="1038" extrusionOk="0">
                  <a:moveTo>
                    <a:pt x="663" y="1"/>
                  </a:moveTo>
                  <a:cubicBezTo>
                    <a:pt x="596" y="1"/>
                    <a:pt x="527" y="7"/>
                    <a:pt x="457" y="18"/>
                  </a:cubicBezTo>
                  <a:cubicBezTo>
                    <a:pt x="315" y="47"/>
                    <a:pt x="58" y="161"/>
                    <a:pt x="29" y="361"/>
                  </a:cubicBezTo>
                  <a:cubicBezTo>
                    <a:pt x="1" y="560"/>
                    <a:pt x="115" y="674"/>
                    <a:pt x="258" y="789"/>
                  </a:cubicBezTo>
                  <a:cubicBezTo>
                    <a:pt x="432" y="963"/>
                    <a:pt x="706" y="1037"/>
                    <a:pt x="953" y="1037"/>
                  </a:cubicBezTo>
                  <a:cubicBezTo>
                    <a:pt x="1030" y="1037"/>
                    <a:pt x="1103" y="1030"/>
                    <a:pt x="1171" y="1017"/>
                  </a:cubicBezTo>
                  <a:cubicBezTo>
                    <a:pt x="1371" y="988"/>
                    <a:pt x="1684" y="817"/>
                    <a:pt x="1599" y="560"/>
                  </a:cubicBezTo>
                  <a:cubicBezTo>
                    <a:pt x="1542" y="418"/>
                    <a:pt x="1485" y="332"/>
                    <a:pt x="1371" y="246"/>
                  </a:cubicBezTo>
                  <a:cubicBezTo>
                    <a:pt x="1166" y="88"/>
                    <a:pt x="926" y="1"/>
                    <a:pt x="66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7"/>
            <p:cNvSpPr/>
            <p:nvPr/>
          </p:nvSpPr>
          <p:spPr>
            <a:xfrm>
              <a:off x="1437500" y="1678900"/>
              <a:ext cx="25700" cy="17700"/>
            </a:xfrm>
            <a:custGeom>
              <a:avLst/>
              <a:gdLst/>
              <a:ahLst/>
              <a:cxnLst/>
              <a:rect l="l" t="t" r="r" b="b"/>
              <a:pathLst>
                <a:path w="1028" h="708" extrusionOk="0">
                  <a:moveTo>
                    <a:pt x="257" y="0"/>
                  </a:moveTo>
                  <a:cubicBezTo>
                    <a:pt x="171" y="0"/>
                    <a:pt x="86" y="29"/>
                    <a:pt x="0" y="58"/>
                  </a:cubicBezTo>
                  <a:cubicBezTo>
                    <a:pt x="0" y="229"/>
                    <a:pt x="29" y="428"/>
                    <a:pt x="29" y="600"/>
                  </a:cubicBezTo>
                  <a:cubicBezTo>
                    <a:pt x="154" y="662"/>
                    <a:pt x="305" y="708"/>
                    <a:pt x="453" y="708"/>
                  </a:cubicBezTo>
                  <a:cubicBezTo>
                    <a:pt x="576" y="708"/>
                    <a:pt x="696" y="677"/>
                    <a:pt x="799" y="600"/>
                  </a:cubicBezTo>
                  <a:cubicBezTo>
                    <a:pt x="1027" y="428"/>
                    <a:pt x="856" y="200"/>
                    <a:pt x="685" y="115"/>
                  </a:cubicBezTo>
                  <a:cubicBezTo>
                    <a:pt x="542" y="29"/>
                    <a:pt x="400" y="0"/>
                    <a:pt x="25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7"/>
            <p:cNvSpPr/>
            <p:nvPr/>
          </p:nvSpPr>
          <p:spPr>
            <a:xfrm>
              <a:off x="1348325" y="1578325"/>
              <a:ext cx="1450" cy="25"/>
            </a:xfrm>
            <a:custGeom>
              <a:avLst/>
              <a:gdLst/>
              <a:ahLst/>
              <a:cxnLst/>
              <a:rect l="l" t="t" r="r" b="b"/>
              <a:pathLst>
                <a:path w="58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29" y="0"/>
                    <a:pt x="58" y="0"/>
                    <a:pt x="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7"/>
            <p:cNvSpPr/>
            <p:nvPr/>
          </p:nvSpPr>
          <p:spPr>
            <a:xfrm>
              <a:off x="1333350" y="1563925"/>
              <a:ext cx="28225" cy="14425"/>
            </a:xfrm>
            <a:custGeom>
              <a:avLst/>
              <a:gdLst/>
              <a:ahLst/>
              <a:cxnLst/>
              <a:rect l="l" t="t" r="r" b="b"/>
              <a:pathLst>
                <a:path w="1129" h="577" extrusionOk="0">
                  <a:moveTo>
                    <a:pt x="428" y="1"/>
                  </a:moveTo>
                  <a:cubicBezTo>
                    <a:pt x="396" y="1"/>
                    <a:pt x="366" y="2"/>
                    <a:pt x="343" y="6"/>
                  </a:cubicBezTo>
                  <a:lnTo>
                    <a:pt x="314" y="6"/>
                  </a:lnTo>
                  <a:cubicBezTo>
                    <a:pt x="172" y="6"/>
                    <a:pt x="1" y="120"/>
                    <a:pt x="29" y="291"/>
                  </a:cubicBezTo>
                  <a:cubicBezTo>
                    <a:pt x="86" y="462"/>
                    <a:pt x="286" y="548"/>
                    <a:pt x="457" y="548"/>
                  </a:cubicBezTo>
                  <a:cubicBezTo>
                    <a:pt x="514" y="576"/>
                    <a:pt x="543" y="576"/>
                    <a:pt x="600" y="576"/>
                  </a:cubicBezTo>
                  <a:lnTo>
                    <a:pt x="657" y="576"/>
                  </a:lnTo>
                  <a:cubicBezTo>
                    <a:pt x="799" y="576"/>
                    <a:pt x="1028" y="576"/>
                    <a:pt x="1028" y="405"/>
                  </a:cubicBezTo>
                  <a:cubicBezTo>
                    <a:pt x="1028" y="405"/>
                    <a:pt x="1028" y="377"/>
                    <a:pt x="1028" y="377"/>
                  </a:cubicBezTo>
                  <a:cubicBezTo>
                    <a:pt x="1128" y="100"/>
                    <a:pt x="674" y="1"/>
                    <a:pt x="42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7"/>
            <p:cNvSpPr/>
            <p:nvPr/>
          </p:nvSpPr>
          <p:spPr>
            <a:xfrm>
              <a:off x="1317175" y="1648575"/>
              <a:ext cx="30650" cy="16225"/>
            </a:xfrm>
            <a:custGeom>
              <a:avLst/>
              <a:gdLst/>
              <a:ahLst/>
              <a:cxnLst/>
              <a:rect l="l" t="t" r="r" b="b"/>
              <a:pathLst>
                <a:path w="1226" h="649" extrusionOk="0">
                  <a:moveTo>
                    <a:pt x="378" y="0"/>
                  </a:moveTo>
                  <a:cubicBezTo>
                    <a:pt x="190" y="0"/>
                    <a:pt x="29" y="70"/>
                    <a:pt x="20" y="243"/>
                  </a:cubicBezTo>
                  <a:lnTo>
                    <a:pt x="20" y="272"/>
                  </a:lnTo>
                  <a:cubicBezTo>
                    <a:pt x="0" y="508"/>
                    <a:pt x="318" y="649"/>
                    <a:pt x="593" y="649"/>
                  </a:cubicBezTo>
                  <a:cubicBezTo>
                    <a:pt x="717" y="649"/>
                    <a:pt x="833" y="620"/>
                    <a:pt x="904" y="557"/>
                  </a:cubicBezTo>
                  <a:cubicBezTo>
                    <a:pt x="904" y="557"/>
                    <a:pt x="904" y="557"/>
                    <a:pt x="904" y="529"/>
                  </a:cubicBezTo>
                  <a:cubicBezTo>
                    <a:pt x="1225" y="264"/>
                    <a:pt x="747" y="0"/>
                    <a:pt x="37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7"/>
            <p:cNvSpPr/>
            <p:nvPr/>
          </p:nvSpPr>
          <p:spPr>
            <a:xfrm>
              <a:off x="1217075" y="1660875"/>
              <a:ext cx="37125" cy="23150"/>
            </a:xfrm>
            <a:custGeom>
              <a:avLst/>
              <a:gdLst/>
              <a:ahLst/>
              <a:cxnLst/>
              <a:rect l="l" t="t" r="r" b="b"/>
              <a:pathLst>
                <a:path w="1485" h="926" extrusionOk="0">
                  <a:moveTo>
                    <a:pt x="671" y="0"/>
                  </a:moveTo>
                  <a:cubicBezTo>
                    <a:pt x="479" y="0"/>
                    <a:pt x="301" y="42"/>
                    <a:pt x="200" y="122"/>
                  </a:cubicBezTo>
                  <a:cubicBezTo>
                    <a:pt x="86" y="236"/>
                    <a:pt x="1" y="351"/>
                    <a:pt x="58" y="493"/>
                  </a:cubicBezTo>
                  <a:cubicBezTo>
                    <a:pt x="124" y="790"/>
                    <a:pt x="448" y="925"/>
                    <a:pt x="770" y="925"/>
                  </a:cubicBezTo>
                  <a:cubicBezTo>
                    <a:pt x="1005" y="925"/>
                    <a:pt x="1238" y="854"/>
                    <a:pt x="1370" y="721"/>
                  </a:cubicBezTo>
                  <a:cubicBezTo>
                    <a:pt x="1456" y="664"/>
                    <a:pt x="1484" y="579"/>
                    <a:pt x="1456" y="465"/>
                  </a:cubicBezTo>
                  <a:cubicBezTo>
                    <a:pt x="1456" y="465"/>
                    <a:pt x="1456" y="436"/>
                    <a:pt x="1456" y="436"/>
                  </a:cubicBezTo>
                  <a:cubicBezTo>
                    <a:pt x="1419" y="140"/>
                    <a:pt x="1023" y="0"/>
                    <a:pt x="67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7"/>
            <p:cNvSpPr/>
            <p:nvPr/>
          </p:nvSpPr>
          <p:spPr>
            <a:xfrm>
              <a:off x="1250600" y="1678900"/>
              <a:ext cx="750" cy="1450"/>
            </a:xfrm>
            <a:custGeom>
              <a:avLst/>
              <a:gdLst/>
              <a:ahLst/>
              <a:cxnLst/>
              <a:rect l="l" t="t" r="r" b="b"/>
              <a:pathLst>
                <a:path w="30" h="58" extrusionOk="0">
                  <a:moveTo>
                    <a:pt x="1" y="58"/>
                  </a:moveTo>
                  <a:cubicBezTo>
                    <a:pt x="1" y="29"/>
                    <a:pt x="29" y="29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29"/>
                    <a:pt x="1" y="29"/>
                    <a:pt x="1" y="58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7"/>
            <p:cNvSpPr/>
            <p:nvPr/>
          </p:nvSpPr>
          <p:spPr>
            <a:xfrm>
              <a:off x="510200" y="1088000"/>
              <a:ext cx="32825" cy="17275"/>
            </a:xfrm>
            <a:custGeom>
              <a:avLst/>
              <a:gdLst/>
              <a:ahLst/>
              <a:cxnLst/>
              <a:rect l="l" t="t" r="r" b="b"/>
              <a:pathLst>
                <a:path w="1313" h="691" extrusionOk="0">
                  <a:moveTo>
                    <a:pt x="577" y="1"/>
                  </a:moveTo>
                  <a:cubicBezTo>
                    <a:pt x="449" y="1"/>
                    <a:pt x="323" y="30"/>
                    <a:pt x="229" y="97"/>
                  </a:cubicBezTo>
                  <a:cubicBezTo>
                    <a:pt x="0" y="269"/>
                    <a:pt x="172" y="497"/>
                    <a:pt x="343" y="583"/>
                  </a:cubicBezTo>
                  <a:cubicBezTo>
                    <a:pt x="452" y="645"/>
                    <a:pt x="605" y="691"/>
                    <a:pt x="753" y="691"/>
                  </a:cubicBezTo>
                  <a:cubicBezTo>
                    <a:pt x="875" y="691"/>
                    <a:pt x="994" y="660"/>
                    <a:pt x="1085" y="583"/>
                  </a:cubicBezTo>
                  <a:cubicBezTo>
                    <a:pt x="1313" y="440"/>
                    <a:pt x="1142" y="212"/>
                    <a:pt x="970" y="97"/>
                  </a:cubicBezTo>
                  <a:cubicBezTo>
                    <a:pt x="865" y="37"/>
                    <a:pt x="720" y="1"/>
                    <a:pt x="57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7"/>
            <p:cNvSpPr/>
            <p:nvPr/>
          </p:nvSpPr>
          <p:spPr>
            <a:xfrm>
              <a:off x="589375" y="1030500"/>
              <a:ext cx="32825" cy="18575"/>
            </a:xfrm>
            <a:custGeom>
              <a:avLst/>
              <a:gdLst/>
              <a:ahLst/>
              <a:cxnLst/>
              <a:rect l="l" t="t" r="r" b="b"/>
              <a:pathLst>
                <a:path w="1313" h="743" extrusionOk="0">
                  <a:moveTo>
                    <a:pt x="714" y="1"/>
                  </a:moveTo>
                  <a:cubicBezTo>
                    <a:pt x="457" y="143"/>
                    <a:pt x="229" y="286"/>
                    <a:pt x="0" y="400"/>
                  </a:cubicBezTo>
                  <a:cubicBezTo>
                    <a:pt x="86" y="686"/>
                    <a:pt x="514" y="743"/>
                    <a:pt x="742" y="743"/>
                  </a:cubicBezTo>
                  <a:cubicBezTo>
                    <a:pt x="942" y="743"/>
                    <a:pt x="1313" y="657"/>
                    <a:pt x="1227" y="372"/>
                  </a:cubicBezTo>
                  <a:cubicBezTo>
                    <a:pt x="1170" y="143"/>
                    <a:pt x="885" y="29"/>
                    <a:pt x="71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7"/>
            <p:cNvSpPr/>
            <p:nvPr/>
          </p:nvSpPr>
          <p:spPr>
            <a:xfrm>
              <a:off x="477375" y="920525"/>
              <a:ext cx="44425" cy="24325"/>
            </a:xfrm>
            <a:custGeom>
              <a:avLst/>
              <a:gdLst/>
              <a:ahLst/>
              <a:cxnLst/>
              <a:rect l="l" t="t" r="r" b="b"/>
              <a:pathLst>
                <a:path w="1777" h="973" extrusionOk="0">
                  <a:moveTo>
                    <a:pt x="813" y="1"/>
                  </a:moveTo>
                  <a:cubicBezTo>
                    <a:pt x="663" y="1"/>
                    <a:pt x="526" y="23"/>
                    <a:pt x="429" y="63"/>
                  </a:cubicBezTo>
                  <a:cubicBezTo>
                    <a:pt x="1" y="206"/>
                    <a:pt x="86" y="662"/>
                    <a:pt x="457" y="833"/>
                  </a:cubicBezTo>
                  <a:cubicBezTo>
                    <a:pt x="486" y="833"/>
                    <a:pt x="486" y="833"/>
                    <a:pt x="514" y="862"/>
                  </a:cubicBezTo>
                  <a:cubicBezTo>
                    <a:pt x="652" y="912"/>
                    <a:pt x="921" y="973"/>
                    <a:pt x="1170" y="973"/>
                  </a:cubicBezTo>
                  <a:cubicBezTo>
                    <a:pt x="1489" y="973"/>
                    <a:pt x="1777" y="872"/>
                    <a:pt x="1713" y="519"/>
                  </a:cubicBezTo>
                  <a:lnTo>
                    <a:pt x="1713" y="491"/>
                  </a:lnTo>
                  <a:cubicBezTo>
                    <a:pt x="1651" y="143"/>
                    <a:pt x="1193" y="1"/>
                    <a:pt x="81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7"/>
            <p:cNvSpPr/>
            <p:nvPr/>
          </p:nvSpPr>
          <p:spPr>
            <a:xfrm>
              <a:off x="495225" y="1011325"/>
              <a:ext cx="25700" cy="16875"/>
            </a:xfrm>
            <a:custGeom>
              <a:avLst/>
              <a:gdLst/>
              <a:ahLst/>
              <a:cxnLst/>
              <a:rect l="l" t="t" r="r" b="b"/>
              <a:pathLst>
                <a:path w="1028" h="675" extrusionOk="0">
                  <a:moveTo>
                    <a:pt x="313" y="1"/>
                  </a:moveTo>
                  <a:cubicBezTo>
                    <a:pt x="167" y="1"/>
                    <a:pt x="30" y="49"/>
                    <a:pt x="0" y="197"/>
                  </a:cubicBezTo>
                  <a:cubicBezTo>
                    <a:pt x="0" y="226"/>
                    <a:pt x="0" y="283"/>
                    <a:pt x="0" y="368"/>
                  </a:cubicBezTo>
                  <a:cubicBezTo>
                    <a:pt x="17" y="558"/>
                    <a:pt x="294" y="674"/>
                    <a:pt x="549" y="674"/>
                  </a:cubicBezTo>
                  <a:cubicBezTo>
                    <a:pt x="716" y="674"/>
                    <a:pt x="874" y="624"/>
                    <a:pt x="942" y="511"/>
                  </a:cubicBezTo>
                  <a:cubicBezTo>
                    <a:pt x="942" y="511"/>
                    <a:pt x="942" y="511"/>
                    <a:pt x="942" y="482"/>
                  </a:cubicBezTo>
                  <a:cubicBezTo>
                    <a:pt x="1027" y="340"/>
                    <a:pt x="913" y="197"/>
                    <a:pt x="771" y="112"/>
                  </a:cubicBezTo>
                  <a:cubicBezTo>
                    <a:pt x="742" y="112"/>
                    <a:pt x="713" y="83"/>
                    <a:pt x="656" y="83"/>
                  </a:cubicBezTo>
                  <a:cubicBezTo>
                    <a:pt x="588" y="42"/>
                    <a:pt x="447" y="1"/>
                    <a:pt x="31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7"/>
            <p:cNvSpPr/>
            <p:nvPr/>
          </p:nvSpPr>
          <p:spPr>
            <a:xfrm>
              <a:off x="373950" y="1071325"/>
              <a:ext cx="35700" cy="18975"/>
            </a:xfrm>
            <a:custGeom>
              <a:avLst/>
              <a:gdLst/>
              <a:ahLst/>
              <a:cxnLst/>
              <a:rect l="l" t="t" r="r" b="b"/>
              <a:pathLst>
                <a:path w="1428" h="759" extrusionOk="0">
                  <a:moveTo>
                    <a:pt x="602" y="0"/>
                  </a:moveTo>
                  <a:cubicBezTo>
                    <a:pt x="464" y="0"/>
                    <a:pt x="332" y="31"/>
                    <a:pt x="229" y="108"/>
                  </a:cubicBezTo>
                  <a:cubicBezTo>
                    <a:pt x="1" y="279"/>
                    <a:pt x="172" y="536"/>
                    <a:pt x="372" y="650"/>
                  </a:cubicBezTo>
                  <a:cubicBezTo>
                    <a:pt x="497" y="713"/>
                    <a:pt x="665" y="758"/>
                    <a:pt x="829" y="758"/>
                  </a:cubicBezTo>
                  <a:cubicBezTo>
                    <a:pt x="964" y="758"/>
                    <a:pt x="1096" y="728"/>
                    <a:pt x="1199" y="650"/>
                  </a:cubicBezTo>
                  <a:cubicBezTo>
                    <a:pt x="1427" y="479"/>
                    <a:pt x="1256" y="222"/>
                    <a:pt x="1085" y="108"/>
                  </a:cubicBezTo>
                  <a:cubicBezTo>
                    <a:pt x="944" y="46"/>
                    <a:pt x="769" y="0"/>
                    <a:pt x="60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7"/>
            <p:cNvSpPr/>
            <p:nvPr/>
          </p:nvSpPr>
          <p:spPr>
            <a:xfrm>
              <a:off x="329725" y="926375"/>
              <a:ext cx="41400" cy="22400"/>
            </a:xfrm>
            <a:custGeom>
              <a:avLst/>
              <a:gdLst/>
              <a:ahLst/>
              <a:cxnLst/>
              <a:rect l="l" t="t" r="r" b="b"/>
              <a:pathLst>
                <a:path w="1656" h="896" extrusionOk="0">
                  <a:moveTo>
                    <a:pt x="771" y="0"/>
                  </a:moveTo>
                  <a:cubicBezTo>
                    <a:pt x="486" y="0"/>
                    <a:pt x="1" y="171"/>
                    <a:pt x="257" y="514"/>
                  </a:cubicBezTo>
                  <a:cubicBezTo>
                    <a:pt x="372" y="713"/>
                    <a:pt x="600" y="828"/>
                    <a:pt x="800" y="885"/>
                  </a:cubicBezTo>
                  <a:cubicBezTo>
                    <a:pt x="823" y="892"/>
                    <a:pt x="845" y="896"/>
                    <a:pt x="868" y="896"/>
                  </a:cubicBezTo>
                  <a:cubicBezTo>
                    <a:pt x="931" y="896"/>
                    <a:pt x="994" y="869"/>
                    <a:pt x="1056" y="828"/>
                  </a:cubicBezTo>
                  <a:cubicBezTo>
                    <a:pt x="1313" y="799"/>
                    <a:pt x="1656" y="713"/>
                    <a:pt x="1570" y="428"/>
                  </a:cubicBezTo>
                  <a:cubicBezTo>
                    <a:pt x="1484" y="114"/>
                    <a:pt x="1028" y="0"/>
                    <a:pt x="77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7"/>
            <p:cNvSpPr/>
            <p:nvPr/>
          </p:nvSpPr>
          <p:spPr>
            <a:xfrm>
              <a:off x="366150" y="826600"/>
              <a:ext cx="36400" cy="23900"/>
            </a:xfrm>
            <a:custGeom>
              <a:avLst/>
              <a:gdLst/>
              <a:ahLst/>
              <a:cxnLst/>
              <a:rect l="l" t="t" r="r" b="b"/>
              <a:pathLst>
                <a:path w="1456" h="956" extrusionOk="0">
                  <a:moveTo>
                    <a:pt x="619" y="0"/>
                  </a:moveTo>
                  <a:cubicBezTo>
                    <a:pt x="290" y="0"/>
                    <a:pt x="1" y="140"/>
                    <a:pt x="170" y="453"/>
                  </a:cubicBezTo>
                  <a:cubicBezTo>
                    <a:pt x="199" y="510"/>
                    <a:pt x="256" y="653"/>
                    <a:pt x="256" y="738"/>
                  </a:cubicBezTo>
                  <a:cubicBezTo>
                    <a:pt x="272" y="883"/>
                    <a:pt x="450" y="955"/>
                    <a:pt x="624" y="955"/>
                  </a:cubicBezTo>
                  <a:cubicBezTo>
                    <a:pt x="759" y="955"/>
                    <a:pt x="890" y="911"/>
                    <a:pt x="940" y="824"/>
                  </a:cubicBezTo>
                  <a:cubicBezTo>
                    <a:pt x="1026" y="710"/>
                    <a:pt x="1197" y="681"/>
                    <a:pt x="1254" y="539"/>
                  </a:cubicBezTo>
                  <a:cubicBezTo>
                    <a:pt x="1456" y="198"/>
                    <a:pt x="1009" y="0"/>
                    <a:pt x="61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7"/>
            <p:cNvSpPr/>
            <p:nvPr/>
          </p:nvSpPr>
          <p:spPr>
            <a:xfrm>
              <a:off x="270250" y="981375"/>
              <a:ext cx="36675" cy="17375"/>
            </a:xfrm>
            <a:custGeom>
              <a:avLst/>
              <a:gdLst/>
              <a:ahLst/>
              <a:cxnLst/>
              <a:rect l="l" t="t" r="r" b="b"/>
              <a:pathLst>
                <a:path w="1467" h="695" extrusionOk="0">
                  <a:moveTo>
                    <a:pt x="806" y="0"/>
                  </a:moveTo>
                  <a:cubicBezTo>
                    <a:pt x="675" y="0"/>
                    <a:pt x="545" y="30"/>
                    <a:pt x="440" y="83"/>
                  </a:cubicBezTo>
                  <a:cubicBezTo>
                    <a:pt x="0" y="314"/>
                    <a:pt x="478" y="695"/>
                    <a:pt x="873" y="695"/>
                  </a:cubicBezTo>
                  <a:cubicBezTo>
                    <a:pt x="966" y="695"/>
                    <a:pt x="1054" y="674"/>
                    <a:pt x="1124" y="625"/>
                  </a:cubicBezTo>
                  <a:cubicBezTo>
                    <a:pt x="1181" y="625"/>
                    <a:pt x="1210" y="625"/>
                    <a:pt x="1238" y="596"/>
                  </a:cubicBezTo>
                  <a:cubicBezTo>
                    <a:pt x="1410" y="539"/>
                    <a:pt x="1467" y="425"/>
                    <a:pt x="1381" y="282"/>
                  </a:cubicBezTo>
                  <a:cubicBezTo>
                    <a:pt x="1255" y="85"/>
                    <a:pt x="1028" y="0"/>
                    <a:pt x="80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7"/>
            <p:cNvSpPr/>
            <p:nvPr/>
          </p:nvSpPr>
          <p:spPr>
            <a:xfrm>
              <a:off x="377525" y="1146500"/>
              <a:ext cx="32125" cy="16550"/>
            </a:xfrm>
            <a:custGeom>
              <a:avLst/>
              <a:gdLst/>
              <a:ahLst/>
              <a:cxnLst/>
              <a:rect l="l" t="t" r="r" b="b"/>
              <a:pathLst>
                <a:path w="1285" h="662" extrusionOk="0">
                  <a:moveTo>
                    <a:pt x="549" y="1"/>
                  </a:moveTo>
                  <a:cubicBezTo>
                    <a:pt x="421" y="1"/>
                    <a:pt x="294" y="30"/>
                    <a:pt x="200" y="97"/>
                  </a:cubicBezTo>
                  <a:cubicBezTo>
                    <a:pt x="0" y="240"/>
                    <a:pt x="143" y="468"/>
                    <a:pt x="314" y="554"/>
                  </a:cubicBezTo>
                  <a:cubicBezTo>
                    <a:pt x="439" y="616"/>
                    <a:pt x="590" y="662"/>
                    <a:pt x="739" y="662"/>
                  </a:cubicBezTo>
                  <a:cubicBezTo>
                    <a:pt x="861" y="662"/>
                    <a:pt x="982" y="631"/>
                    <a:pt x="1085" y="554"/>
                  </a:cubicBezTo>
                  <a:cubicBezTo>
                    <a:pt x="1284" y="411"/>
                    <a:pt x="1113" y="183"/>
                    <a:pt x="942" y="97"/>
                  </a:cubicBezTo>
                  <a:cubicBezTo>
                    <a:pt x="837" y="37"/>
                    <a:pt x="692" y="1"/>
                    <a:pt x="54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7"/>
            <p:cNvSpPr/>
            <p:nvPr/>
          </p:nvSpPr>
          <p:spPr>
            <a:xfrm>
              <a:off x="262675" y="1136075"/>
              <a:ext cx="30000" cy="20350"/>
            </a:xfrm>
            <a:custGeom>
              <a:avLst/>
              <a:gdLst/>
              <a:ahLst/>
              <a:cxnLst/>
              <a:rect l="l" t="t" r="r" b="b"/>
              <a:pathLst>
                <a:path w="1200" h="814" extrusionOk="0">
                  <a:moveTo>
                    <a:pt x="315" y="1"/>
                  </a:moveTo>
                  <a:cubicBezTo>
                    <a:pt x="200" y="1"/>
                    <a:pt x="115" y="1"/>
                    <a:pt x="1" y="29"/>
                  </a:cubicBezTo>
                  <a:cubicBezTo>
                    <a:pt x="1" y="229"/>
                    <a:pt x="1" y="429"/>
                    <a:pt x="1" y="628"/>
                  </a:cubicBezTo>
                  <a:cubicBezTo>
                    <a:pt x="172" y="731"/>
                    <a:pt x="364" y="813"/>
                    <a:pt x="564" y="813"/>
                  </a:cubicBezTo>
                  <a:cubicBezTo>
                    <a:pt x="697" y="813"/>
                    <a:pt x="834" y="777"/>
                    <a:pt x="971" y="685"/>
                  </a:cubicBezTo>
                  <a:cubicBezTo>
                    <a:pt x="1199" y="514"/>
                    <a:pt x="1028" y="229"/>
                    <a:pt x="800" y="115"/>
                  </a:cubicBezTo>
                  <a:cubicBezTo>
                    <a:pt x="657" y="29"/>
                    <a:pt x="486" y="1"/>
                    <a:pt x="31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7"/>
            <p:cNvSpPr/>
            <p:nvPr/>
          </p:nvSpPr>
          <p:spPr>
            <a:xfrm>
              <a:off x="547300" y="882675"/>
              <a:ext cx="19275" cy="11625"/>
            </a:xfrm>
            <a:custGeom>
              <a:avLst/>
              <a:gdLst/>
              <a:ahLst/>
              <a:cxnLst/>
              <a:rect l="l" t="t" r="r" b="b"/>
              <a:pathLst>
                <a:path w="771" h="465" extrusionOk="0">
                  <a:moveTo>
                    <a:pt x="339" y="1"/>
                  </a:moveTo>
                  <a:cubicBezTo>
                    <a:pt x="308" y="1"/>
                    <a:pt x="279" y="3"/>
                    <a:pt x="257" y="8"/>
                  </a:cubicBezTo>
                  <a:cubicBezTo>
                    <a:pt x="57" y="36"/>
                    <a:pt x="0" y="236"/>
                    <a:pt x="200" y="350"/>
                  </a:cubicBezTo>
                  <a:cubicBezTo>
                    <a:pt x="228" y="350"/>
                    <a:pt x="257" y="350"/>
                    <a:pt x="285" y="379"/>
                  </a:cubicBezTo>
                  <a:cubicBezTo>
                    <a:pt x="328" y="421"/>
                    <a:pt x="457" y="464"/>
                    <a:pt x="567" y="464"/>
                  </a:cubicBezTo>
                  <a:cubicBezTo>
                    <a:pt x="678" y="464"/>
                    <a:pt x="770" y="421"/>
                    <a:pt x="742" y="293"/>
                  </a:cubicBezTo>
                  <a:cubicBezTo>
                    <a:pt x="742" y="293"/>
                    <a:pt x="742" y="264"/>
                    <a:pt x="742" y="236"/>
                  </a:cubicBezTo>
                  <a:cubicBezTo>
                    <a:pt x="766" y="68"/>
                    <a:pt x="507" y="1"/>
                    <a:pt x="33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7"/>
            <p:cNvSpPr/>
            <p:nvPr/>
          </p:nvSpPr>
          <p:spPr>
            <a:xfrm>
              <a:off x="498775" y="697125"/>
              <a:ext cx="27150" cy="15375"/>
            </a:xfrm>
            <a:custGeom>
              <a:avLst/>
              <a:gdLst/>
              <a:ahLst/>
              <a:cxnLst/>
              <a:rect l="l" t="t" r="r" b="b"/>
              <a:pathLst>
                <a:path w="1086" h="615" extrusionOk="0">
                  <a:moveTo>
                    <a:pt x="474" y="0"/>
                  </a:moveTo>
                  <a:cubicBezTo>
                    <a:pt x="375" y="0"/>
                    <a:pt x="279" y="21"/>
                    <a:pt x="201" y="68"/>
                  </a:cubicBezTo>
                  <a:cubicBezTo>
                    <a:pt x="115" y="125"/>
                    <a:pt x="86" y="182"/>
                    <a:pt x="58" y="240"/>
                  </a:cubicBezTo>
                  <a:cubicBezTo>
                    <a:pt x="1" y="439"/>
                    <a:pt x="343" y="553"/>
                    <a:pt x="457" y="582"/>
                  </a:cubicBezTo>
                  <a:cubicBezTo>
                    <a:pt x="486" y="582"/>
                    <a:pt x="514" y="582"/>
                    <a:pt x="543" y="610"/>
                  </a:cubicBezTo>
                  <a:cubicBezTo>
                    <a:pt x="561" y="613"/>
                    <a:pt x="579" y="615"/>
                    <a:pt x="596" y="615"/>
                  </a:cubicBezTo>
                  <a:cubicBezTo>
                    <a:pt x="744" y="615"/>
                    <a:pt x="866" y="513"/>
                    <a:pt x="942" y="411"/>
                  </a:cubicBezTo>
                  <a:cubicBezTo>
                    <a:pt x="1085" y="240"/>
                    <a:pt x="828" y="68"/>
                    <a:pt x="714" y="40"/>
                  </a:cubicBezTo>
                  <a:cubicBezTo>
                    <a:pt x="637" y="14"/>
                    <a:pt x="554" y="0"/>
                    <a:pt x="47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7"/>
            <p:cNvSpPr/>
            <p:nvPr/>
          </p:nvSpPr>
          <p:spPr>
            <a:xfrm>
              <a:off x="438150" y="856450"/>
              <a:ext cx="48550" cy="19300"/>
            </a:xfrm>
            <a:custGeom>
              <a:avLst/>
              <a:gdLst/>
              <a:ahLst/>
              <a:cxnLst/>
              <a:rect l="l" t="t" r="r" b="b"/>
              <a:pathLst>
                <a:path w="1942" h="772" extrusionOk="0">
                  <a:moveTo>
                    <a:pt x="776" y="1"/>
                  </a:moveTo>
                  <a:cubicBezTo>
                    <a:pt x="642" y="1"/>
                    <a:pt x="518" y="27"/>
                    <a:pt x="429" y="87"/>
                  </a:cubicBezTo>
                  <a:cubicBezTo>
                    <a:pt x="0" y="402"/>
                    <a:pt x="677" y="771"/>
                    <a:pt x="1177" y="771"/>
                  </a:cubicBezTo>
                  <a:cubicBezTo>
                    <a:pt x="1309" y="771"/>
                    <a:pt x="1429" y="746"/>
                    <a:pt x="1513" y="686"/>
                  </a:cubicBezTo>
                  <a:cubicBezTo>
                    <a:pt x="1941" y="370"/>
                    <a:pt x="1282" y="1"/>
                    <a:pt x="77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7"/>
            <p:cNvSpPr/>
            <p:nvPr/>
          </p:nvSpPr>
          <p:spPr>
            <a:xfrm>
              <a:off x="436025" y="910550"/>
              <a:ext cx="20975" cy="10600"/>
            </a:xfrm>
            <a:custGeom>
              <a:avLst/>
              <a:gdLst/>
              <a:ahLst/>
              <a:cxnLst/>
              <a:rect l="l" t="t" r="r" b="b"/>
              <a:pathLst>
                <a:path w="839" h="424" extrusionOk="0">
                  <a:moveTo>
                    <a:pt x="341" y="0"/>
                  </a:moveTo>
                  <a:cubicBezTo>
                    <a:pt x="319" y="0"/>
                    <a:pt x="299" y="2"/>
                    <a:pt x="285" y="5"/>
                  </a:cubicBezTo>
                  <a:cubicBezTo>
                    <a:pt x="0" y="34"/>
                    <a:pt x="86" y="291"/>
                    <a:pt x="285" y="348"/>
                  </a:cubicBezTo>
                  <a:lnTo>
                    <a:pt x="371" y="376"/>
                  </a:lnTo>
                  <a:cubicBezTo>
                    <a:pt x="384" y="403"/>
                    <a:pt x="465" y="423"/>
                    <a:pt x="542" y="423"/>
                  </a:cubicBezTo>
                  <a:cubicBezTo>
                    <a:pt x="631" y="423"/>
                    <a:pt x="715" y="396"/>
                    <a:pt x="685" y="319"/>
                  </a:cubicBezTo>
                  <a:lnTo>
                    <a:pt x="713" y="291"/>
                  </a:lnTo>
                  <a:cubicBezTo>
                    <a:pt x="838" y="91"/>
                    <a:pt x="503" y="0"/>
                    <a:pt x="34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7"/>
            <p:cNvSpPr/>
            <p:nvPr/>
          </p:nvSpPr>
          <p:spPr>
            <a:xfrm>
              <a:off x="857575" y="562050"/>
              <a:ext cx="28550" cy="17100"/>
            </a:xfrm>
            <a:custGeom>
              <a:avLst/>
              <a:gdLst/>
              <a:ahLst/>
              <a:cxnLst/>
              <a:rect l="l" t="t" r="r" b="b"/>
              <a:pathLst>
                <a:path w="1142" h="684" extrusionOk="0">
                  <a:moveTo>
                    <a:pt x="561" y="1"/>
                  </a:moveTo>
                  <a:cubicBezTo>
                    <a:pt x="504" y="1"/>
                    <a:pt x="448" y="8"/>
                    <a:pt x="400" y="22"/>
                  </a:cubicBezTo>
                  <a:cubicBezTo>
                    <a:pt x="229" y="50"/>
                    <a:pt x="1" y="193"/>
                    <a:pt x="143" y="393"/>
                  </a:cubicBezTo>
                  <a:cubicBezTo>
                    <a:pt x="286" y="564"/>
                    <a:pt x="457" y="621"/>
                    <a:pt x="685" y="678"/>
                  </a:cubicBezTo>
                  <a:cubicBezTo>
                    <a:pt x="708" y="682"/>
                    <a:pt x="729" y="683"/>
                    <a:pt x="750" y="683"/>
                  </a:cubicBezTo>
                  <a:cubicBezTo>
                    <a:pt x="887" y="683"/>
                    <a:pt x="986" y="606"/>
                    <a:pt x="1085" y="507"/>
                  </a:cubicBezTo>
                  <a:cubicBezTo>
                    <a:pt x="1142" y="450"/>
                    <a:pt x="1113" y="336"/>
                    <a:pt x="1056" y="279"/>
                  </a:cubicBezTo>
                  <a:cubicBezTo>
                    <a:pt x="1056" y="250"/>
                    <a:pt x="1056" y="250"/>
                    <a:pt x="1028" y="221"/>
                  </a:cubicBezTo>
                  <a:cubicBezTo>
                    <a:pt x="941" y="70"/>
                    <a:pt x="740" y="1"/>
                    <a:pt x="56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7"/>
            <p:cNvSpPr/>
            <p:nvPr/>
          </p:nvSpPr>
          <p:spPr>
            <a:xfrm>
              <a:off x="819775" y="379975"/>
              <a:ext cx="28550" cy="17750"/>
            </a:xfrm>
            <a:custGeom>
              <a:avLst/>
              <a:gdLst/>
              <a:ahLst/>
              <a:cxnLst/>
              <a:rect l="l" t="t" r="r" b="b"/>
              <a:pathLst>
                <a:path w="1142" h="710" extrusionOk="0">
                  <a:moveTo>
                    <a:pt x="457" y="1"/>
                  </a:moveTo>
                  <a:cubicBezTo>
                    <a:pt x="314" y="1"/>
                    <a:pt x="29" y="58"/>
                    <a:pt x="0" y="257"/>
                  </a:cubicBezTo>
                  <a:cubicBezTo>
                    <a:pt x="0" y="286"/>
                    <a:pt x="0" y="343"/>
                    <a:pt x="29" y="400"/>
                  </a:cubicBezTo>
                  <a:cubicBezTo>
                    <a:pt x="65" y="618"/>
                    <a:pt x="322" y="709"/>
                    <a:pt x="570" y="709"/>
                  </a:cubicBezTo>
                  <a:cubicBezTo>
                    <a:pt x="711" y="709"/>
                    <a:pt x="849" y="680"/>
                    <a:pt x="942" y="628"/>
                  </a:cubicBezTo>
                  <a:lnTo>
                    <a:pt x="913" y="628"/>
                  </a:lnTo>
                  <a:cubicBezTo>
                    <a:pt x="1027" y="600"/>
                    <a:pt x="1142" y="457"/>
                    <a:pt x="1113" y="343"/>
                  </a:cubicBezTo>
                  <a:cubicBezTo>
                    <a:pt x="1113" y="314"/>
                    <a:pt x="1085" y="314"/>
                    <a:pt x="1085" y="286"/>
                  </a:cubicBezTo>
                  <a:cubicBezTo>
                    <a:pt x="999" y="86"/>
                    <a:pt x="742" y="1"/>
                    <a:pt x="54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7"/>
            <p:cNvSpPr/>
            <p:nvPr/>
          </p:nvSpPr>
          <p:spPr>
            <a:xfrm>
              <a:off x="914650" y="359825"/>
              <a:ext cx="30150" cy="17075"/>
            </a:xfrm>
            <a:custGeom>
              <a:avLst/>
              <a:gdLst/>
              <a:ahLst/>
              <a:cxnLst/>
              <a:rect l="l" t="t" r="r" b="b"/>
              <a:pathLst>
                <a:path w="1206" h="683" extrusionOk="0">
                  <a:moveTo>
                    <a:pt x="455" y="1"/>
                  </a:moveTo>
                  <a:cubicBezTo>
                    <a:pt x="417" y="1"/>
                    <a:pt x="380" y="3"/>
                    <a:pt x="342" y="8"/>
                  </a:cubicBezTo>
                  <a:cubicBezTo>
                    <a:pt x="143" y="36"/>
                    <a:pt x="0" y="179"/>
                    <a:pt x="114" y="379"/>
                  </a:cubicBezTo>
                  <a:cubicBezTo>
                    <a:pt x="143" y="436"/>
                    <a:pt x="200" y="493"/>
                    <a:pt x="257" y="550"/>
                  </a:cubicBezTo>
                  <a:cubicBezTo>
                    <a:pt x="322" y="628"/>
                    <a:pt x="545" y="683"/>
                    <a:pt x="749" y="683"/>
                  </a:cubicBezTo>
                  <a:cubicBezTo>
                    <a:pt x="990" y="683"/>
                    <a:pt x="1205" y="608"/>
                    <a:pt x="1113" y="407"/>
                  </a:cubicBezTo>
                  <a:cubicBezTo>
                    <a:pt x="1056" y="321"/>
                    <a:pt x="1027" y="264"/>
                    <a:pt x="999" y="207"/>
                  </a:cubicBezTo>
                  <a:cubicBezTo>
                    <a:pt x="855" y="64"/>
                    <a:pt x="652" y="1"/>
                    <a:pt x="45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7"/>
            <p:cNvSpPr/>
            <p:nvPr/>
          </p:nvSpPr>
          <p:spPr>
            <a:xfrm>
              <a:off x="850625" y="408850"/>
              <a:ext cx="48725" cy="19325"/>
            </a:xfrm>
            <a:custGeom>
              <a:avLst/>
              <a:gdLst/>
              <a:ahLst/>
              <a:cxnLst/>
              <a:rect l="l" t="t" r="r" b="b"/>
              <a:pathLst>
                <a:path w="1949" h="773" extrusionOk="0">
                  <a:moveTo>
                    <a:pt x="800" y="0"/>
                  </a:moveTo>
                  <a:cubicBezTo>
                    <a:pt x="653" y="0"/>
                    <a:pt x="517" y="31"/>
                    <a:pt x="421" y="101"/>
                  </a:cubicBezTo>
                  <a:cubicBezTo>
                    <a:pt x="1" y="411"/>
                    <a:pt x="645" y="772"/>
                    <a:pt x="1141" y="772"/>
                  </a:cubicBezTo>
                  <a:cubicBezTo>
                    <a:pt x="1285" y="772"/>
                    <a:pt x="1416" y="742"/>
                    <a:pt x="1505" y="672"/>
                  </a:cubicBezTo>
                  <a:cubicBezTo>
                    <a:pt x="1948" y="362"/>
                    <a:pt x="1309" y="0"/>
                    <a:pt x="80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7"/>
            <p:cNvSpPr/>
            <p:nvPr/>
          </p:nvSpPr>
          <p:spPr>
            <a:xfrm>
              <a:off x="745575" y="419200"/>
              <a:ext cx="34275" cy="20125"/>
            </a:xfrm>
            <a:custGeom>
              <a:avLst/>
              <a:gdLst/>
              <a:ahLst/>
              <a:cxnLst/>
              <a:rect l="l" t="t" r="r" b="b"/>
              <a:pathLst>
                <a:path w="1371" h="805" extrusionOk="0">
                  <a:moveTo>
                    <a:pt x="714" y="1"/>
                  </a:moveTo>
                  <a:cubicBezTo>
                    <a:pt x="457" y="29"/>
                    <a:pt x="286" y="58"/>
                    <a:pt x="144" y="258"/>
                  </a:cubicBezTo>
                  <a:cubicBezTo>
                    <a:pt x="1" y="429"/>
                    <a:pt x="201" y="628"/>
                    <a:pt x="343" y="686"/>
                  </a:cubicBezTo>
                  <a:cubicBezTo>
                    <a:pt x="467" y="756"/>
                    <a:pt x="623" y="805"/>
                    <a:pt x="778" y="805"/>
                  </a:cubicBezTo>
                  <a:cubicBezTo>
                    <a:pt x="874" y="805"/>
                    <a:pt x="969" y="786"/>
                    <a:pt x="1057" y="743"/>
                  </a:cubicBezTo>
                  <a:cubicBezTo>
                    <a:pt x="1085" y="743"/>
                    <a:pt x="1114" y="714"/>
                    <a:pt x="1142" y="714"/>
                  </a:cubicBezTo>
                  <a:cubicBezTo>
                    <a:pt x="1313" y="628"/>
                    <a:pt x="1371" y="543"/>
                    <a:pt x="1342" y="372"/>
                  </a:cubicBezTo>
                  <a:cubicBezTo>
                    <a:pt x="1342" y="372"/>
                    <a:pt x="1342" y="372"/>
                    <a:pt x="1342" y="343"/>
                  </a:cubicBezTo>
                  <a:cubicBezTo>
                    <a:pt x="1342" y="115"/>
                    <a:pt x="885" y="1"/>
                    <a:pt x="71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7"/>
            <p:cNvSpPr/>
            <p:nvPr/>
          </p:nvSpPr>
          <p:spPr>
            <a:xfrm>
              <a:off x="811625" y="306900"/>
              <a:ext cx="28850" cy="16025"/>
            </a:xfrm>
            <a:custGeom>
              <a:avLst/>
              <a:gdLst/>
              <a:ahLst/>
              <a:cxnLst/>
              <a:rect l="l" t="t" r="r" b="b"/>
              <a:pathLst>
                <a:path w="1154" h="641" extrusionOk="0">
                  <a:moveTo>
                    <a:pt x="469" y="1"/>
                  </a:moveTo>
                  <a:cubicBezTo>
                    <a:pt x="242" y="1"/>
                    <a:pt x="1" y="87"/>
                    <a:pt x="41" y="327"/>
                  </a:cubicBezTo>
                  <a:cubicBezTo>
                    <a:pt x="41" y="356"/>
                    <a:pt x="41" y="384"/>
                    <a:pt x="41" y="413"/>
                  </a:cubicBezTo>
                  <a:cubicBezTo>
                    <a:pt x="70" y="584"/>
                    <a:pt x="355" y="641"/>
                    <a:pt x="469" y="641"/>
                  </a:cubicBezTo>
                  <a:cubicBezTo>
                    <a:pt x="954" y="641"/>
                    <a:pt x="1154" y="356"/>
                    <a:pt x="926" y="156"/>
                  </a:cubicBezTo>
                  <a:cubicBezTo>
                    <a:pt x="868" y="99"/>
                    <a:pt x="783" y="70"/>
                    <a:pt x="726" y="42"/>
                  </a:cubicBezTo>
                  <a:cubicBezTo>
                    <a:pt x="658" y="16"/>
                    <a:pt x="565" y="1"/>
                    <a:pt x="46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7"/>
            <p:cNvSpPr/>
            <p:nvPr/>
          </p:nvSpPr>
          <p:spPr>
            <a:xfrm>
              <a:off x="910350" y="273450"/>
              <a:ext cx="37850" cy="18625"/>
            </a:xfrm>
            <a:custGeom>
              <a:avLst/>
              <a:gdLst/>
              <a:ahLst/>
              <a:cxnLst/>
              <a:rect l="l" t="t" r="r" b="b"/>
              <a:pathLst>
                <a:path w="1514" h="745" extrusionOk="0">
                  <a:moveTo>
                    <a:pt x="774" y="1"/>
                  </a:moveTo>
                  <a:cubicBezTo>
                    <a:pt x="595" y="1"/>
                    <a:pt x="409" y="49"/>
                    <a:pt x="258" y="124"/>
                  </a:cubicBezTo>
                  <a:cubicBezTo>
                    <a:pt x="1" y="267"/>
                    <a:pt x="229" y="552"/>
                    <a:pt x="400" y="638"/>
                  </a:cubicBezTo>
                  <a:cubicBezTo>
                    <a:pt x="521" y="707"/>
                    <a:pt x="663" y="745"/>
                    <a:pt x="807" y="745"/>
                  </a:cubicBezTo>
                  <a:cubicBezTo>
                    <a:pt x="901" y="745"/>
                    <a:pt x="995" y="729"/>
                    <a:pt x="1085" y="695"/>
                  </a:cubicBezTo>
                  <a:cubicBezTo>
                    <a:pt x="1171" y="666"/>
                    <a:pt x="1171" y="666"/>
                    <a:pt x="1114" y="666"/>
                  </a:cubicBezTo>
                  <a:cubicBezTo>
                    <a:pt x="1285" y="638"/>
                    <a:pt x="1513" y="495"/>
                    <a:pt x="1342" y="267"/>
                  </a:cubicBezTo>
                  <a:cubicBezTo>
                    <a:pt x="1215" y="76"/>
                    <a:pt x="999" y="1"/>
                    <a:pt x="77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7"/>
            <p:cNvSpPr/>
            <p:nvPr/>
          </p:nvSpPr>
          <p:spPr>
            <a:xfrm>
              <a:off x="1012375" y="238475"/>
              <a:ext cx="37000" cy="15800"/>
            </a:xfrm>
            <a:custGeom>
              <a:avLst/>
              <a:gdLst/>
              <a:ahLst/>
              <a:cxnLst/>
              <a:rect l="l" t="t" r="r" b="b"/>
              <a:pathLst>
                <a:path w="1480" h="632" extrusionOk="0">
                  <a:moveTo>
                    <a:pt x="609" y="0"/>
                  </a:moveTo>
                  <a:cubicBezTo>
                    <a:pt x="569" y="0"/>
                    <a:pt x="536" y="4"/>
                    <a:pt x="514" y="11"/>
                  </a:cubicBezTo>
                  <a:cubicBezTo>
                    <a:pt x="457" y="68"/>
                    <a:pt x="371" y="97"/>
                    <a:pt x="314" y="125"/>
                  </a:cubicBezTo>
                  <a:cubicBezTo>
                    <a:pt x="0" y="325"/>
                    <a:pt x="485" y="582"/>
                    <a:pt x="656" y="610"/>
                  </a:cubicBezTo>
                  <a:cubicBezTo>
                    <a:pt x="712" y="624"/>
                    <a:pt x="765" y="631"/>
                    <a:pt x="817" y="631"/>
                  </a:cubicBezTo>
                  <a:cubicBezTo>
                    <a:pt x="980" y="631"/>
                    <a:pt x="1126" y="562"/>
                    <a:pt x="1255" y="411"/>
                  </a:cubicBezTo>
                  <a:cubicBezTo>
                    <a:pt x="1479" y="162"/>
                    <a:pt x="880" y="0"/>
                    <a:pt x="60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7"/>
            <p:cNvSpPr/>
            <p:nvPr/>
          </p:nvSpPr>
          <p:spPr>
            <a:xfrm>
              <a:off x="799475" y="457150"/>
              <a:ext cx="29925" cy="11875"/>
            </a:xfrm>
            <a:custGeom>
              <a:avLst/>
              <a:gdLst/>
              <a:ahLst/>
              <a:cxnLst/>
              <a:rect l="l" t="t" r="r" b="b"/>
              <a:pathLst>
                <a:path w="1197" h="475" extrusionOk="0">
                  <a:moveTo>
                    <a:pt x="483" y="0"/>
                  </a:moveTo>
                  <a:cubicBezTo>
                    <a:pt x="400" y="0"/>
                    <a:pt x="324" y="16"/>
                    <a:pt x="270" y="52"/>
                  </a:cubicBezTo>
                  <a:cubicBezTo>
                    <a:pt x="0" y="255"/>
                    <a:pt x="405" y="475"/>
                    <a:pt x="714" y="475"/>
                  </a:cubicBezTo>
                  <a:cubicBezTo>
                    <a:pt x="796" y="475"/>
                    <a:pt x="872" y="459"/>
                    <a:pt x="926" y="423"/>
                  </a:cubicBezTo>
                  <a:cubicBezTo>
                    <a:pt x="1197" y="220"/>
                    <a:pt x="792" y="0"/>
                    <a:pt x="48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7"/>
            <p:cNvSpPr/>
            <p:nvPr/>
          </p:nvSpPr>
          <p:spPr>
            <a:xfrm>
              <a:off x="637175" y="440175"/>
              <a:ext cx="38525" cy="19725"/>
            </a:xfrm>
            <a:custGeom>
              <a:avLst/>
              <a:gdLst/>
              <a:ahLst/>
              <a:cxnLst/>
              <a:rect l="l" t="t" r="r" b="b"/>
              <a:pathLst>
                <a:path w="1541" h="789" extrusionOk="0">
                  <a:moveTo>
                    <a:pt x="645" y="1"/>
                  </a:moveTo>
                  <a:cubicBezTo>
                    <a:pt x="527" y="1"/>
                    <a:pt x="412" y="21"/>
                    <a:pt x="285" y="75"/>
                  </a:cubicBezTo>
                  <a:cubicBezTo>
                    <a:pt x="143" y="160"/>
                    <a:pt x="0" y="303"/>
                    <a:pt x="143" y="503"/>
                  </a:cubicBezTo>
                  <a:cubicBezTo>
                    <a:pt x="285" y="703"/>
                    <a:pt x="542" y="760"/>
                    <a:pt x="770" y="788"/>
                  </a:cubicBezTo>
                  <a:cubicBezTo>
                    <a:pt x="999" y="788"/>
                    <a:pt x="1198" y="731"/>
                    <a:pt x="1341" y="560"/>
                  </a:cubicBezTo>
                  <a:cubicBezTo>
                    <a:pt x="1541" y="275"/>
                    <a:pt x="1056" y="46"/>
                    <a:pt x="856" y="18"/>
                  </a:cubicBezTo>
                  <a:cubicBezTo>
                    <a:pt x="783" y="7"/>
                    <a:pt x="714" y="1"/>
                    <a:pt x="64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7"/>
            <p:cNvSpPr/>
            <p:nvPr/>
          </p:nvSpPr>
          <p:spPr>
            <a:xfrm>
              <a:off x="882075" y="492800"/>
              <a:ext cx="28075" cy="11200"/>
            </a:xfrm>
            <a:custGeom>
              <a:avLst/>
              <a:gdLst/>
              <a:ahLst/>
              <a:cxnLst/>
              <a:rect l="l" t="t" r="r" b="b"/>
              <a:pathLst>
                <a:path w="1123" h="448" extrusionOk="0">
                  <a:moveTo>
                    <a:pt x="445" y="0"/>
                  </a:moveTo>
                  <a:cubicBezTo>
                    <a:pt x="367" y="0"/>
                    <a:pt x="296" y="16"/>
                    <a:pt x="247" y="53"/>
                  </a:cubicBezTo>
                  <a:cubicBezTo>
                    <a:pt x="0" y="232"/>
                    <a:pt x="390" y="447"/>
                    <a:pt x="678" y="447"/>
                  </a:cubicBezTo>
                  <a:cubicBezTo>
                    <a:pt x="756" y="447"/>
                    <a:pt x="827" y="431"/>
                    <a:pt x="875" y="395"/>
                  </a:cubicBezTo>
                  <a:cubicBezTo>
                    <a:pt x="1122" y="215"/>
                    <a:pt x="733" y="0"/>
                    <a:pt x="44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7"/>
            <p:cNvSpPr/>
            <p:nvPr/>
          </p:nvSpPr>
          <p:spPr>
            <a:xfrm>
              <a:off x="567250" y="1302875"/>
              <a:ext cx="27075" cy="15825"/>
            </a:xfrm>
            <a:custGeom>
              <a:avLst/>
              <a:gdLst/>
              <a:ahLst/>
              <a:cxnLst/>
              <a:rect l="l" t="t" r="r" b="b"/>
              <a:pathLst>
                <a:path w="1083" h="633" extrusionOk="0">
                  <a:moveTo>
                    <a:pt x="467" y="1"/>
                  </a:moveTo>
                  <a:cubicBezTo>
                    <a:pt x="442" y="1"/>
                    <a:pt x="420" y="2"/>
                    <a:pt x="400" y="5"/>
                  </a:cubicBezTo>
                  <a:cubicBezTo>
                    <a:pt x="486" y="5"/>
                    <a:pt x="572" y="34"/>
                    <a:pt x="657" y="62"/>
                  </a:cubicBezTo>
                  <a:lnTo>
                    <a:pt x="343" y="62"/>
                  </a:lnTo>
                  <a:cubicBezTo>
                    <a:pt x="305" y="43"/>
                    <a:pt x="267" y="34"/>
                    <a:pt x="231" y="34"/>
                  </a:cubicBezTo>
                  <a:cubicBezTo>
                    <a:pt x="159" y="34"/>
                    <a:pt x="96" y="72"/>
                    <a:pt x="58" y="148"/>
                  </a:cubicBezTo>
                  <a:cubicBezTo>
                    <a:pt x="1" y="233"/>
                    <a:pt x="1" y="319"/>
                    <a:pt x="58" y="376"/>
                  </a:cubicBezTo>
                  <a:cubicBezTo>
                    <a:pt x="115" y="433"/>
                    <a:pt x="172" y="490"/>
                    <a:pt x="229" y="519"/>
                  </a:cubicBezTo>
                  <a:cubicBezTo>
                    <a:pt x="315" y="576"/>
                    <a:pt x="457" y="604"/>
                    <a:pt x="600" y="633"/>
                  </a:cubicBezTo>
                  <a:lnTo>
                    <a:pt x="629" y="633"/>
                  </a:lnTo>
                  <a:cubicBezTo>
                    <a:pt x="828" y="633"/>
                    <a:pt x="1028" y="576"/>
                    <a:pt x="1057" y="405"/>
                  </a:cubicBezTo>
                  <a:cubicBezTo>
                    <a:pt x="1082" y="121"/>
                    <a:pt x="690" y="1"/>
                    <a:pt x="46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7"/>
            <p:cNvSpPr/>
            <p:nvPr/>
          </p:nvSpPr>
          <p:spPr>
            <a:xfrm>
              <a:off x="612275" y="1293800"/>
              <a:ext cx="33475" cy="14825"/>
            </a:xfrm>
            <a:custGeom>
              <a:avLst/>
              <a:gdLst/>
              <a:ahLst/>
              <a:cxnLst/>
              <a:rect l="l" t="t" r="r" b="b"/>
              <a:pathLst>
                <a:path w="1339" h="593" extrusionOk="0">
                  <a:moveTo>
                    <a:pt x="363" y="0"/>
                  </a:moveTo>
                  <a:cubicBezTo>
                    <a:pt x="270" y="0"/>
                    <a:pt x="184" y="20"/>
                    <a:pt x="169" y="83"/>
                  </a:cubicBezTo>
                  <a:cubicBezTo>
                    <a:pt x="140" y="111"/>
                    <a:pt x="140" y="140"/>
                    <a:pt x="112" y="197"/>
                  </a:cubicBezTo>
                  <a:cubicBezTo>
                    <a:pt x="1" y="485"/>
                    <a:pt x="222" y="592"/>
                    <a:pt x="473" y="592"/>
                  </a:cubicBezTo>
                  <a:cubicBezTo>
                    <a:pt x="868" y="592"/>
                    <a:pt x="1339" y="327"/>
                    <a:pt x="711" y="83"/>
                  </a:cubicBezTo>
                  <a:cubicBezTo>
                    <a:pt x="654" y="54"/>
                    <a:pt x="597" y="54"/>
                    <a:pt x="568" y="26"/>
                  </a:cubicBezTo>
                  <a:cubicBezTo>
                    <a:pt x="517" y="13"/>
                    <a:pt x="437" y="0"/>
                    <a:pt x="36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7"/>
            <p:cNvSpPr/>
            <p:nvPr/>
          </p:nvSpPr>
          <p:spPr>
            <a:xfrm>
              <a:off x="1228500" y="1386775"/>
              <a:ext cx="39250" cy="20950"/>
            </a:xfrm>
            <a:custGeom>
              <a:avLst/>
              <a:gdLst/>
              <a:ahLst/>
              <a:cxnLst/>
              <a:rect l="l" t="t" r="r" b="b"/>
              <a:pathLst>
                <a:path w="1570" h="838" extrusionOk="0">
                  <a:moveTo>
                    <a:pt x="706" y="1"/>
                  </a:moveTo>
                  <a:cubicBezTo>
                    <a:pt x="560" y="1"/>
                    <a:pt x="419" y="38"/>
                    <a:pt x="314" y="130"/>
                  </a:cubicBezTo>
                  <a:lnTo>
                    <a:pt x="257" y="159"/>
                  </a:lnTo>
                  <a:cubicBezTo>
                    <a:pt x="0" y="330"/>
                    <a:pt x="200" y="615"/>
                    <a:pt x="400" y="729"/>
                  </a:cubicBezTo>
                  <a:cubicBezTo>
                    <a:pt x="541" y="792"/>
                    <a:pt x="716" y="837"/>
                    <a:pt x="888" y="837"/>
                  </a:cubicBezTo>
                  <a:cubicBezTo>
                    <a:pt x="1029" y="837"/>
                    <a:pt x="1168" y="806"/>
                    <a:pt x="1284" y="729"/>
                  </a:cubicBezTo>
                  <a:lnTo>
                    <a:pt x="1341" y="701"/>
                  </a:lnTo>
                  <a:cubicBezTo>
                    <a:pt x="1570" y="501"/>
                    <a:pt x="1398" y="244"/>
                    <a:pt x="1199" y="130"/>
                  </a:cubicBezTo>
                  <a:cubicBezTo>
                    <a:pt x="1060" y="53"/>
                    <a:pt x="879" y="1"/>
                    <a:pt x="70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7"/>
            <p:cNvSpPr/>
            <p:nvPr/>
          </p:nvSpPr>
          <p:spPr>
            <a:xfrm>
              <a:off x="1234625" y="1331625"/>
              <a:ext cx="26700" cy="16750"/>
            </a:xfrm>
            <a:custGeom>
              <a:avLst/>
              <a:gdLst/>
              <a:ahLst/>
              <a:cxnLst/>
              <a:rect l="l" t="t" r="r" b="b"/>
              <a:pathLst>
                <a:path w="1068" h="670" extrusionOk="0">
                  <a:moveTo>
                    <a:pt x="448" y="0"/>
                  </a:moveTo>
                  <a:cubicBezTo>
                    <a:pt x="281" y="0"/>
                    <a:pt x="118" y="61"/>
                    <a:pt x="69" y="225"/>
                  </a:cubicBezTo>
                  <a:cubicBezTo>
                    <a:pt x="41" y="282"/>
                    <a:pt x="41" y="339"/>
                    <a:pt x="69" y="396"/>
                  </a:cubicBezTo>
                  <a:cubicBezTo>
                    <a:pt x="1" y="578"/>
                    <a:pt x="297" y="670"/>
                    <a:pt x="506" y="670"/>
                  </a:cubicBezTo>
                  <a:cubicBezTo>
                    <a:pt x="559" y="670"/>
                    <a:pt x="606" y="664"/>
                    <a:pt x="640" y="653"/>
                  </a:cubicBezTo>
                  <a:cubicBezTo>
                    <a:pt x="811" y="653"/>
                    <a:pt x="1068" y="567"/>
                    <a:pt x="1039" y="367"/>
                  </a:cubicBezTo>
                  <a:cubicBezTo>
                    <a:pt x="1011" y="225"/>
                    <a:pt x="897" y="168"/>
                    <a:pt x="782" y="82"/>
                  </a:cubicBezTo>
                  <a:cubicBezTo>
                    <a:pt x="697" y="33"/>
                    <a:pt x="571" y="0"/>
                    <a:pt x="44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7"/>
            <p:cNvSpPr/>
            <p:nvPr/>
          </p:nvSpPr>
          <p:spPr>
            <a:xfrm>
              <a:off x="1461025" y="829800"/>
              <a:ext cx="34275" cy="17700"/>
            </a:xfrm>
            <a:custGeom>
              <a:avLst/>
              <a:gdLst/>
              <a:ahLst/>
              <a:cxnLst/>
              <a:rect l="l" t="t" r="r" b="b"/>
              <a:pathLst>
                <a:path w="1371" h="708" extrusionOk="0">
                  <a:moveTo>
                    <a:pt x="602" y="0"/>
                  </a:moveTo>
                  <a:cubicBezTo>
                    <a:pt x="470" y="0"/>
                    <a:pt x="337" y="29"/>
                    <a:pt x="229" y="97"/>
                  </a:cubicBezTo>
                  <a:cubicBezTo>
                    <a:pt x="1" y="268"/>
                    <a:pt x="172" y="496"/>
                    <a:pt x="343" y="610"/>
                  </a:cubicBezTo>
                  <a:cubicBezTo>
                    <a:pt x="464" y="671"/>
                    <a:pt x="616" y="707"/>
                    <a:pt x="766" y="707"/>
                  </a:cubicBezTo>
                  <a:cubicBezTo>
                    <a:pt x="901" y="707"/>
                    <a:pt x="1034" y="678"/>
                    <a:pt x="1142" y="610"/>
                  </a:cubicBezTo>
                  <a:cubicBezTo>
                    <a:pt x="1370" y="439"/>
                    <a:pt x="1199" y="211"/>
                    <a:pt x="999" y="97"/>
                  </a:cubicBezTo>
                  <a:cubicBezTo>
                    <a:pt x="894" y="37"/>
                    <a:pt x="749" y="0"/>
                    <a:pt x="60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7"/>
            <p:cNvSpPr/>
            <p:nvPr/>
          </p:nvSpPr>
          <p:spPr>
            <a:xfrm>
              <a:off x="1500275" y="907275"/>
              <a:ext cx="31400" cy="15550"/>
            </a:xfrm>
            <a:custGeom>
              <a:avLst/>
              <a:gdLst/>
              <a:ahLst/>
              <a:cxnLst/>
              <a:rect l="l" t="t" r="r" b="b"/>
              <a:pathLst>
                <a:path w="1256" h="622" extrusionOk="0">
                  <a:moveTo>
                    <a:pt x="457" y="0"/>
                  </a:moveTo>
                  <a:cubicBezTo>
                    <a:pt x="335" y="0"/>
                    <a:pt x="220" y="31"/>
                    <a:pt x="143" y="108"/>
                  </a:cubicBezTo>
                  <a:cubicBezTo>
                    <a:pt x="57" y="136"/>
                    <a:pt x="0" y="193"/>
                    <a:pt x="0" y="308"/>
                  </a:cubicBezTo>
                  <a:cubicBezTo>
                    <a:pt x="57" y="564"/>
                    <a:pt x="428" y="621"/>
                    <a:pt x="656" y="621"/>
                  </a:cubicBezTo>
                  <a:cubicBezTo>
                    <a:pt x="913" y="621"/>
                    <a:pt x="1255" y="422"/>
                    <a:pt x="970" y="165"/>
                  </a:cubicBezTo>
                  <a:cubicBezTo>
                    <a:pt x="865" y="77"/>
                    <a:pt x="652" y="0"/>
                    <a:pt x="45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7"/>
            <p:cNvSpPr/>
            <p:nvPr/>
          </p:nvSpPr>
          <p:spPr>
            <a:xfrm>
              <a:off x="1413500" y="870350"/>
              <a:ext cx="31150" cy="16925"/>
            </a:xfrm>
            <a:custGeom>
              <a:avLst/>
              <a:gdLst/>
              <a:ahLst/>
              <a:cxnLst/>
              <a:rect l="l" t="t" r="r" b="b"/>
              <a:pathLst>
                <a:path w="1246" h="677" extrusionOk="0">
                  <a:moveTo>
                    <a:pt x="494" y="1"/>
                  </a:moveTo>
                  <a:cubicBezTo>
                    <a:pt x="310" y="1"/>
                    <a:pt x="136" y="62"/>
                    <a:pt x="76" y="244"/>
                  </a:cubicBezTo>
                  <a:lnTo>
                    <a:pt x="76" y="272"/>
                  </a:lnTo>
                  <a:cubicBezTo>
                    <a:pt x="0" y="575"/>
                    <a:pt x="459" y="677"/>
                    <a:pt x="705" y="677"/>
                  </a:cubicBezTo>
                  <a:cubicBezTo>
                    <a:pt x="737" y="677"/>
                    <a:pt x="766" y="675"/>
                    <a:pt x="789" y="672"/>
                  </a:cubicBezTo>
                  <a:lnTo>
                    <a:pt x="846" y="643"/>
                  </a:lnTo>
                  <a:cubicBezTo>
                    <a:pt x="1188" y="586"/>
                    <a:pt x="1246" y="272"/>
                    <a:pt x="932" y="101"/>
                  </a:cubicBezTo>
                  <a:cubicBezTo>
                    <a:pt x="825" y="48"/>
                    <a:pt x="656" y="1"/>
                    <a:pt x="49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7"/>
            <p:cNvSpPr/>
            <p:nvPr/>
          </p:nvSpPr>
          <p:spPr>
            <a:xfrm>
              <a:off x="1175000" y="730700"/>
              <a:ext cx="32825" cy="18850"/>
            </a:xfrm>
            <a:custGeom>
              <a:avLst/>
              <a:gdLst/>
              <a:ahLst/>
              <a:cxnLst/>
              <a:rect l="l" t="t" r="r" b="b"/>
              <a:pathLst>
                <a:path w="1313" h="754" extrusionOk="0">
                  <a:moveTo>
                    <a:pt x="571" y="1"/>
                  </a:moveTo>
                  <a:cubicBezTo>
                    <a:pt x="477" y="1"/>
                    <a:pt x="388" y="20"/>
                    <a:pt x="314" y="66"/>
                  </a:cubicBezTo>
                  <a:cubicBezTo>
                    <a:pt x="286" y="66"/>
                    <a:pt x="286" y="95"/>
                    <a:pt x="286" y="95"/>
                  </a:cubicBezTo>
                  <a:cubicBezTo>
                    <a:pt x="200" y="123"/>
                    <a:pt x="114" y="152"/>
                    <a:pt x="86" y="238"/>
                  </a:cubicBezTo>
                  <a:cubicBezTo>
                    <a:pt x="0" y="380"/>
                    <a:pt x="57" y="466"/>
                    <a:pt x="143" y="551"/>
                  </a:cubicBezTo>
                  <a:lnTo>
                    <a:pt x="172" y="580"/>
                  </a:lnTo>
                  <a:cubicBezTo>
                    <a:pt x="301" y="690"/>
                    <a:pt x="501" y="753"/>
                    <a:pt x="688" y="753"/>
                  </a:cubicBezTo>
                  <a:cubicBezTo>
                    <a:pt x="791" y="753"/>
                    <a:pt x="890" y="735"/>
                    <a:pt x="970" y="694"/>
                  </a:cubicBezTo>
                  <a:cubicBezTo>
                    <a:pt x="999" y="694"/>
                    <a:pt x="1028" y="694"/>
                    <a:pt x="1028" y="666"/>
                  </a:cubicBezTo>
                  <a:cubicBezTo>
                    <a:pt x="1284" y="580"/>
                    <a:pt x="1313" y="352"/>
                    <a:pt x="1113" y="180"/>
                  </a:cubicBezTo>
                  <a:cubicBezTo>
                    <a:pt x="978" y="84"/>
                    <a:pt x="765" y="1"/>
                    <a:pt x="57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7"/>
            <p:cNvSpPr/>
            <p:nvPr/>
          </p:nvSpPr>
          <p:spPr>
            <a:xfrm>
              <a:off x="1151575" y="684225"/>
              <a:ext cx="26150" cy="10025"/>
            </a:xfrm>
            <a:custGeom>
              <a:avLst/>
              <a:gdLst/>
              <a:ahLst/>
              <a:cxnLst/>
              <a:rect l="l" t="t" r="r" b="b"/>
              <a:pathLst>
                <a:path w="1046" h="401" extrusionOk="0">
                  <a:moveTo>
                    <a:pt x="403" y="1"/>
                  </a:moveTo>
                  <a:cubicBezTo>
                    <a:pt x="334" y="1"/>
                    <a:pt x="270" y="13"/>
                    <a:pt x="224" y="42"/>
                  </a:cubicBezTo>
                  <a:cubicBezTo>
                    <a:pt x="0" y="221"/>
                    <a:pt x="356" y="400"/>
                    <a:pt x="616" y="400"/>
                  </a:cubicBezTo>
                  <a:cubicBezTo>
                    <a:pt x="687" y="400"/>
                    <a:pt x="752" y="387"/>
                    <a:pt x="795" y="356"/>
                  </a:cubicBezTo>
                  <a:cubicBezTo>
                    <a:pt x="1045" y="197"/>
                    <a:pt x="678" y="1"/>
                    <a:pt x="40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7"/>
            <p:cNvSpPr/>
            <p:nvPr/>
          </p:nvSpPr>
          <p:spPr>
            <a:xfrm>
              <a:off x="1113925" y="729875"/>
              <a:ext cx="26125" cy="10025"/>
            </a:xfrm>
            <a:custGeom>
              <a:avLst/>
              <a:gdLst/>
              <a:ahLst/>
              <a:cxnLst/>
              <a:rect l="l" t="t" r="r" b="b"/>
              <a:pathLst>
                <a:path w="1045" h="401" extrusionOk="0">
                  <a:moveTo>
                    <a:pt x="412" y="1"/>
                  </a:moveTo>
                  <a:cubicBezTo>
                    <a:pt x="346" y="1"/>
                    <a:pt x="287" y="14"/>
                    <a:pt x="246" y="42"/>
                  </a:cubicBezTo>
                  <a:cubicBezTo>
                    <a:pt x="0" y="221"/>
                    <a:pt x="351" y="400"/>
                    <a:pt x="624" y="400"/>
                  </a:cubicBezTo>
                  <a:cubicBezTo>
                    <a:pt x="699" y="400"/>
                    <a:pt x="768" y="387"/>
                    <a:pt x="817" y="356"/>
                  </a:cubicBezTo>
                  <a:cubicBezTo>
                    <a:pt x="1045" y="197"/>
                    <a:pt x="673" y="1"/>
                    <a:pt x="41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7"/>
            <p:cNvSpPr/>
            <p:nvPr/>
          </p:nvSpPr>
          <p:spPr>
            <a:xfrm>
              <a:off x="1032325" y="691775"/>
              <a:ext cx="30300" cy="14950"/>
            </a:xfrm>
            <a:custGeom>
              <a:avLst/>
              <a:gdLst/>
              <a:ahLst/>
              <a:cxnLst/>
              <a:rect l="l" t="t" r="r" b="b"/>
              <a:pathLst>
                <a:path w="1212" h="598" extrusionOk="0">
                  <a:moveTo>
                    <a:pt x="522" y="1"/>
                  </a:moveTo>
                  <a:cubicBezTo>
                    <a:pt x="459" y="1"/>
                    <a:pt x="405" y="9"/>
                    <a:pt x="372" y="26"/>
                  </a:cubicBezTo>
                  <a:cubicBezTo>
                    <a:pt x="286" y="54"/>
                    <a:pt x="229" y="83"/>
                    <a:pt x="172" y="140"/>
                  </a:cubicBezTo>
                  <a:cubicBezTo>
                    <a:pt x="1" y="254"/>
                    <a:pt x="144" y="425"/>
                    <a:pt x="258" y="511"/>
                  </a:cubicBezTo>
                  <a:cubicBezTo>
                    <a:pt x="370" y="559"/>
                    <a:pt x="499" y="598"/>
                    <a:pt x="622" y="598"/>
                  </a:cubicBezTo>
                  <a:cubicBezTo>
                    <a:pt x="718" y="598"/>
                    <a:pt x="810" y="573"/>
                    <a:pt x="885" y="511"/>
                  </a:cubicBezTo>
                  <a:cubicBezTo>
                    <a:pt x="942" y="482"/>
                    <a:pt x="1000" y="425"/>
                    <a:pt x="1028" y="368"/>
                  </a:cubicBezTo>
                  <a:cubicBezTo>
                    <a:pt x="1212" y="138"/>
                    <a:pt x="785" y="1"/>
                    <a:pt x="52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7"/>
            <p:cNvSpPr/>
            <p:nvPr/>
          </p:nvSpPr>
          <p:spPr>
            <a:xfrm>
              <a:off x="833925" y="815125"/>
              <a:ext cx="24350" cy="9600"/>
            </a:xfrm>
            <a:custGeom>
              <a:avLst/>
              <a:gdLst/>
              <a:ahLst/>
              <a:cxnLst/>
              <a:rect l="l" t="t" r="r" b="b"/>
              <a:pathLst>
                <a:path w="974" h="384" extrusionOk="0">
                  <a:moveTo>
                    <a:pt x="406" y="0"/>
                  </a:moveTo>
                  <a:cubicBezTo>
                    <a:pt x="329" y="0"/>
                    <a:pt x="257" y="17"/>
                    <a:pt x="205" y="56"/>
                  </a:cubicBezTo>
                  <a:cubicBezTo>
                    <a:pt x="0" y="192"/>
                    <a:pt x="338" y="383"/>
                    <a:pt x="600" y="383"/>
                  </a:cubicBezTo>
                  <a:cubicBezTo>
                    <a:pt x="667" y="383"/>
                    <a:pt x="729" y="371"/>
                    <a:pt x="775" y="341"/>
                  </a:cubicBezTo>
                  <a:cubicBezTo>
                    <a:pt x="973" y="188"/>
                    <a:pt x="663" y="0"/>
                    <a:pt x="40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7"/>
            <p:cNvSpPr/>
            <p:nvPr/>
          </p:nvSpPr>
          <p:spPr>
            <a:xfrm>
              <a:off x="1929250" y="1180300"/>
              <a:ext cx="22550" cy="14575"/>
            </a:xfrm>
            <a:custGeom>
              <a:avLst/>
              <a:gdLst/>
              <a:ahLst/>
              <a:cxnLst/>
              <a:rect l="l" t="t" r="r" b="b"/>
              <a:pathLst>
                <a:path w="902" h="583" extrusionOk="0">
                  <a:moveTo>
                    <a:pt x="410" y="1"/>
                  </a:moveTo>
                  <a:cubicBezTo>
                    <a:pt x="281" y="1"/>
                    <a:pt x="174" y="43"/>
                    <a:pt x="217" y="172"/>
                  </a:cubicBezTo>
                  <a:cubicBezTo>
                    <a:pt x="0" y="329"/>
                    <a:pt x="383" y="583"/>
                    <a:pt x="659" y="583"/>
                  </a:cubicBezTo>
                  <a:cubicBezTo>
                    <a:pt x="782" y="583"/>
                    <a:pt x="884" y="532"/>
                    <a:pt x="902" y="400"/>
                  </a:cubicBezTo>
                  <a:cubicBezTo>
                    <a:pt x="902" y="257"/>
                    <a:pt x="845" y="172"/>
                    <a:pt x="731" y="86"/>
                  </a:cubicBezTo>
                  <a:cubicBezTo>
                    <a:pt x="688" y="43"/>
                    <a:pt x="538" y="1"/>
                    <a:pt x="41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7"/>
            <p:cNvSpPr/>
            <p:nvPr/>
          </p:nvSpPr>
          <p:spPr>
            <a:xfrm>
              <a:off x="1626525" y="1609000"/>
              <a:ext cx="43525" cy="21950"/>
            </a:xfrm>
            <a:custGeom>
              <a:avLst/>
              <a:gdLst/>
              <a:ahLst/>
              <a:cxnLst/>
              <a:rect l="l" t="t" r="r" b="b"/>
              <a:pathLst>
                <a:path w="1741" h="878" extrusionOk="0">
                  <a:moveTo>
                    <a:pt x="753" y="0"/>
                  </a:moveTo>
                  <a:cubicBezTo>
                    <a:pt x="557" y="0"/>
                    <a:pt x="371" y="57"/>
                    <a:pt x="257" y="200"/>
                  </a:cubicBezTo>
                  <a:lnTo>
                    <a:pt x="229" y="200"/>
                  </a:lnTo>
                  <a:lnTo>
                    <a:pt x="229" y="229"/>
                  </a:lnTo>
                  <a:cubicBezTo>
                    <a:pt x="0" y="485"/>
                    <a:pt x="428" y="828"/>
                    <a:pt x="771" y="856"/>
                  </a:cubicBezTo>
                  <a:cubicBezTo>
                    <a:pt x="842" y="871"/>
                    <a:pt x="913" y="878"/>
                    <a:pt x="985" y="878"/>
                  </a:cubicBezTo>
                  <a:cubicBezTo>
                    <a:pt x="1056" y="878"/>
                    <a:pt x="1127" y="871"/>
                    <a:pt x="1199" y="856"/>
                  </a:cubicBezTo>
                  <a:cubicBezTo>
                    <a:pt x="1627" y="742"/>
                    <a:pt x="1741" y="371"/>
                    <a:pt x="1313" y="143"/>
                  </a:cubicBezTo>
                  <a:cubicBezTo>
                    <a:pt x="1156" y="57"/>
                    <a:pt x="949" y="0"/>
                    <a:pt x="7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7"/>
            <p:cNvSpPr/>
            <p:nvPr/>
          </p:nvSpPr>
          <p:spPr>
            <a:xfrm>
              <a:off x="1630500" y="1545875"/>
              <a:ext cx="38675" cy="15275"/>
            </a:xfrm>
            <a:custGeom>
              <a:avLst/>
              <a:gdLst/>
              <a:ahLst/>
              <a:cxnLst/>
              <a:rect l="l" t="t" r="r" b="b"/>
              <a:pathLst>
                <a:path w="1547" h="611" extrusionOk="0">
                  <a:moveTo>
                    <a:pt x="629" y="1"/>
                  </a:moveTo>
                  <a:cubicBezTo>
                    <a:pt x="521" y="1"/>
                    <a:pt x="423" y="22"/>
                    <a:pt x="355" y="72"/>
                  </a:cubicBezTo>
                  <a:cubicBezTo>
                    <a:pt x="1" y="315"/>
                    <a:pt x="523" y="610"/>
                    <a:pt x="921" y="610"/>
                  </a:cubicBezTo>
                  <a:cubicBezTo>
                    <a:pt x="1036" y="610"/>
                    <a:pt x="1140" y="586"/>
                    <a:pt x="1211" y="528"/>
                  </a:cubicBezTo>
                  <a:cubicBezTo>
                    <a:pt x="1546" y="282"/>
                    <a:pt x="1023" y="1"/>
                    <a:pt x="62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7"/>
            <p:cNvSpPr/>
            <p:nvPr/>
          </p:nvSpPr>
          <p:spPr>
            <a:xfrm>
              <a:off x="1675925" y="1544925"/>
              <a:ext cx="15425" cy="6250"/>
            </a:xfrm>
            <a:custGeom>
              <a:avLst/>
              <a:gdLst/>
              <a:ahLst/>
              <a:cxnLst/>
              <a:rect l="l" t="t" r="r" b="b"/>
              <a:pathLst>
                <a:path w="617" h="250" extrusionOk="0">
                  <a:moveTo>
                    <a:pt x="235" y="1"/>
                  </a:moveTo>
                  <a:cubicBezTo>
                    <a:pt x="197" y="1"/>
                    <a:pt x="162" y="8"/>
                    <a:pt x="136" y="24"/>
                  </a:cubicBezTo>
                  <a:cubicBezTo>
                    <a:pt x="0" y="137"/>
                    <a:pt x="222" y="250"/>
                    <a:pt x="377" y="250"/>
                  </a:cubicBezTo>
                  <a:cubicBezTo>
                    <a:pt x="418" y="250"/>
                    <a:pt x="454" y="242"/>
                    <a:pt x="478" y="224"/>
                  </a:cubicBezTo>
                  <a:cubicBezTo>
                    <a:pt x="617" y="131"/>
                    <a:pt x="399" y="1"/>
                    <a:pt x="23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8" name="Google Shape;1468;p17"/>
          <p:cNvSpPr/>
          <p:nvPr/>
        </p:nvSpPr>
        <p:spPr>
          <a:xfrm>
            <a:off x="383100" y="263763"/>
            <a:ext cx="34250" cy="20375"/>
          </a:xfrm>
          <a:custGeom>
            <a:avLst/>
            <a:gdLst/>
            <a:ahLst/>
            <a:cxnLst/>
            <a:rect l="l" t="t" r="r" b="b"/>
            <a:pathLst>
              <a:path w="1370" h="815" extrusionOk="0">
                <a:moveTo>
                  <a:pt x="599" y="0"/>
                </a:moveTo>
                <a:cubicBezTo>
                  <a:pt x="343" y="0"/>
                  <a:pt x="286" y="86"/>
                  <a:pt x="86" y="200"/>
                </a:cubicBezTo>
                <a:cubicBezTo>
                  <a:pt x="0" y="257"/>
                  <a:pt x="57" y="457"/>
                  <a:pt x="114" y="514"/>
                </a:cubicBezTo>
                <a:cubicBezTo>
                  <a:pt x="200" y="628"/>
                  <a:pt x="343" y="713"/>
                  <a:pt x="485" y="770"/>
                </a:cubicBezTo>
                <a:cubicBezTo>
                  <a:pt x="584" y="795"/>
                  <a:pt x="700" y="815"/>
                  <a:pt x="817" y="815"/>
                </a:cubicBezTo>
                <a:cubicBezTo>
                  <a:pt x="970" y="815"/>
                  <a:pt x="1127" y="782"/>
                  <a:pt x="1256" y="685"/>
                </a:cubicBezTo>
                <a:cubicBezTo>
                  <a:pt x="1313" y="656"/>
                  <a:pt x="1341" y="599"/>
                  <a:pt x="1341" y="571"/>
                </a:cubicBezTo>
                <a:cubicBezTo>
                  <a:pt x="1370" y="542"/>
                  <a:pt x="1370" y="514"/>
                  <a:pt x="1370" y="485"/>
                </a:cubicBezTo>
                <a:cubicBezTo>
                  <a:pt x="1370" y="457"/>
                  <a:pt x="1370" y="428"/>
                  <a:pt x="1341" y="400"/>
                </a:cubicBezTo>
                <a:cubicBezTo>
                  <a:pt x="1341" y="371"/>
                  <a:pt x="1341" y="371"/>
                  <a:pt x="1341" y="371"/>
                </a:cubicBezTo>
                <a:cubicBezTo>
                  <a:pt x="1313" y="285"/>
                  <a:pt x="1284" y="228"/>
                  <a:pt x="1227" y="200"/>
                </a:cubicBezTo>
                <a:cubicBezTo>
                  <a:pt x="1199" y="200"/>
                  <a:pt x="1170" y="171"/>
                  <a:pt x="1170" y="171"/>
                </a:cubicBezTo>
                <a:cubicBezTo>
                  <a:pt x="1142" y="143"/>
                  <a:pt x="1113" y="143"/>
                  <a:pt x="1113" y="114"/>
                </a:cubicBezTo>
                <a:lnTo>
                  <a:pt x="1056" y="114"/>
                </a:lnTo>
                <a:cubicBezTo>
                  <a:pt x="999" y="86"/>
                  <a:pt x="970" y="57"/>
                  <a:pt x="913" y="57"/>
                </a:cubicBezTo>
                <a:cubicBezTo>
                  <a:pt x="885" y="29"/>
                  <a:pt x="856" y="29"/>
                  <a:pt x="828" y="29"/>
                </a:cubicBezTo>
                <a:cubicBezTo>
                  <a:pt x="799" y="29"/>
                  <a:pt x="799" y="29"/>
                  <a:pt x="77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17"/>
          <p:cNvSpPr/>
          <p:nvPr/>
        </p:nvSpPr>
        <p:spPr>
          <a:xfrm>
            <a:off x="-119375" y="207438"/>
            <a:ext cx="26525" cy="10575"/>
          </a:xfrm>
          <a:custGeom>
            <a:avLst/>
            <a:gdLst/>
            <a:ahLst/>
            <a:cxnLst/>
            <a:rect l="l" t="t" r="r" b="b"/>
            <a:pathLst>
              <a:path w="1061" h="423" extrusionOk="0">
                <a:moveTo>
                  <a:pt x="441" y="0"/>
                </a:moveTo>
                <a:cubicBezTo>
                  <a:pt x="363" y="0"/>
                  <a:pt x="292" y="17"/>
                  <a:pt x="247" y="56"/>
                </a:cubicBezTo>
                <a:cubicBezTo>
                  <a:pt x="1" y="213"/>
                  <a:pt x="352" y="422"/>
                  <a:pt x="625" y="422"/>
                </a:cubicBezTo>
                <a:cubicBezTo>
                  <a:pt x="700" y="422"/>
                  <a:pt x="769" y="407"/>
                  <a:pt x="818" y="370"/>
                </a:cubicBezTo>
                <a:cubicBezTo>
                  <a:pt x="1060" y="194"/>
                  <a:pt x="707" y="0"/>
                  <a:pt x="44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17"/>
          <p:cNvSpPr/>
          <p:nvPr/>
        </p:nvSpPr>
        <p:spPr>
          <a:xfrm>
            <a:off x="-126850" y="153738"/>
            <a:ext cx="31575" cy="12475"/>
          </a:xfrm>
          <a:custGeom>
            <a:avLst/>
            <a:gdLst/>
            <a:ahLst/>
            <a:cxnLst/>
            <a:rect l="l" t="t" r="r" b="b"/>
            <a:pathLst>
              <a:path w="1263" h="499" extrusionOk="0">
                <a:moveTo>
                  <a:pt x="521" y="1"/>
                </a:moveTo>
                <a:cubicBezTo>
                  <a:pt x="430" y="1"/>
                  <a:pt x="346" y="20"/>
                  <a:pt x="289" y="64"/>
                </a:cubicBezTo>
                <a:cubicBezTo>
                  <a:pt x="1" y="264"/>
                  <a:pt x="420" y="498"/>
                  <a:pt x="742" y="498"/>
                </a:cubicBezTo>
                <a:cubicBezTo>
                  <a:pt x="833" y="498"/>
                  <a:pt x="917" y="479"/>
                  <a:pt x="974" y="435"/>
                </a:cubicBezTo>
                <a:cubicBezTo>
                  <a:pt x="1263" y="235"/>
                  <a:pt x="843" y="1"/>
                  <a:pt x="521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" name="Google Shape;1471;p17"/>
          <p:cNvSpPr/>
          <p:nvPr/>
        </p:nvSpPr>
        <p:spPr>
          <a:xfrm>
            <a:off x="291075" y="248238"/>
            <a:ext cx="30000" cy="15800"/>
          </a:xfrm>
          <a:custGeom>
            <a:avLst/>
            <a:gdLst/>
            <a:ahLst/>
            <a:cxnLst/>
            <a:rect l="l" t="t" r="r" b="b"/>
            <a:pathLst>
              <a:path w="1200" h="632" extrusionOk="0">
                <a:moveTo>
                  <a:pt x="568" y="1"/>
                </a:moveTo>
                <a:cubicBezTo>
                  <a:pt x="514" y="1"/>
                  <a:pt x="457" y="8"/>
                  <a:pt x="400" y="22"/>
                </a:cubicBezTo>
                <a:cubicBezTo>
                  <a:pt x="372" y="36"/>
                  <a:pt x="357" y="43"/>
                  <a:pt x="364" y="43"/>
                </a:cubicBezTo>
                <a:cubicBezTo>
                  <a:pt x="372" y="43"/>
                  <a:pt x="400" y="36"/>
                  <a:pt x="457" y="22"/>
                </a:cubicBezTo>
                <a:lnTo>
                  <a:pt x="457" y="22"/>
                </a:lnTo>
                <a:cubicBezTo>
                  <a:pt x="372" y="50"/>
                  <a:pt x="315" y="79"/>
                  <a:pt x="257" y="108"/>
                </a:cubicBezTo>
                <a:cubicBezTo>
                  <a:pt x="1" y="279"/>
                  <a:pt x="286" y="536"/>
                  <a:pt x="486" y="593"/>
                </a:cubicBezTo>
                <a:cubicBezTo>
                  <a:pt x="550" y="614"/>
                  <a:pt x="653" y="631"/>
                  <a:pt x="760" y="631"/>
                </a:cubicBezTo>
                <a:cubicBezTo>
                  <a:pt x="938" y="631"/>
                  <a:pt x="1124" y="582"/>
                  <a:pt x="1142" y="421"/>
                </a:cubicBezTo>
                <a:cubicBezTo>
                  <a:pt x="1199" y="165"/>
                  <a:pt x="828" y="50"/>
                  <a:pt x="714" y="22"/>
                </a:cubicBezTo>
                <a:cubicBezTo>
                  <a:pt x="671" y="8"/>
                  <a:pt x="621" y="1"/>
                  <a:pt x="568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" name="Google Shape;1472;p17"/>
          <p:cNvSpPr/>
          <p:nvPr/>
        </p:nvSpPr>
        <p:spPr>
          <a:xfrm>
            <a:off x="227600" y="290288"/>
            <a:ext cx="26575" cy="16050"/>
          </a:xfrm>
          <a:custGeom>
            <a:avLst/>
            <a:gdLst/>
            <a:ahLst/>
            <a:cxnLst/>
            <a:rect l="l" t="t" r="r" b="b"/>
            <a:pathLst>
              <a:path w="1063" h="642" extrusionOk="0">
                <a:moveTo>
                  <a:pt x="426" y="0"/>
                </a:moveTo>
                <a:cubicBezTo>
                  <a:pt x="348" y="0"/>
                  <a:pt x="272" y="16"/>
                  <a:pt x="200" y="52"/>
                </a:cubicBezTo>
                <a:cubicBezTo>
                  <a:pt x="29" y="109"/>
                  <a:pt x="0" y="223"/>
                  <a:pt x="57" y="366"/>
                </a:cubicBezTo>
                <a:cubicBezTo>
                  <a:pt x="114" y="451"/>
                  <a:pt x="200" y="508"/>
                  <a:pt x="257" y="565"/>
                </a:cubicBezTo>
                <a:cubicBezTo>
                  <a:pt x="346" y="610"/>
                  <a:pt x="491" y="641"/>
                  <a:pt x="631" y="641"/>
                </a:cubicBezTo>
                <a:cubicBezTo>
                  <a:pt x="852" y="641"/>
                  <a:pt x="1062" y="564"/>
                  <a:pt x="1027" y="337"/>
                </a:cubicBezTo>
                <a:cubicBezTo>
                  <a:pt x="1055" y="198"/>
                  <a:pt x="921" y="114"/>
                  <a:pt x="783" y="83"/>
                </a:cubicBezTo>
                <a:lnTo>
                  <a:pt x="783" y="83"/>
                </a:lnTo>
                <a:cubicBezTo>
                  <a:pt x="790" y="86"/>
                  <a:pt x="799" y="93"/>
                  <a:pt x="799" y="109"/>
                </a:cubicBezTo>
                <a:cubicBezTo>
                  <a:pt x="799" y="109"/>
                  <a:pt x="771" y="80"/>
                  <a:pt x="771" y="80"/>
                </a:cubicBezTo>
                <a:lnTo>
                  <a:pt x="771" y="80"/>
                </a:lnTo>
                <a:cubicBezTo>
                  <a:pt x="775" y="81"/>
                  <a:pt x="779" y="82"/>
                  <a:pt x="783" y="83"/>
                </a:cubicBezTo>
                <a:lnTo>
                  <a:pt x="783" y="83"/>
                </a:lnTo>
                <a:cubicBezTo>
                  <a:pt x="776" y="80"/>
                  <a:pt x="771" y="80"/>
                  <a:pt x="771" y="80"/>
                </a:cubicBezTo>
                <a:lnTo>
                  <a:pt x="771" y="80"/>
                </a:lnTo>
                <a:cubicBezTo>
                  <a:pt x="771" y="80"/>
                  <a:pt x="771" y="80"/>
                  <a:pt x="771" y="80"/>
                </a:cubicBezTo>
                <a:lnTo>
                  <a:pt x="742" y="80"/>
                </a:lnTo>
                <a:cubicBezTo>
                  <a:pt x="643" y="31"/>
                  <a:pt x="534" y="0"/>
                  <a:pt x="426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17"/>
          <p:cNvSpPr/>
          <p:nvPr/>
        </p:nvSpPr>
        <p:spPr>
          <a:xfrm>
            <a:off x="246150" y="291563"/>
            <a:ext cx="725" cy="750"/>
          </a:xfrm>
          <a:custGeom>
            <a:avLst/>
            <a:gdLst/>
            <a:ahLst/>
            <a:cxnLst/>
            <a:rect l="l" t="t" r="r" b="b"/>
            <a:pathLst>
              <a:path w="29" h="30" extrusionOk="0">
                <a:moveTo>
                  <a:pt x="29" y="29"/>
                </a:moveTo>
                <a:lnTo>
                  <a:pt x="29" y="29"/>
                </a:lnTo>
                <a:cubicBezTo>
                  <a:pt x="0" y="1"/>
                  <a:pt x="0" y="1"/>
                  <a:pt x="29" y="29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17"/>
          <p:cNvSpPr/>
          <p:nvPr/>
        </p:nvSpPr>
        <p:spPr>
          <a:xfrm>
            <a:off x="138425" y="-44362"/>
            <a:ext cx="34875" cy="15525"/>
          </a:xfrm>
          <a:custGeom>
            <a:avLst/>
            <a:gdLst/>
            <a:ahLst/>
            <a:cxnLst/>
            <a:rect l="l" t="t" r="r" b="b"/>
            <a:pathLst>
              <a:path w="1395" h="621" extrusionOk="0">
                <a:moveTo>
                  <a:pt x="581" y="0"/>
                </a:moveTo>
                <a:cubicBezTo>
                  <a:pt x="520" y="0"/>
                  <a:pt x="467" y="9"/>
                  <a:pt x="429" y="28"/>
                </a:cubicBezTo>
                <a:cubicBezTo>
                  <a:pt x="286" y="85"/>
                  <a:pt x="200" y="170"/>
                  <a:pt x="86" y="256"/>
                </a:cubicBezTo>
                <a:cubicBezTo>
                  <a:pt x="1" y="313"/>
                  <a:pt x="29" y="399"/>
                  <a:pt x="86" y="456"/>
                </a:cubicBezTo>
                <a:cubicBezTo>
                  <a:pt x="224" y="563"/>
                  <a:pt x="427" y="621"/>
                  <a:pt x="625" y="621"/>
                </a:cubicBezTo>
                <a:cubicBezTo>
                  <a:pt x="797" y="621"/>
                  <a:pt x="966" y="577"/>
                  <a:pt x="1085" y="484"/>
                </a:cubicBezTo>
                <a:cubicBezTo>
                  <a:pt x="1395" y="222"/>
                  <a:pt x="889" y="0"/>
                  <a:pt x="58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17"/>
          <p:cNvSpPr/>
          <p:nvPr/>
        </p:nvSpPr>
        <p:spPr>
          <a:xfrm>
            <a:off x="216175" y="-100112"/>
            <a:ext cx="46400" cy="28575"/>
          </a:xfrm>
          <a:custGeom>
            <a:avLst/>
            <a:gdLst/>
            <a:ahLst/>
            <a:cxnLst/>
            <a:rect l="l" t="t" r="r" b="b"/>
            <a:pathLst>
              <a:path w="1856" h="1143" extrusionOk="0">
                <a:moveTo>
                  <a:pt x="631" y="1"/>
                </a:moveTo>
                <a:cubicBezTo>
                  <a:pt x="361" y="1"/>
                  <a:pt x="101" y="79"/>
                  <a:pt x="29" y="346"/>
                </a:cubicBezTo>
                <a:cubicBezTo>
                  <a:pt x="1" y="432"/>
                  <a:pt x="29" y="546"/>
                  <a:pt x="29" y="631"/>
                </a:cubicBezTo>
                <a:cubicBezTo>
                  <a:pt x="75" y="997"/>
                  <a:pt x="614" y="1143"/>
                  <a:pt x="988" y="1143"/>
                </a:cubicBezTo>
                <a:cubicBezTo>
                  <a:pt x="1082" y="1143"/>
                  <a:pt x="1165" y="1134"/>
                  <a:pt x="1228" y="1116"/>
                </a:cubicBezTo>
                <a:cubicBezTo>
                  <a:pt x="1570" y="1059"/>
                  <a:pt x="1855" y="831"/>
                  <a:pt x="1656" y="489"/>
                </a:cubicBezTo>
                <a:cubicBezTo>
                  <a:pt x="1542" y="261"/>
                  <a:pt x="1313" y="146"/>
                  <a:pt x="1085" y="61"/>
                </a:cubicBezTo>
                <a:cubicBezTo>
                  <a:pt x="957" y="29"/>
                  <a:pt x="792" y="1"/>
                  <a:pt x="631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17"/>
          <p:cNvSpPr/>
          <p:nvPr/>
        </p:nvSpPr>
        <p:spPr>
          <a:xfrm>
            <a:off x="-111075" y="28363"/>
            <a:ext cx="36300" cy="18500"/>
          </a:xfrm>
          <a:custGeom>
            <a:avLst/>
            <a:gdLst/>
            <a:ahLst/>
            <a:cxnLst/>
            <a:rect l="l" t="t" r="r" b="b"/>
            <a:pathLst>
              <a:path w="1452" h="740" extrusionOk="0">
                <a:moveTo>
                  <a:pt x="685" y="1"/>
                </a:moveTo>
                <a:cubicBezTo>
                  <a:pt x="257" y="1"/>
                  <a:pt x="1" y="400"/>
                  <a:pt x="429" y="628"/>
                </a:cubicBezTo>
                <a:cubicBezTo>
                  <a:pt x="526" y="689"/>
                  <a:pt x="738" y="740"/>
                  <a:pt x="938" y="740"/>
                </a:cubicBezTo>
                <a:cubicBezTo>
                  <a:pt x="1206" y="740"/>
                  <a:pt x="1452" y="649"/>
                  <a:pt x="1370" y="371"/>
                </a:cubicBezTo>
                <a:cubicBezTo>
                  <a:pt x="1370" y="371"/>
                  <a:pt x="1370" y="343"/>
                  <a:pt x="1370" y="343"/>
                </a:cubicBezTo>
                <a:cubicBezTo>
                  <a:pt x="1285" y="86"/>
                  <a:pt x="999" y="29"/>
                  <a:pt x="771" y="29"/>
                </a:cubicBezTo>
                <a:cubicBezTo>
                  <a:pt x="742" y="1"/>
                  <a:pt x="714" y="1"/>
                  <a:pt x="685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17"/>
          <p:cNvSpPr/>
          <p:nvPr/>
        </p:nvSpPr>
        <p:spPr>
          <a:xfrm>
            <a:off x="393800" y="-52412"/>
            <a:ext cx="21450" cy="12950"/>
          </a:xfrm>
          <a:custGeom>
            <a:avLst/>
            <a:gdLst/>
            <a:ahLst/>
            <a:cxnLst/>
            <a:rect l="l" t="t" r="r" b="b"/>
            <a:pathLst>
              <a:path w="858" h="518" extrusionOk="0">
                <a:moveTo>
                  <a:pt x="375" y="1"/>
                </a:moveTo>
                <a:cubicBezTo>
                  <a:pt x="342" y="1"/>
                  <a:pt x="312" y="3"/>
                  <a:pt x="286" y="7"/>
                </a:cubicBezTo>
                <a:cubicBezTo>
                  <a:pt x="29" y="36"/>
                  <a:pt x="0" y="264"/>
                  <a:pt x="229" y="378"/>
                </a:cubicBezTo>
                <a:cubicBezTo>
                  <a:pt x="229" y="407"/>
                  <a:pt x="257" y="407"/>
                  <a:pt x="257" y="435"/>
                </a:cubicBezTo>
                <a:cubicBezTo>
                  <a:pt x="312" y="476"/>
                  <a:pt x="459" y="518"/>
                  <a:pt x="591" y="518"/>
                </a:cubicBezTo>
                <a:cubicBezTo>
                  <a:pt x="733" y="518"/>
                  <a:pt x="857" y="469"/>
                  <a:pt x="828" y="321"/>
                </a:cubicBezTo>
                <a:lnTo>
                  <a:pt x="799" y="293"/>
                </a:lnTo>
                <a:cubicBezTo>
                  <a:pt x="823" y="75"/>
                  <a:pt x="560" y="1"/>
                  <a:pt x="375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17"/>
          <p:cNvSpPr/>
          <p:nvPr/>
        </p:nvSpPr>
        <p:spPr>
          <a:xfrm>
            <a:off x="571450" y="170313"/>
            <a:ext cx="65650" cy="38825"/>
          </a:xfrm>
          <a:custGeom>
            <a:avLst/>
            <a:gdLst/>
            <a:ahLst/>
            <a:cxnLst/>
            <a:rect l="l" t="t" r="r" b="b"/>
            <a:pathLst>
              <a:path w="2626" h="1553" extrusionOk="0">
                <a:moveTo>
                  <a:pt x="1112" y="0"/>
                </a:moveTo>
                <a:cubicBezTo>
                  <a:pt x="825" y="0"/>
                  <a:pt x="535" y="62"/>
                  <a:pt x="315" y="219"/>
                </a:cubicBezTo>
                <a:cubicBezTo>
                  <a:pt x="58" y="419"/>
                  <a:pt x="1" y="733"/>
                  <a:pt x="201" y="990"/>
                </a:cubicBezTo>
                <a:cubicBezTo>
                  <a:pt x="478" y="1372"/>
                  <a:pt x="978" y="1553"/>
                  <a:pt x="1467" y="1553"/>
                </a:cubicBezTo>
                <a:cubicBezTo>
                  <a:pt x="1783" y="1553"/>
                  <a:pt x="2095" y="1478"/>
                  <a:pt x="2341" y="1332"/>
                </a:cubicBezTo>
                <a:cubicBezTo>
                  <a:pt x="2626" y="1161"/>
                  <a:pt x="2626" y="819"/>
                  <a:pt x="2455" y="590"/>
                </a:cubicBezTo>
                <a:cubicBezTo>
                  <a:pt x="2312" y="334"/>
                  <a:pt x="2055" y="219"/>
                  <a:pt x="1798" y="105"/>
                </a:cubicBezTo>
                <a:lnTo>
                  <a:pt x="1770" y="105"/>
                </a:lnTo>
                <a:cubicBezTo>
                  <a:pt x="1578" y="41"/>
                  <a:pt x="1346" y="0"/>
                  <a:pt x="1112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17"/>
          <p:cNvSpPr/>
          <p:nvPr/>
        </p:nvSpPr>
        <p:spPr>
          <a:xfrm>
            <a:off x="677025" y="195538"/>
            <a:ext cx="47475" cy="21850"/>
          </a:xfrm>
          <a:custGeom>
            <a:avLst/>
            <a:gdLst/>
            <a:ahLst/>
            <a:cxnLst/>
            <a:rect l="l" t="t" r="r" b="b"/>
            <a:pathLst>
              <a:path w="1899" h="874" extrusionOk="0">
                <a:moveTo>
                  <a:pt x="773" y="0"/>
                </a:moveTo>
                <a:cubicBezTo>
                  <a:pt x="560" y="0"/>
                  <a:pt x="361" y="69"/>
                  <a:pt x="257" y="238"/>
                </a:cubicBezTo>
                <a:cubicBezTo>
                  <a:pt x="1" y="580"/>
                  <a:pt x="600" y="808"/>
                  <a:pt x="828" y="865"/>
                </a:cubicBezTo>
                <a:lnTo>
                  <a:pt x="885" y="865"/>
                </a:lnTo>
                <a:cubicBezTo>
                  <a:pt x="917" y="871"/>
                  <a:pt x="952" y="873"/>
                  <a:pt x="989" y="873"/>
                </a:cubicBezTo>
                <a:cubicBezTo>
                  <a:pt x="1350" y="873"/>
                  <a:pt x="1898" y="628"/>
                  <a:pt x="1484" y="266"/>
                </a:cubicBezTo>
                <a:lnTo>
                  <a:pt x="1456" y="238"/>
                </a:lnTo>
                <a:cubicBezTo>
                  <a:pt x="1301" y="98"/>
                  <a:pt x="1027" y="0"/>
                  <a:pt x="773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17"/>
          <p:cNvSpPr/>
          <p:nvPr/>
        </p:nvSpPr>
        <p:spPr>
          <a:xfrm>
            <a:off x="724825" y="135813"/>
            <a:ext cx="32125" cy="24650"/>
          </a:xfrm>
          <a:custGeom>
            <a:avLst/>
            <a:gdLst/>
            <a:ahLst/>
            <a:cxnLst/>
            <a:rect l="l" t="t" r="r" b="b"/>
            <a:pathLst>
              <a:path w="1285" h="986" extrusionOk="0">
                <a:moveTo>
                  <a:pt x="570" y="1"/>
                </a:moveTo>
                <a:cubicBezTo>
                  <a:pt x="469" y="1"/>
                  <a:pt x="365" y="20"/>
                  <a:pt x="257" y="59"/>
                </a:cubicBezTo>
                <a:cubicBezTo>
                  <a:pt x="114" y="116"/>
                  <a:pt x="0" y="230"/>
                  <a:pt x="57" y="373"/>
                </a:cubicBezTo>
                <a:cubicBezTo>
                  <a:pt x="86" y="487"/>
                  <a:pt x="114" y="601"/>
                  <a:pt x="172" y="686"/>
                </a:cubicBezTo>
                <a:cubicBezTo>
                  <a:pt x="229" y="743"/>
                  <a:pt x="286" y="772"/>
                  <a:pt x="286" y="858"/>
                </a:cubicBezTo>
                <a:cubicBezTo>
                  <a:pt x="319" y="941"/>
                  <a:pt x="430" y="985"/>
                  <a:pt x="533" y="985"/>
                </a:cubicBezTo>
                <a:cubicBezTo>
                  <a:pt x="607" y="985"/>
                  <a:pt x="678" y="962"/>
                  <a:pt x="714" y="915"/>
                </a:cubicBezTo>
                <a:cubicBezTo>
                  <a:pt x="799" y="829"/>
                  <a:pt x="942" y="829"/>
                  <a:pt x="1028" y="772"/>
                </a:cubicBezTo>
                <a:cubicBezTo>
                  <a:pt x="1085" y="715"/>
                  <a:pt x="1142" y="629"/>
                  <a:pt x="1199" y="572"/>
                </a:cubicBezTo>
                <a:cubicBezTo>
                  <a:pt x="1284" y="458"/>
                  <a:pt x="1199" y="258"/>
                  <a:pt x="1113" y="201"/>
                </a:cubicBezTo>
                <a:cubicBezTo>
                  <a:pt x="944" y="70"/>
                  <a:pt x="763" y="1"/>
                  <a:pt x="570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17"/>
          <p:cNvSpPr/>
          <p:nvPr/>
        </p:nvSpPr>
        <p:spPr>
          <a:xfrm>
            <a:off x="601425" y="12338"/>
            <a:ext cx="41400" cy="23025"/>
          </a:xfrm>
          <a:custGeom>
            <a:avLst/>
            <a:gdLst/>
            <a:ahLst/>
            <a:cxnLst/>
            <a:rect l="l" t="t" r="r" b="b"/>
            <a:pathLst>
              <a:path w="1656" h="921" extrusionOk="0">
                <a:moveTo>
                  <a:pt x="532" y="0"/>
                </a:moveTo>
                <a:cubicBezTo>
                  <a:pt x="315" y="0"/>
                  <a:pt x="104" y="83"/>
                  <a:pt x="29" y="290"/>
                </a:cubicBezTo>
                <a:lnTo>
                  <a:pt x="0" y="376"/>
                </a:lnTo>
                <a:cubicBezTo>
                  <a:pt x="0" y="404"/>
                  <a:pt x="0" y="433"/>
                  <a:pt x="0" y="461"/>
                </a:cubicBezTo>
                <a:cubicBezTo>
                  <a:pt x="0" y="490"/>
                  <a:pt x="0" y="518"/>
                  <a:pt x="0" y="547"/>
                </a:cubicBezTo>
                <a:cubicBezTo>
                  <a:pt x="57" y="661"/>
                  <a:pt x="229" y="746"/>
                  <a:pt x="371" y="832"/>
                </a:cubicBezTo>
                <a:cubicBezTo>
                  <a:pt x="400" y="832"/>
                  <a:pt x="400" y="832"/>
                  <a:pt x="428" y="861"/>
                </a:cubicBezTo>
                <a:lnTo>
                  <a:pt x="457" y="861"/>
                </a:lnTo>
                <a:cubicBezTo>
                  <a:pt x="514" y="889"/>
                  <a:pt x="571" y="889"/>
                  <a:pt x="599" y="889"/>
                </a:cubicBezTo>
                <a:cubicBezTo>
                  <a:pt x="676" y="911"/>
                  <a:pt x="748" y="920"/>
                  <a:pt x="817" y="920"/>
                </a:cubicBezTo>
                <a:cubicBezTo>
                  <a:pt x="930" y="920"/>
                  <a:pt x="1036" y="896"/>
                  <a:pt x="1142" y="861"/>
                </a:cubicBezTo>
                <a:cubicBezTo>
                  <a:pt x="1655" y="661"/>
                  <a:pt x="1284" y="233"/>
                  <a:pt x="942" y="90"/>
                </a:cubicBezTo>
                <a:cubicBezTo>
                  <a:pt x="913" y="90"/>
                  <a:pt x="885" y="90"/>
                  <a:pt x="856" y="62"/>
                </a:cubicBezTo>
                <a:cubicBezTo>
                  <a:pt x="759" y="23"/>
                  <a:pt x="645" y="0"/>
                  <a:pt x="532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17"/>
          <p:cNvSpPr/>
          <p:nvPr/>
        </p:nvSpPr>
        <p:spPr>
          <a:xfrm>
            <a:off x="1034950" y="-20462"/>
            <a:ext cx="33550" cy="17500"/>
          </a:xfrm>
          <a:custGeom>
            <a:avLst/>
            <a:gdLst/>
            <a:ahLst/>
            <a:cxnLst/>
            <a:rect l="l" t="t" r="r" b="b"/>
            <a:pathLst>
              <a:path w="1342" h="700" extrusionOk="0">
                <a:moveTo>
                  <a:pt x="581" y="0"/>
                </a:moveTo>
                <a:cubicBezTo>
                  <a:pt x="444" y="0"/>
                  <a:pt x="309" y="37"/>
                  <a:pt x="201" y="118"/>
                </a:cubicBezTo>
                <a:cubicBezTo>
                  <a:pt x="1" y="261"/>
                  <a:pt x="172" y="489"/>
                  <a:pt x="343" y="603"/>
                </a:cubicBezTo>
                <a:cubicBezTo>
                  <a:pt x="464" y="664"/>
                  <a:pt x="608" y="700"/>
                  <a:pt x="751" y="700"/>
                </a:cubicBezTo>
                <a:cubicBezTo>
                  <a:pt x="879" y="700"/>
                  <a:pt x="1006" y="671"/>
                  <a:pt x="1114" y="603"/>
                </a:cubicBezTo>
                <a:cubicBezTo>
                  <a:pt x="1342" y="432"/>
                  <a:pt x="1171" y="204"/>
                  <a:pt x="999" y="118"/>
                </a:cubicBezTo>
                <a:cubicBezTo>
                  <a:pt x="880" y="44"/>
                  <a:pt x="730" y="0"/>
                  <a:pt x="58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17"/>
          <p:cNvSpPr/>
          <p:nvPr/>
        </p:nvSpPr>
        <p:spPr>
          <a:xfrm>
            <a:off x="491575" y="57813"/>
            <a:ext cx="29275" cy="18850"/>
          </a:xfrm>
          <a:custGeom>
            <a:avLst/>
            <a:gdLst/>
            <a:ahLst/>
            <a:cxnLst/>
            <a:rect l="l" t="t" r="r" b="b"/>
            <a:pathLst>
              <a:path w="1171" h="754" extrusionOk="0">
                <a:moveTo>
                  <a:pt x="502" y="0"/>
                </a:moveTo>
                <a:cubicBezTo>
                  <a:pt x="440" y="0"/>
                  <a:pt x="377" y="27"/>
                  <a:pt x="314" y="69"/>
                </a:cubicBezTo>
                <a:cubicBezTo>
                  <a:pt x="229" y="126"/>
                  <a:pt x="257" y="240"/>
                  <a:pt x="200" y="297"/>
                </a:cubicBezTo>
                <a:cubicBezTo>
                  <a:pt x="0" y="525"/>
                  <a:pt x="457" y="725"/>
                  <a:pt x="600" y="753"/>
                </a:cubicBezTo>
                <a:cubicBezTo>
                  <a:pt x="799" y="753"/>
                  <a:pt x="1170" y="725"/>
                  <a:pt x="1142" y="440"/>
                </a:cubicBezTo>
                <a:cubicBezTo>
                  <a:pt x="1085" y="183"/>
                  <a:pt x="828" y="40"/>
                  <a:pt x="571" y="12"/>
                </a:cubicBezTo>
                <a:cubicBezTo>
                  <a:pt x="548" y="4"/>
                  <a:pt x="525" y="0"/>
                  <a:pt x="502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17"/>
          <p:cNvSpPr/>
          <p:nvPr/>
        </p:nvSpPr>
        <p:spPr>
          <a:xfrm>
            <a:off x="415950" y="115013"/>
            <a:ext cx="30925" cy="23225"/>
          </a:xfrm>
          <a:custGeom>
            <a:avLst/>
            <a:gdLst/>
            <a:ahLst/>
            <a:cxnLst/>
            <a:rect l="l" t="t" r="r" b="b"/>
            <a:pathLst>
              <a:path w="1237" h="929" extrusionOk="0">
                <a:moveTo>
                  <a:pt x="531" y="0"/>
                </a:moveTo>
                <a:cubicBezTo>
                  <a:pt x="424" y="0"/>
                  <a:pt x="319" y="30"/>
                  <a:pt x="258" y="92"/>
                </a:cubicBezTo>
                <a:cubicBezTo>
                  <a:pt x="144" y="234"/>
                  <a:pt x="1" y="263"/>
                  <a:pt x="1" y="463"/>
                </a:cubicBezTo>
                <a:cubicBezTo>
                  <a:pt x="16" y="771"/>
                  <a:pt x="397" y="929"/>
                  <a:pt x="722" y="929"/>
                </a:cubicBezTo>
                <a:cubicBezTo>
                  <a:pt x="999" y="929"/>
                  <a:pt x="1236" y="813"/>
                  <a:pt x="1171" y="577"/>
                </a:cubicBezTo>
                <a:cubicBezTo>
                  <a:pt x="1114" y="377"/>
                  <a:pt x="971" y="320"/>
                  <a:pt x="885" y="149"/>
                </a:cubicBezTo>
                <a:cubicBezTo>
                  <a:pt x="821" y="52"/>
                  <a:pt x="673" y="0"/>
                  <a:pt x="53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17"/>
          <p:cNvSpPr/>
          <p:nvPr/>
        </p:nvSpPr>
        <p:spPr>
          <a:xfrm>
            <a:off x="443775" y="210163"/>
            <a:ext cx="17850" cy="11975"/>
          </a:xfrm>
          <a:custGeom>
            <a:avLst/>
            <a:gdLst/>
            <a:ahLst/>
            <a:cxnLst/>
            <a:rect l="l" t="t" r="r" b="b"/>
            <a:pathLst>
              <a:path w="714" h="479" extrusionOk="0">
                <a:moveTo>
                  <a:pt x="239" y="0"/>
                </a:moveTo>
                <a:cubicBezTo>
                  <a:pt x="148" y="0"/>
                  <a:pt x="58" y="25"/>
                  <a:pt x="58" y="109"/>
                </a:cubicBezTo>
                <a:cubicBezTo>
                  <a:pt x="58" y="109"/>
                  <a:pt x="58" y="138"/>
                  <a:pt x="58" y="138"/>
                </a:cubicBezTo>
                <a:cubicBezTo>
                  <a:pt x="1" y="252"/>
                  <a:pt x="58" y="337"/>
                  <a:pt x="172" y="394"/>
                </a:cubicBezTo>
                <a:cubicBezTo>
                  <a:pt x="238" y="427"/>
                  <a:pt x="388" y="479"/>
                  <a:pt x="515" y="479"/>
                </a:cubicBezTo>
                <a:cubicBezTo>
                  <a:pt x="609" y="479"/>
                  <a:pt x="690" y="451"/>
                  <a:pt x="714" y="366"/>
                </a:cubicBezTo>
                <a:lnTo>
                  <a:pt x="714" y="337"/>
                </a:lnTo>
                <a:cubicBezTo>
                  <a:pt x="714" y="337"/>
                  <a:pt x="714" y="337"/>
                  <a:pt x="714" y="309"/>
                </a:cubicBezTo>
                <a:cubicBezTo>
                  <a:pt x="714" y="309"/>
                  <a:pt x="714" y="309"/>
                  <a:pt x="714" y="280"/>
                </a:cubicBezTo>
                <a:cubicBezTo>
                  <a:pt x="685" y="166"/>
                  <a:pt x="486" y="81"/>
                  <a:pt x="400" y="24"/>
                </a:cubicBezTo>
                <a:cubicBezTo>
                  <a:pt x="365" y="12"/>
                  <a:pt x="302" y="0"/>
                  <a:pt x="239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17"/>
          <p:cNvSpPr/>
          <p:nvPr/>
        </p:nvSpPr>
        <p:spPr>
          <a:xfrm>
            <a:off x="618700" y="88088"/>
            <a:ext cx="75275" cy="29550"/>
          </a:xfrm>
          <a:custGeom>
            <a:avLst/>
            <a:gdLst/>
            <a:ahLst/>
            <a:cxnLst/>
            <a:rect l="l" t="t" r="r" b="b"/>
            <a:pathLst>
              <a:path w="3011" h="1182" extrusionOk="0">
                <a:moveTo>
                  <a:pt x="1221" y="0"/>
                </a:moveTo>
                <a:cubicBezTo>
                  <a:pt x="1009" y="0"/>
                  <a:pt x="814" y="43"/>
                  <a:pt x="679" y="142"/>
                </a:cubicBezTo>
                <a:cubicBezTo>
                  <a:pt x="0" y="617"/>
                  <a:pt x="1062" y="1182"/>
                  <a:pt x="1843" y="1182"/>
                </a:cubicBezTo>
                <a:cubicBezTo>
                  <a:pt x="2047" y="1182"/>
                  <a:pt x="2232" y="1143"/>
                  <a:pt x="2362" y="1055"/>
                </a:cubicBezTo>
                <a:cubicBezTo>
                  <a:pt x="3011" y="563"/>
                  <a:pt x="1994" y="0"/>
                  <a:pt x="122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17"/>
          <p:cNvSpPr/>
          <p:nvPr/>
        </p:nvSpPr>
        <p:spPr>
          <a:xfrm>
            <a:off x="336075" y="148488"/>
            <a:ext cx="38550" cy="23050"/>
          </a:xfrm>
          <a:custGeom>
            <a:avLst/>
            <a:gdLst/>
            <a:ahLst/>
            <a:cxnLst/>
            <a:rect l="l" t="t" r="r" b="b"/>
            <a:pathLst>
              <a:path w="1542" h="922" extrusionOk="0">
                <a:moveTo>
                  <a:pt x="662" y="0"/>
                </a:moveTo>
                <a:cubicBezTo>
                  <a:pt x="471" y="0"/>
                  <a:pt x="293" y="43"/>
                  <a:pt x="200" y="122"/>
                </a:cubicBezTo>
                <a:cubicBezTo>
                  <a:pt x="86" y="236"/>
                  <a:pt x="0" y="294"/>
                  <a:pt x="29" y="493"/>
                </a:cubicBezTo>
                <a:cubicBezTo>
                  <a:pt x="57" y="807"/>
                  <a:pt x="599" y="921"/>
                  <a:pt x="828" y="921"/>
                </a:cubicBezTo>
                <a:lnTo>
                  <a:pt x="856" y="921"/>
                </a:lnTo>
                <a:cubicBezTo>
                  <a:pt x="1085" y="921"/>
                  <a:pt x="1541" y="807"/>
                  <a:pt x="1455" y="493"/>
                </a:cubicBezTo>
                <a:cubicBezTo>
                  <a:pt x="1427" y="465"/>
                  <a:pt x="1427" y="436"/>
                  <a:pt x="1427" y="408"/>
                </a:cubicBezTo>
                <a:cubicBezTo>
                  <a:pt x="1427" y="322"/>
                  <a:pt x="1370" y="236"/>
                  <a:pt x="1256" y="179"/>
                </a:cubicBezTo>
                <a:cubicBezTo>
                  <a:pt x="1118" y="57"/>
                  <a:pt x="882" y="0"/>
                  <a:pt x="662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17"/>
          <p:cNvSpPr/>
          <p:nvPr/>
        </p:nvSpPr>
        <p:spPr>
          <a:xfrm>
            <a:off x="296125" y="41338"/>
            <a:ext cx="35700" cy="24650"/>
          </a:xfrm>
          <a:custGeom>
            <a:avLst/>
            <a:gdLst/>
            <a:ahLst/>
            <a:cxnLst/>
            <a:rect l="l" t="t" r="r" b="b"/>
            <a:pathLst>
              <a:path w="1428" h="986" extrusionOk="0">
                <a:moveTo>
                  <a:pt x="646" y="0"/>
                </a:moveTo>
                <a:cubicBezTo>
                  <a:pt x="591" y="0"/>
                  <a:pt x="537" y="5"/>
                  <a:pt x="486" y="14"/>
                </a:cubicBezTo>
                <a:cubicBezTo>
                  <a:pt x="286" y="71"/>
                  <a:pt x="1" y="243"/>
                  <a:pt x="200" y="471"/>
                </a:cubicBezTo>
                <a:cubicBezTo>
                  <a:pt x="286" y="585"/>
                  <a:pt x="343" y="642"/>
                  <a:pt x="457" y="699"/>
                </a:cubicBezTo>
                <a:cubicBezTo>
                  <a:pt x="486" y="756"/>
                  <a:pt x="543" y="813"/>
                  <a:pt x="600" y="870"/>
                </a:cubicBezTo>
                <a:cubicBezTo>
                  <a:pt x="664" y="951"/>
                  <a:pt x="774" y="986"/>
                  <a:pt x="883" y="986"/>
                </a:cubicBezTo>
                <a:cubicBezTo>
                  <a:pt x="967" y="986"/>
                  <a:pt x="1051" y="965"/>
                  <a:pt x="1113" y="927"/>
                </a:cubicBezTo>
                <a:cubicBezTo>
                  <a:pt x="1199" y="870"/>
                  <a:pt x="1256" y="785"/>
                  <a:pt x="1284" y="699"/>
                </a:cubicBezTo>
                <a:cubicBezTo>
                  <a:pt x="1342" y="671"/>
                  <a:pt x="1427" y="528"/>
                  <a:pt x="1370" y="442"/>
                </a:cubicBezTo>
                <a:cubicBezTo>
                  <a:pt x="1370" y="442"/>
                  <a:pt x="1370" y="414"/>
                  <a:pt x="1342" y="385"/>
                </a:cubicBezTo>
                <a:cubicBezTo>
                  <a:pt x="1222" y="123"/>
                  <a:pt x="924" y="0"/>
                  <a:pt x="646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17"/>
          <p:cNvSpPr/>
          <p:nvPr/>
        </p:nvSpPr>
        <p:spPr>
          <a:xfrm>
            <a:off x="241925" y="215463"/>
            <a:ext cx="40225" cy="23950"/>
          </a:xfrm>
          <a:custGeom>
            <a:avLst/>
            <a:gdLst/>
            <a:ahLst/>
            <a:cxnLst/>
            <a:rect l="l" t="t" r="r" b="b"/>
            <a:pathLst>
              <a:path w="1609" h="958" extrusionOk="0">
                <a:moveTo>
                  <a:pt x="710" y="0"/>
                </a:moveTo>
                <a:cubicBezTo>
                  <a:pt x="605" y="0"/>
                  <a:pt x="502" y="14"/>
                  <a:pt x="400" y="40"/>
                </a:cubicBezTo>
                <a:lnTo>
                  <a:pt x="314" y="68"/>
                </a:lnTo>
                <a:cubicBezTo>
                  <a:pt x="143" y="125"/>
                  <a:pt x="0" y="297"/>
                  <a:pt x="57" y="496"/>
                </a:cubicBezTo>
                <a:cubicBezTo>
                  <a:pt x="114" y="696"/>
                  <a:pt x="342" y="839"/>
                  <a:pt x="542" y="896"/>
                </a:cubicBezTo>
                <a:cubicBezTo>
                  <a:pt x="652" y="932"/>
                  <a:pt x="803" y="957"/>
                  <a:pt x="955" y="957"/>
                </a:cubicBezTo>
                <a:cubicBezTo>
                  <a:pt x="1278" y="957"/>
                  <a:pt x="1608" y="845"/>
                  <a:pt x="1569" y="496"/>
                </a:cubicBezTo>
                <a:cubicBezTo>
                  <a:pt x="1569" y="468"/>
                  <a:pt x="1569" y="468"/>
                  <a:pt x="1569" y="439"/>
                </a:cubicBezTo>
                <a:cubicBezTo>
                  <a:pt x="1541" y="240"/>
                  <a:pt x="1255" y="97"/>
                  <a:pt x="1113" y="68"/>
                </a:cubicBezTo>
                <a:cubicBezTo>
                  <a:pt x="971" y="21"/>
                  <a:pt x="839" y="0"/>
                  <a:pt x="710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17"/>
          <p:cNvSpPr/>
          <p:nvPr/>
        </p:nvSpPr>
        <p:spPr>
          <a:xfrm>
            <a:off x="1103575" y="192463"/>
            <a:ext cx="42125" cy="25950"/>
          </a:xfrm>
          <a:custGeom>
            <a:avLst/>
            <a:gdLst/>
            <a:ahLst/>
            <a:cxnLst/>
            <a:rect l="l" t="t" r="r" b="b"/>
            <a:pathLst>
              <a:path w="1685" h="1038" extrusionOk="0">
                <a:moveTo>
                  <a:pt x="663" y="1"/>
                </a:moveTo>
                <a:cubicBezTo>
                  <a:pt x="596" y="1"/>
                  <a:pt x="527" y="7"/>
                  <a:pt x="457" y="18"/>
                </a:cubicBezTo>
                <a:cubicBezTo>
                  <a:pt x="315" y="47"/>
                  <a:pt x="58" y="161"/>
                  <a:pt x="29" y="361"/>
                </a:cubicBezTo>
                <a:cubicBezTo>
                  <a:pt x="1" y="560"/>
                  <a:pt x="115" y="674"/>
                  <a:pt x="258" y="789"/>
                </a:cubicBezTo>
                <a:cubicBezTo>
                  <a:pt x="432" y="963"/>
                  <a:pt x="706" y="1037"/>
                  <a:pt x="953" y="1037"/>
                </a:cubicBezTo>
                <a:cubicBezTo>
                  <a:pt x="1030" y="1037"/>
                  <a:pt x="1103" y="1030"/>
                  <a:pt x="1171" y="1017"/>
                </a:cubicBezTo>
                <a:cubicBezTo>
                  <a:pt x="1371" y="988"/>
                  <a:pt x="1684" y="817"/>
                  <a:pt x="1599" y="560"/>
                </a:cubicBezTo>
                <a:cubicBezTo>
                  <a:pt x="1542" y="418"/>
                  <a:pt x="1485" y="332"/>
                  <a:pt x="1371" y="246"/>
                </a:cubicBezTo>
                <a:cubicBezTo>
                  <a:pt x="1166" y="88"/>
                  <a:pt x="926" y="1"/>
                  <a:pt x="663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17"/>
          <p:cNvSpPr/>
          <p:nvPr/>
        </p:nvSpPr>
        <p:spPr>
          <a:xfrm>
            <a:off x="1241975" y="165088"/>
            <a:ext cx="25700" cy="17700"/>
          </a:xfrm>
          <a:custGeom>
            <a:avLst/>
            <a:gdLst/>
            <a:ahLst/>
            <a:cxnLst/>
            <a:rect l="l" t="t" r="r" b="b"/>
            <a:pathLst>
              <a:path w="1028" h="708" extrusionOk="0">
                <a:moveTo>
                  <a:pt x="257" y="0"/>
                </a:moveTo>
                <a:cubicBezTo>
                  <a:pt x="171" y="0"/>
                  <a:pt x="86" y="29"/>
                  <a:pt x="0" y="58"/>
                </a:cubicBezTo>
                <a:cubicBezTo>
                  <a:pt x="0" y="229"/>
                  <a:pt x="29" y="428"/>
                  <a:pt x="29" y="600"/>
                </a:cubicBezTo>
                <a:cubicBezTo>
                  <a:pt x="154" y="662"/>
                  <a:pt x="305" y="708"/>
                  <a:pt x="453" y="708"/>
                </a:cubicBezTo>
                <a:cubicBezTo>
                  <a:pt x="576" y="708"/>
                  <a:pt x="696" y="677"/>
                  <a:pt x="799" y="600"/>
                </a:cubicBezTo>
                <a:cubicBezTo>
                  <a:pt x="1027" y="428"/>
                  <a:pt x="856" y="200"/>
                  <a:pt x="685" y="115"/>
                </a:cubicBezTo>
                <a:cubicBezTo>
                  <a:pt x="542" y="29"/>
                  <a:pt x="400" y="0"/>
                  <a:pt x="257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17"/>
          <p:cNvSpPr/>
          <p:nvPr/>
        </p:nvSpPr>
        <p:spPr>
          <a:xfrm>
            <a:off x="1152800" y="64513"/>
            <a:ext cx="1450" cy="25"/>
          </a:xfrm>
          <a:custGeom>
            <a:avLst/>
            <a:gdLst/>
            <a:ahLst/>
            <a:cxnLst/>
            <a:rect l="l" t="t" r="r" b="b"/>
            <a:pathLst>
              <a:path w="58" h="1" extrusionOk="0">
                <a:moveTo>
                  <a:pt x="1" y="0"/>
                </a:moveTo>
                <a:lnTo>
                  <a:pt x="1" y="0"/>
                </a:lnTo>
                <a:cubicBezTo>
                  <a:pt x="29" y="0"/>
                  <a:pt x="58" y="0"/>
                  <a:pt x="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17"/>
          <p:cNvSpPr/>
          <p:nvPr/>
        </p:nvSpPr>
        <p:spPr>
          <a:xfrm>
            <a:off x="1137825" y="50113"/>
            <a:ext cx="28225" cy="14425"/>
          </a:xfrm>
          <a:custGeom>
            <a:avLst/>
            <a:gdLst/>
            <a:ahLst/>
            <a:cxnLst/>
            <a:rect l="l" t="t" r="r" b="b"/>
            <a:pathLst>
              <a:path w="1129" h="577" extrusionOk="0">
                <a:moveTo>
                  <a:pt x="428" y="1"/>
                </a:moveTo>
                <a:cubicBezTo>
                  <a:pt x="396" y="1"/>
                  <a:pt x="366" y="2"/>
                  <a:pt x="343" y="6"/>
                </a:cubicBezTo>
                <a:lnTo>
                  <a:pt x="314" y="6"/>
                </a:lnTo>
                <a:cubicBezTo>
                  <a:pt x="172" y="6"/>
                  <a:pt x="1" y="120"/>
                  <a:pt x="29" y="291"/>
                </a:cubicBezTo>
                <a:cubicBezTo>
                  <a:pt x="86" y="462"/>
                  <a:pt x="286" y="548"/>
                  <a:pt x="457" y="548"/>
                </a:cubicBezTo>
                <a:cubicBezTo>
                  <a:pt x="514" y="576"/>
                  <a:pt x="543" y="576"/>
                  <a:pt x="600" y="576"/>
                </a:cubicBezTo>
                <a:lnTo>
                  <a:pt x="657" y="576"/>
                </a:lnTo>
                <a:cubicBezTo>
                  <a:pt x="799" y="576"/>
                  <a:pt x="1028" y="576"/>
                  <a:pt x="1028" y="405"/>
                </a:cubicBezTo>
                <a:cubicBezTo>
                  <a:pt x="1028" y="405"/>
                  <a:pt x="1028" y="377"/>
                  <a:pt x="1028" y="377"/>
                </a:cubicBezTo>
                <a:cubicBezTo>
                  <a:pt x="1128" y="100"/>
                  <a:pt x="674" y="1"/>
                  <a:pt x="428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17"/>
          <p:cNvSpPr/>
          <p:nvPr/>
        </p:nvSpPr>
        <p:spPr>
          <a:xfrm>
            <a:off x="1121650" y="134763"/>
            <a:ext cx="30650" cy="16225"/>
          </a:xfrm>
          <a:custGeom>
            <a:avLst/>
            <a:gdLst/>
            <a:ahLst/>
            <a:cxnLst/>
            <a:rect l="l" t="t" r="r" b="b"/>
            <a:pathLst>
              <a:path w="1226" h="649" extrusionOk="0">
                <a:moveTo>
                  <a:pt x="378" y="0"/>
                </a:moveTo>
                <a:cubicBezTo>
                  <a:pt x="190" y="0"/>
                  <a:pt x="29" y="70"/>
                  <a:pt x="20" y="243"/>
                </a:cubicBezTo>
                <a:lnTo>
                  <a:pt x="20" y="272"/>
                </a:lnTo>
                <a:cubicBezTo>
                  <a:pt x="0" y="508"/>
                  <a:pt x="318" y="649"/>
                  <a:pt x="593" y="649"/>
                </a:cubicBezTo>
                <a:cubicBezTo>
                  <a:pt x="717" y="649"/>
                  <a:pt x="833" y="620"/>
                  <a:pt x="904" y="557"/>
                </a:cubicBezTo>
                <a:cubicBezTo>
                  <a:pt x="904" y="557"/>
                  <a:pt x="904" y="557"/>
                  <a:pt x="904" y="529"/>
                </a:cubicBezTo>
                <a:cubicBezTo>
                  <a:pt x="1225" y="264"/>
                  <a:pt x="747" y="0"/>
                  <a:pt x="378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17"/>
          <p:cNvSpPr/>
          <p:nvPr/>
        </p:nvSpPr>
        <p:spPr>
          <a:xfrm>
            <a:off x="1021550" y="147063"/>
            <a:ext cx="37125" cy="23150"/>
          </a:xfrm>
          <a:custGeom>
            <a:avLst/>
            <a:gdLst/>
            <a:ahLst/>
            <a:cxnLst/>
            <a:rect l="l" t="t" r="r" b="b"/>
            <a:pathLst>
              <a:path w="1485" h="926" extrusionOk="0">
                <a:moveTo>
                  <a:pt x="671" y="0"/>
                </a:moveTo>
                <a:cubicBezTo>
                  <a:pt x="479" y="0"/>
                  <a:pt x="301" y="42"/>
                  <a:pt x="200" y="122"/>
                </a:cubicBezTo>
                <a:cubicBezTo>
                  <a:pt x="86" y="236"/>
                  <a:pt x="1" y="351"/>
                  <a:pt x="58" y="493"/>
                </a:cubicBezTo>
                <a:cubicBezTo>
                  <a:pt x="124" y="790"/>
                  <a:pt x="448" y="925"/>
                  <a:pt x="770" y="925"/>
                </a:cubicBezTo>
                <a:cubicBezTo>
                  <a:pt x="1005" y="925"/>
                  <a:pt x="1238" y="854"/>
                  <a:pt x="1370" y="721"/>
                </a:cubicBezTo>
                <a:cubicBezTo>
                  <a:pt x="1456" y="664"/>
                  <a:pt x="1484" y="579"/>
                  <a:pt x="1456" y="465"/>
                </a:cubicBezTo>
                <a:cubicBezTo>
                  <a:pt x="1456" y="465"/>
                  <a:pt x="1456" y="436"/>
                  <a:pt x="1456" y="436"/>
                </a:cubicBezTo>
                <a:cubicBezTo>
                  <a:pt x="1419" y="140"/>
                  <a:pt x="1023" y="0"/>
                  <a:pt x="67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17"/>
          <p:cNvSpPr/>
          <p:nvPr/>
        </p:nvSpPr>
        <p:spPr>
          <a:xfrm>
            <a:off x="1055075" y="165088"/>
            <a:ext cx="750" cy="1450"/>
          </a:xfrm>
          <a:custGeom>
            <a:avLst/>
            <a:gdLst/>
            <a:ahLst/>
            <a:cxnLst/>
            <a:rect l="l" t="t" r="r" b="b"/>
            <a:pathLst>
              <a:path w="30" h="58" extrusionOk="0">
                <a:moveTo>
                  <a:pt x="1" y="58"/>
                </a:moveTo>
                <a:cubicBezTo>
                  <a:pt x="1" y="29"/>
                  <a:pt x="29" y="29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29"/>
                  <a:pt x="1" y="29"/>
                  <a:pt x="1" y="58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17"/>
          <p:cNvSpPr/>
          <p:nvPr/>
        </p:nvSpPr>
        <p:spPr>
          <a:xfrm>
            <a:off x="1566375" y="-127037"/>
            <a:ext cx="39250" cy="20950"/>
          </a:xfrm>
          <a:custGeom>
            <a:avLst/>
            <a:gdLst/>
            <a:ahLst/>
            <a:cxnLst/>
            <a:rect l="l" t="t" r="r" b="b"/>
            <a:pathLst>
              <a:path w="1570" h="838" extrusionOk="0">
                <a:moveTo>
                  <a:pt x="706" y="1"/>
                </a:moveTo>
                <a:cubicBezTo>
                  <a:pt x="560" y="1"/>
                  <a:pt x="419" y="38"/>
                  <a:pt x="314" y="130"/>
                </a:cubicBezTo>
                <a:lnTo>
                  <a:pt x="257" y="159"/>
                </a:lnTo>
                <a:cubicBezTo>
                  <a:pt x="0" y="330"/>
                  <a:pt x="200" y="615"/>
                  <a:pt x="400" y="729"/>
                </a:cubicBezTo>
                <a:cubicBezTo>
                  <a:pt x="541" y="792"/>
                  <a:pt x="716" y="837"/>
                  <a:pt x="888" y="837"/>
                </a:cubicBezTo>
                <a:cubicBezTo>
                  <a:pt x="1029" y="837"/>
                  <a:pt x="1168" y="806"/>
                  <a:pt x="1284" y="729"/>
                </a:cubicBezTo>
                <a:lnTo>
                  <a:pt x="1341" y="701"/>
                </a:lnTo>
                <a:cubicBezTo>
                  <a:pt x="1570" y="501"/>
                  <a:pt x="1398" y="244"/>
                  <a:pt x="1199" y="130"/>
                </a:cubicBezTo>
                <a:cubicBezTo>
                  <a:pt x="1060" y="53"/>
                  <a:pt x="879" y="1"/>
                  <a:pt x="706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17"/>
          <p:cNvSpPr/>
          <p:nvPr/>
        </p:nvSpPr>
        <p:spPr>
          <a:xfrm>
            <a:off x="1572500" y="-182187"/>
            <a:ext cx="26700" cy="16750"/>
          </a:xfrm>
          <a:custGeom>
            <a:avLst/>
            <a:gdLst/>
            <a:ahLst/>
            <a:cxnLst/>
            <a:rect l="l" t="t" r="r" b="b"/>
            <a:pathLst>
              <a:path w="1068" h="670" extrusionOk="0">
                <a:moveTo>
                  <a:pt x="448" y="0"/>
                </a:moveTo>
                <a:cubicBezTo>
                  <a:pt x="281" y="0"/>
                  <a:pt x="118" y="61"/>
                  <a:pt x="69" y="225"/>
                </a:cubicBezTo>
                <a:cubicBezTo>
                  <a:pt x="41" y="282"/>
                  <a:pt x="41" y="339"/>
                  <a:pt x="69" y="396"/>
                </a:cubicBezTo>
                <a:cubicBezTo>
                  <a:pt x="1" y="578"/>
                  <a:pt x="297" y="670"/>
                  <a:pt x="506" y="670"/>
                </a:cubicBezTo>
                <a:cubicBezTo>
                  <a:pt x="559" y="670"/>
                  <a:pt x="606" y="664"/>
                  <a:pt x="640" y="653"/>
                </a:cubicBezTo>
                <a:cubicBezTo>
                  <a:pt x="811" y="653"/>
                  <a:pt x="1068" y="567"/>
                  <a:pt x="1039" y="367"/>
                </a:cubicBezTo>
                <a:cubicBezTo>
                  <a:pt x="1011" y="225"/>
                  <a:pt x="897" y="168"/>
                  <a:pt x="782" y="82"/>
                </a:cubicBezTo>
                <a:cubicBezTo>
                  <a:pt x="697" y="33"/>
                  <a:pt x="571" y="0"/>
                  <a:pt x="448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17"/>
          <p:cNvSpPr/>
          <p:nvPr/>
        </p:nvSpPr>
        <p:spPr>
          <a:xfrm>
            <a:off x="1431000" y="95188"/>
            <a:ext cx="43525" cy="21950"/>
          </a:xfrm>
          <a:custGeom>
            <a:avLst/>
            <a:gdLst/>
            <a:ahLst/>
            <a:cxnLst/>
            <a:rect l="l" t="t" r="r" b="b"/>
            <a:pathLst>
              <a:path w="1741" h="878" extrusionOk="0">
                <a:moveTo>
                  <a:pt x="753" y="0"/>
                </a:moveTo>
                <a:cubicBezTo>
                  <a:pt x="557" y="0"/>
                  <a:pt x="371" y="57"/>
                  <a:pt x="257" y="200"/>
                </a:cubicBezTo>
                <a:lnTo>
                  <a:pt x="229" y="200"/>
                </a:lnTo>
                <a:lnTo>
                  <a:pt x="229" y="229"/>
                </a:lnTo>
                <a:cubicBezTo>
                  <a:pt x="0" y="485"/>
                  <a:pt x="428" y="828"/>
                  <a:pt x="771" y="856"/>
                </a:cubicBezTo>
                <a:cubicBezTo>
                  <a:pt x="842" y="871"/>
                  <a:pt x="913" y="878"/>
                  <a:pt x="985" y="878"/>
                </a:cubicBezTo>
                <a:cubicBezTo>
                  <a:pt x="1056" y="878"/>
                  <a:pt x="1127" y="871"/>
                  <a:pt x="1199" y="856"/>
                </a:cubicBezTo>
                <a:cubicBezTo>
                  <a:pt x="1627" y="742"/>
                  <a:pt x="1741" y="371"/>
                  <a:pt x="1313" y="143"/>
                </a:cubicBezTo>
                <a:cubicBezTo>
                  <a:pt x="1156" y="57"/>
                  <a:pt x="949" y="0"/>
                  <a:pt x="753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17"/>
          <p:cNvSpPr/>
          <p:nvPr/>
        </p:nvSpPr>
        <p:spPr>
          <a:xfrm>
            <a:off x="1434975" y="32063"/>
            <a:ext cx="38675" cy="15275"/>
          </a:xfrm>
          <a:custGeom>
            <a:avLst/>
            <a:gdLst/>
            <a:ahLst/>
            <a:cxnLst/>
            <a:rect l="l" t="t" r="r" b="b"/>
            <a:pathLst>
              <a:path w="1547" h="611" extrusionOk="0">
                <a:moveTo>
                  <a:pt x="629" y="1"/>
                </a:moveTo>
                <a:cubicBezTo>
                  <a:pt x="521" y="1"/>
                  <a:pt x="423" y="22"/>
                  <a:pt x="355" y="72"/>
                </a:cubicBezTo>
                <a:cubicBezTo>
                  <a:pt x="1" y="315"/>
                  <a:pt x="523" y="610"/>
                  <a:pt x="921" y="610"/>
                </a:cubicBezTo>
                <a:cubicBezTo>
                  <a:pt x="1036" y="610"/>
                  <a:pt x="1140" y="586"/>
                  <a:pt x="1211" y="528"/>
                </a:cubicBezTo>
                <a:cubicBezTo>
                  <a:pt x="1546" y="282"/>
                  <a:pt x="1023" y="1"/>
                  <a:pt x="629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17"/>
          <p:cNvSpPr/>
          <p:nvPr/>
        </p:nvSpPr>
        <p:spPr>
          <a:xfrm>
            <a:off x="1480400" y="31113"/>
            <a:ext cx="15425" cy="6250"/>
          </a:xfrm>
          <a:custGeom>
            <a:avLst/>
            <a:gdLst/>
            <a:ahLst/>
            <a:cxnLst/>
            <a:rect l="l" t="t" r="r" b="b"/>
            <a:pathLst>
              <a:path w="617" h="250" extrusionOk="0">
                <a:moveTo>
                  <a:pt x="235" y="1"/>
                </a:moveTo>
                <a:cubicBezTo>
                  <a:pt x="197" y="1"/>
                  <a:pt x="162" y="8"/>
                  <a:pt x="136" y="24"/>
                </a:cubicBezTo>
                <a:cubicBezTo>
                  <a:pt x="0" y="137"/>
                  <a:pt x="222" y="250"/>
                  <a:pt x="377" y="250"/>
                </a:cubicBezTo>
                <a:cubicBezTo>
                  <a:pt x="418" y="250"/>
                  <a:pt x="454" y="242"/>
                  <a:pt x="478" y="224"/>
                </a:cubicBezTo>
                <a:cubicBezTo>
                  <a:pt x="617" y="131"/>
                  <a:pt x="399" y="1"/>
                  <a:pt x="235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17"/>
          <p:cNvSpPr txBox="1">
            <a:spLocks noGrp="1"/>
          </p:cNvSpPr>
          <p:nvPr>
            <p:ph type="title"/>
          </p:nvPr>
        </p:nvSpPr>
        <p:spPr>
          <a:xfrm>
            <a:off x="311700" y="433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03" name="Google Shape;1503;p17"/>
          <p:cNvSpPr txBox="1">
            <a:spLocks noGrp="1"/>
          </p:cNvSpPr>
          <p:nvPr>
            <p:ph type="title" idx="2"/>
          </p:nvPr>
        </p:nvSpPr>
        <p:spPr>
          <a:xfrm>
            <a:off x="1296481" y="1449775"/>
            <a:ext cx="1288800" cy="3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04" name="Google Shape;1504;p17"/>
          <p:cNvSpPr txBox="1">
            <a:spLocks noGrp="1"/>
          </p:cNvSpPr>
          <p:nvPr>
            <p:ph type="title" idx="3"/>
          </p:nvPr>
        </p:nvSpPr>
        <p:spPr>
          <a:xfrm>
            <a:off x="3927600" y="1449775"/>
            <a:ext cx="1288800" cy="3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05" name="Google Shape;1505;p17"/>
          <p:cNvSpPr txBox="1">
            <a:spLocks noGrp="1"/>
          </p:cNvSpPr>
          <p:nvPr>
            <p:ph type="title" idx="4"/>
          </p:nvPr>
        </p:nvSpPr>
        <p:spPr>
          <a:xfrm>
            <a:off x="6558719" y="1449775"/>
            <a:ext cx="1288800" cy="3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06" name="Google Shape;1506;p17"/>
          <p:cNvSpPr txBox="1">
            <a:spLocks noGrp="1"/>
          </p:cNvSpPr>
          <p:nvPr>
            <p:ph type="title" idx="5"/>
          </p:nvPr>
        </p:nvSpPr>
        <p:spPr>
          <a:xfrm>
            <a:off x="1283381" y="2977350"/>
            <a:ext cx="1288800" cy="3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200"/>
              <a:buNone/>
              <a:defRPr sz="2200">
                <a:solidFill>
                  <a:srgbClr val="59595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07" name="Google Shape;1507;p17"/>
          <p:cNvSpPr txBox="1">
            <a:spLocks noGrp="1"/>
          </p:cNvSpPr>
          <p:nvPr>
            <p:ph type="title" idx="6"/>
          </p:nvPr>
        </p:nvSpPr>
        <p:spPr>
          <a:xfrm>
            <a:off x="3921050" y="2977350"/>
            <a:ext cx="1288800" cy="3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200"/>
              <a:buNone/>
              <a:defRPr sz="2200">
                <a:solidFill>
                  <a:srgbClr val="59595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08" name="Google Shape;1508;p17"/>
          <p:cNvSpPr txBox="1">
            <a:spLocks noGrp="1"/>
          </p:cNvSpPr>
          <p:nvPr>
            <p:ph type="title" idx="7"/>
          </p:nvPr>
        </p:nvSpPr>
        <p:spPr>
          <a:xfrm>
            <a:off x="6558719" y="2977350"/>
            <a:ext cx="1288800" cy="3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200"/>
              <a:buNone/>
              <a:defRPr sz="2200">
                <a:solidFill>
                  <a:srgbClr val="59595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09" name="Google Shape;1509;p17"/>
          <p:cNvSpPr txBox="1">
            <a:spLocks noGrp="1"/>
          </p:cNvSpPr>
          <p:nvPr>
            <p:ph type="subTitle" idx="1"/>
          </p:nvPr>
        </p:nvSpPr>
        <p:spPr>
          <a:xfrm>
            <a:off x="986975" y="1817169"/>
            <a:ext cx="18816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0" name="Google Shape;1510;p17"/>
          <p:cNvSpPr txBox="1">
            <a:spLocks noGrp="1"/>
          </p:cNvSpPr>
          <p:nvPr>
            <p:ph type="subTitle" idx="8"/>
          </p:nvPr>
        </p:nvSpPr>
        <p:spPr>
          <a:xfrm>
            <a:off x="3622200" y="1817169"/>
            <a:ext cx="18816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1" name="Google Shape;1511;p17"/>
          <p:cNvSpPr txBox="1">
            <a:spLocks noGrp="1"/>
          </p:cNvSpPr>
          <p:nvPr>
            <p:ph type="subTitle" idx="9"/>
          </p:nvPr>
        </p:nvSpPr>
        <p:spPr>
          <a:xfrm>
            <a:off x="6270525" y="1817169"/>
            <a:ext cx="18816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2" name="Google Shape;1512;p17"/>
          <p:cNvSpPr txBox="1">
            <a:spLocks noGrp="1"/>
          </p:cNvSpPr>
          <p:nvPr>
            <p:ph type="subTitle" idx="13"/>
          </p:nvPr>
        </p:nvSpPr>
        <p:spPr>
          <a:xfrm>
            <a:off x="986975" y="3341169"/>
            <a:ext cx="18816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3" name="Google Shape;1513;p17"/>
          <p:cNvSpPr txBox="1">
            <a:spLocks noGrp="1"/>
          </p:cNvSpPr>
          <p:nvPr>
            <p:ph type="subTitle" idx="14"/>
          </p:nvPr>
        </p:nvSpPr>
        <p:spPr>
          <a:xfrm>
            <a:off x="3622200" y="3341169"/>
            <a:ext cx="18816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4" name="Google Shape;1514;p17"/>
          <p:cNvSpPr txBox="1">
            <a:spLocks noGrp="1"/>
          </p:cNvSpPr>
          <p:nvPr>
            <p:ph type="subTitle" idx="15"/>
          </p:nvPr>
        </p:nvSpPr>
        <p:spPr>
          <a:xfrm>
            <a:off x="6270525" y="3341169"/>
            <a:ext cx="18816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18"/>
          <p:cNvSpPr/>
          <p:nvPr/>
        </p:nvSpPr>
        <p:spPr>
          <a:xfrm>
            <a:off x="0" y="0"/>
            <a:ext cx="9138182" cy="5142629"/>
          </a:xfrm>
          <a:custGeom>
            <a:avLst/>
            <a:gdLst/>
            <a:ahLst/>
            <a:cxnLst/>
            <a:rect l="l" t="t" r="r" b="b"/>
            <a:pathLst>
              <a:path w="285323" h="160494" extrusionOk="0">
                <a:moveTo>
                  <a:pt x="1" y="0"/>
                </a:moveTo>
                <a:lnTo>
                  <a:pt x="1" y="160494"/>
                </a:lnTo>
                <a:lnTo>
                  <a:pt x="285323" y="160494"/>
                </a:lnTo>
                <a:lnTo>
                  <a:pt x="2853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18"/>
          <p:cNvSpPr/>
          <p:nvPr/>
        </p:nvSpPr>
        <p:spPr>
          <a:xfrm>
            <a:off x="4798328" y="-777350"/>
            <a:ext cx="5015058" cy="4178118"/>
          </a:xfrm>
          <a:custGeom>
            <a:avLst/>
            <a:gdLst/>
            <a:ahLst/>
            <a:cxnLst/>
            <a:rect l="l" t="t" r="r" b="b"/>
            <a:pathLst>
              <a:path w="156586" h="130393" extrusionOk="0">
                <a:moveTo>
                  <a:pt x="1" y="0"/>
                </a:moveTo>
                <a:cubicBezTo>
                  <a:pt x="115" y="2083"/>
                  <a:pt x="400" y="4138"/>
                  <a:pt x="885" y="6163"/>
                </a:cubicBezTo>
                <a:cubicBezTo>
                  <a:pt x="3082" y="15065"/>
                  <a:pt x="8475" y="22855"/>
                  <a:pt x="14809" y="29503"/>
                </a:cubicBezTo>
                <a:cubicBezTo>
                  <a:pt x="28476" y="43883"/>
                  <a:pt x="46936" y="53641"/>
                  <a:pt x="66538" y="56865"/>
                </a:cubicBezTo>
                <a:cubicBezTo>
                  <a:pt x="78037" y="58748"/>
                  <a:pt x="89849" y="58434"/>
                  <a:pt x="101233" y="60859"/>
                </a:cubicBezTo>
                <a:cubicBezTo>
                  <a:pt x="112646" y="63285"/>
                  <a:pt x="124173" y="69134"/>
                  <a:pt x="129309" y="79577"/>
                </a:cubicBezTo>
                <a:cubicBezTo>
                  <a:pt x="134245" y="89506"/>
                  <a:pt x="132505" y="101546"/>
                  <a:pt x="136499" y="111875"/>
                </a:cubicBezTo>
                <a:cubicBezTo>
                  <a:pt x="139780" y="120349"/>
                  <a:pt x="146999" y="127197"/>
                  <a:pt x="155616" y="130078"/>
                </a:cubicBezTo>
                <a:cubicBezTo>
                  <a:pt x="155929" y="130192"/>
                  <a:pt x="156243" y="130278"/>
                  <a:pt x="156586" y="130392"/>
                </a:cubicBezTo>
                <a:lnTo>
                  <a:pt x="156586" y="0"/>
                </a:lnTo>
                <a:close/>
              </a:path>
            </a:pathLst>
          </a:custGeom>
          <a:solidFill>
            <a:srgbClr val="F9F6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18"/>
          <p:cNvSpPr txBox="1">
            <a:spLocks noGrp="1"/>
          </p:cNvSpPr>
          <p:nvPr>
            <p:ph type="title"/>
          </p:nvPr>
        </p:nvSpPr>
        <p:spPr>
          <a:xfrm>
            <a:off x="713225" y="2470200"/>
            <a:ext cx="771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19" name="Google Shape;1519;p18"/>
          <p:cNvSpPr txBox="1">
            <a:spLocks noGrp="1"/>
          </p:cNvSpPr>
          <p:nvPr>
            <p:ph type="subTitle" idx="1"/>
          </p:nvPr>
        </p:nvSpPr>
        <p:spPr>
          <a:xfrm>
            <a:off x="1993350" y="3551650"/>
            <a:ext cx="51573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grpSp>
        <p:nvGrpSpPr>
          <p:cNvPr id="1520" name="Google Shape;1520;p18"/>
          <p:cNvGrpSpPr/>
          <p:nvPr/>
        </p:nvGrpSpPr>
        <p:grpSpPr>
          <a:xfrm>
            <a:off x="126750" y="-243612"/>
            <a:ext cx="9505650" cy="5168188"/>
            <a:chOff x="126750" y="-243612"/>
            <a:chExt cx="9505650" cy="5168188"/>
          </a:xfrm>
        </p:grpSpPr>
        <p:grpSp>
          <p:nvGrpSpPr>
            <p:cNvPr id="1521" name="Google Shape;1521;p18"/>
            <p:cNvGrpSpPr/>
            <p:nvPr/>
          </p:nvGrpSpPr>
          <p:grpSpPr>
            <a:xfrm flipH="1">
              <a:off x="126750" y="4278350"/>
              <a:ext cx="932200" cy="646225"/>
              <a:chOff x="1152850" y="3740600"/>
              <a:chExt cx="932200" cy="646225"/>
            </a:xfrm>
          </p:grpSpPr>
          <p:sp>
            <p:nvSpPr>
              <p:cNvPr id="1522" name="Google Shape;1522;p18"/>
              <p:cNvSpPr/>
              <p:nvPr/>
            </p:nvSpPr>
            <p:spPr>
              <a:xfrm>
                <a:off x="1281250" y="4009775"/>
                <a:ext cx="44975" cy="2707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083" extrusionOk="0">
                    <a:moveTo>
                      <a:pt x="822" y="0"/>
                    </a:moveTo>
                    <a:cubicBezTo>
                      <a:pt x="461" y="0"/>
                      <a:pt x="28" y="225"/>
                      <a:pt x="1" y="602"/>
                    </a:cubicBezTo>
                    <a:cubicBezTo>
                      <a:pt x="1" y="630"/>
                      <a:pt x="1" y="630"/>
                      <a:pt x="1" y="659"/>
                    </a:cubicBezTo>
                    <a:cubicBezTo>
                      <a:pt x="1" y="744"/>
                      <a:pt x="58" y="830"/>
                      <a:pt x="143" y="887"/>
                    </a:cubicBezTo>
                    <a:cubicBezTo>
                      <a:pt x="200" y="916"/>
                      <a:pt x="286" y="973"/>
                      <a:pt x="343" y="1001"/>
                    </a:cubicBezTo>
                    <a:cubicBezTo>
                      <a:pt x="465" y="1057"/>
                      <a:pt x="601" y="1082"/>
                      <a:pt x="737" y="1082"/>
                    </a:cubicBezTo>
                    <a:cubicBezTo>
                      <a:pt x="951" y="1082"/>
                      <a:pt x="1167" y="1020"/>
                      <a:pt x="1342" y="916"/>
                    </a:cubicBezTo>
                    <a:cubicBezTo>
                      <a:pt x="1541" y="830"/>
                      <a:pt x="1798" y="545"/>
                      <a:pt x="1627" y="316"/>
                    </a:cubicBezTo>
                    <a:cubicBezTo>
                      <a:pt x="1427" y="60"/>
                      <a:pt x="1199" y="31"/>
                      <a:pt x="885" y="3"/>
                    </a:cubicBezTo>
                    <a:cubicBezTo>
                      <a:pt x="864" y="1"/>
                      <a:pt x="843" y="0"/>
                      <a:pt x="82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18"/>
              <p:cNvSpPr/>
              <p:nvPr/>
            </p:nvSpPr>
            <p:spPr>
              <a:xfrm>
                <a:off x="1208500" y="3968025"/>
                <a:ext cx="1897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759" h="370" extrusionOk="0">
                    <a:moveTo>
                      <a:pt x="466" y="1"/>
                    </a:moveTo>
                    <a:cubicBezTo>
                      <a:pt x="288" y="1"/>
                      <a:pt x="0" y="92"/>
                      <a:pt x="114" y="275"/>
                    </a:cubicBezTo>
                    <a:cubicBezTo>
                      <a:pt x="172" y="351"/>
                      <a:pt x="229" y="351"/>
                      <a:pt x="294" y="351"/>
                    </a:cubicBezTo>
                    <a:cubicBezTo>
                      <a:pt x="327" y="351"/>
                      <a:pt x="362" y="351"/>
                      <a:pt x="400" y="360"/>
                    </a:cubicBezTo>
                    <a:cubicBezTo>
                      <a:pt x="418" y="366"/>
                      <a:pt x="446" y="370"/>
                      <a:pt x="477" y="370"/>
                    </a:cubicBezTo>
                    <a:cubicBezTo>
                      <a:pt x="592" y="370"/>
                      <a:pt x="758" y="323"/>
                      <a:pt x="714" y="189"/>
                    </a:cubicBezTo>
                    <a:cubicBezTo>
                      <a:pt x="714" y="103"/>
                      <a:pt x="685" y="46"/>
                      <a:pt x="599" y="18"/>
                    </a:cubicBezTo>
                    <a:lnTo>
                      <a:pt x="571" y="18"/>
                    </a:lnTo>
                    <a:cubicBezTo>
                      <a:pt x="548" y="6"/>
                      <a:pt x="510" y="1"/>
                      <a:pt x="46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18"/>
              <p:cNvSpPr/>
              <p:nvPr/>
            </p:nvSpPr>
            <p:spPr>
              <a:xfrm>
                <a:off x="1252725" y="3899050"/>
                <a:ext cx="32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757" extrusionOk="0">
                    <a:moveTo>
                      <a:pt x="806" y="0"/>
                    </a:moveTo>
                    <a:cubicBezTo>
                      <a:pt x="694" y="0"/>
                      <a:pt x="585" y="17"/>
                      <a:pt x="514" y="38"/>
                    </a:cubicBezTo>
                    <a:cubicBezTo>
                      <a:pt x="229" y="123"/>
                      <a:pt x="0" y="437"/>
                      <a:pt x="371" y="608"/>
                    </a:cubicBezTo>
                    <a:cubicBezTo>
                      <a:pt x="400" y="637"/>
                      <a:pt x="428" y="665"/>
                      <a:pt x="485" y="694"/>
                    </a:cubicBezTo>
                    <a:cubicBezTo>
                      <a:pt x="507" y="738"/>
                      <a:pt x="558" y="756"/>
                      <a:pt x="614" y="756"/>
                    </a:cubicBezTo>
                    <a:cubicBezTo>
                      <a:pt x="705" y="756"/>
                      <a:pt x="810" y="707"/>
                      <a:pt x="828" y="637"/>
                    </a:cubicBezTo>
                    <a:cubicBezTo>
                      <a:pt x="1027" y="580"/>
                      <a:pt x="1284" y="494"/>
                      <a:pt x="1256" y="266"/>
                    </a:cubicBezTo>
                    <a:cubicBezTo>
                      <a:pt x="1256" y="266"/>
                      <a:pt x="1256" y="266"/>
                      <a:pt x="1256" y="237"/>
                    </a:cubicBezTo>
                    <a:cubicBezTo>
                      <a:pt x="1219" y="54"/>
                      <a:pt x="1006" y="0"/>
                      <a:pt x="80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18"/>
              <p:cNvSpPr/>
              <p:nvPr/>
            </p:nvSpPr>
            <p:spPr>
              <a:xfrm>
                <a:off x="1294100" y="3957575"/>
                <a:ext cx="2497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619" extrusionOk="0">
                    <a:moveTo>
                      <a:pt x="728" y="1"/>
                    </a:moveTo>
                    <a:cubicBezTo>
                      <a:pt x="599" y="1"/>
                      <a:pt x="457" y="36"/>
                      <a:pt x="400" y="65"/>
                    </a:cubicBezTo>
                    <a:cubicBezTo>
                      <a:pt x="314" y="93"/>
                      <a:pt x="228" y="122"/>
                      <a:pt x="143" y="179"/>
                    </a:cubicBezTo>
                    <a:cubicBezTo>
                      <a:pt x="0" y="322"/>
                      <a:pt x="29" y="493"/>
                      <a:pt x="228" y="578"/>
                    </a:cubicBezTo>
                    <a:cubicBezTo>
                      <a:pt x="292" y="606"/>
                      <a:pt x="365" y="619"/>
                      <a:pt x="440" y="619"/>
                    </a:cubicBezTo>
                    <a:cubicBezTo>
                      <a:pt x="599" y="619"/>
                      <a:pt x="768" y="561"/>
                      <a:pt x="885" y="464"/>
                    </a:cubicBezTo>
                    <a:cubicBezTo>
                      <a:pt x="942" y="407"/>
                      <a:pt x="999" y="350"/>
                      <a:pt x="970" y="265"/>
                    </a:cubicBezTo>
                    <a:cubicBezTo>
                      <a:pt x="970" y="236"/>
                      <a:pt x="970" y="236"/>
                      <a:pt x="970" y="208"/>
                    </a:cubicBezTo>
                    <a:lnTo>
                      <a:pt x="970" y="150"/>
                    </a:lnTo>
                    <a:cubicBezTo>
                      <a:pt x="970" y="36"/>
                      <a:pt x="856" y="1"/>
                      <a:pt x="72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18"/>
              <p:cNvSpPr/>
              <p:nvPr/>
            </p:nvSpPr>
            <p:spPr>
              <a:xfrm>
                <a:off x="1746325" y="3956325"/>
                <a:ext cx="321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743" extrusionOk="0">
                    <a:moveTo>
                      <a:pt x="600" y="1"/>
                    </a:moveTo>
                    <a:cubicBezTo>
                      <a:pt x="400" y="29"/>
                      <a:pt x="115" y="143"/>
                      <a:pt x="58" y="372"/>
                    </a:cubicBezTo>
                    <a:cubicBezTo>
                      <a:pt x="1" y="628"/>
                      <a:pt x="372" y="714"/>
                      <a:pt x="543" y="743"/>
                    </a:cubicBezTo>
                    <a:cubicBezTo>
                      <a:pt x="771" y="743"/>
                      <a:pt x="1199" y="657"/>
                      <a:pt x="1285" y="400"/>
                    </a:cubicBezTo>
                    <a:cubicBezTo>
                      <a:pt x="1056" y="286"/>
                      <a:pt x="828" y="143"/>
                      <a:pt x="60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18"/>
              <p:cNvSpPr/>
              <p:nvPr/>
            </p:nvSpPr>
            <p:spPr>
              <a:xfrm>
                <a:off x="1773575" y="4228700"/>
                <a:ext cx="27700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633" extrusionOk="0">
                    <a:moveTo>
                      <a:pt x="613" y="1"/>
                    </a:moveTo>
                    <a:cubicBezTo>
                      <a:pt x="389" y="1"/>
                      <a:pt x="0" y="119"/>
                      <a:pt x="52" y="376"/>
                    </a:cubicBezTo>
                    <a:cubicBezTo>
                      <a:pt x="76" y="544"/>
                      <a:pt x="201" y="611"/>
                      <a:pt x="359" y="611"/>
                    </a:cubicBezTo>
                    <a:cubicBezTo>
                      <a:pt x="389" y="611"/>
                      <a:pt x="420" y="609"/>
                      <a:pt x="451" y="604"/>
                    </a:cubicBezTo>
                    <a:cubicBezTo>
                      <a:pt x="451" y="604"/>
                      <a:pt x="480" y="633"/>
                      <a:pt x="480" y="633"/>
                    </a:cubicBezTo>
                    <a:cubicBezTo>
                      <a:pt x="480" y="633"/>
                      <a:pt x="480" y="604"/>
                      <a:pt x="508" y="604"/>
                    </a:cubicBezTo>
                    <a:cubicBezTo>
                      <a:pt x="651" y="604"/>
                      <a:pt x="794" y="576"/>
                      <a:pt x="851" y="519"/>
                    </a:cubicBezTo>
                    <a:cubicBezTo>
                      <a:pt x="908" y="490"/>
                      <a:pt x="993" y="433"/>
                      <a:pt x="1022" y="376"/>
                    </a:cubicBezTo>
                    <a:cubicBezTo>
                      <a:pt x="1079" y="290"/>
                      <a:pt x="1108" y="233"/>
                      <a:pt x="1022" y="148"/>
                    </a:cubicBezTo>
                    <a:cubicBezTo>
                      <a:pt x="984" y="72"/>
                      <a:pt x="933" y="34"/>
                      <a:pt x="861" y="34"/>
                    </a:cubicBezTo>
                    <a:cubicBezTo>
                      <a:pt x="825" y="34"/>
                      <a:pt x="784" y="43"/>
                      <a:pt x="737" y="62"/>
                    </a:cubicBezTo>
                    <a:lnTo>
                      <a:pt x="423" y="62"/>
                    </a:lnTo>
                    <a:cubicBezTo>
                      <a:pt x="508" y="34"/>
                      <a:pt x="594" y="5"/>
                      <a:pt x="680" y="5"/>
                    </a:cubicBezTo>
                    <a:cubicBezTo>
                      <a:pt x="660" y="2"/>
                      <a:pt x="637" y="1"/>
                      <a:pt x="61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18"/>
              <p:cNvSpPr/>
              <p:nvPr/>
            </p:nvSpPr>
            <p:spPr>
              <a:xfrm>
                <a:off x="1722325" y="4219625"/>
                <a:ext cx="33575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574" extrusionOk="0">
                    <a:moveTo>
                      <a:pt x="974" y="0"/>
                    </a:moveTo>
                    <a:cubicBezTo>
                      <a:pt x="900" y="0"/>
                      <a:pt x="828" y="13"/>
                      <a:pt x="789" y="26"/>
                    </a:cubicBezTo>
                    <a:cubicBezTo>
                      <a:pt x="732" y="26"/>
                      <a:pt x="675" y="54"/>
                      <a:pt x="618" y="83"/>
                    </a:cubicBezTo>
                    <a:cubicBezTo>
                      <a:pt x="0" y="323"/>
                      <a:pt x="456" y="574"/>
                      <a:pt x="849" y="574"/>
                    </a:cubicBezTo>
                    <a:cubicBezTo>
                      <a:pt x="1110" y="574"/>
                      <a:pt x="1342" y="464"/>
                      <a:pt x="1217" y="168"/>
                    </a:cubicBezTo>
                    <a:cubicBezTo>
                      <a:pt x="1217" y="140"/>
                      <a:pt x="1189" y="111"/>
                      <a:pt x="1189" y="83"/>
                    </a:cubicBezTo>
                    <a:cubicBezTo>
                      <a:pt x="1157" y="20"/>
                      <a:pt x="1065" y="0"/>
                      <a:pt x="97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18"/>
              <p:cNvSpPr/>
              <p:nvPr/>
            </p:nvSpPr>
            <p:spPr>
              <a:xfrm>
                <a:off x="1509525" y="3740600"/>
                <a:ext cx="249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998" h="397" extrusionOk="0">
                    <a:moveTo>
                      <a:pt x="608" y="0"/>
                    </a:moveTo>
                    <a:cubicBezTo>
                      <a:pt x="354" y="0"/>
                      <a:pt x="0" y="196"/>
                      <a:pt x="228" y="355"/>
                    </a:cubicBezTo>
                    <a:cubicBezTo>
                      <a:pt x="268" y="384"/>
                      <a:pt x="326" y="397"/>
                      <a:pt x="390" y="397"/>
                    </a:cubicBezTo>
                    <a:cubicBezTo>
                      <a:pt x="644" y="397"/>
                      <a:pt x="998" y="201"/>
                      <a:pt x="770" y="42"/>
                    </a:cubicBezTo>
                    <a:cubicBezTo>
                      <a:pt x="730" y="13"/>
                      <a:pt x="672" y="0"/>
                      <a:pt x="60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18"/>
              <p:cNvSpPr/>
              <p:nvPr/>
            </p:nvSpPr>
            <p:spPr>
              <a:xfrm>
                <a:off x="1152850" y="3788400"/>
                <a:ext cx="932200" cy="598425"/>
              </a:xfrm>
              <a:custGeom>
                <a:avLst/>
                <a:gdLst/>
                <a:ahLst/>
                <a:cxnLst/>
                <a:rect l="l" t="t" r="r" b="b"/>
                <a:pathLst>
                  <a:path w="37288" h="23937" extrusionOk="0">
                    <a:moveTo>
                      <a:pt x="14082" y="1"/>
                    </a:moveTo>
                    <a:cubicBezTo>
                      <a:pt x="11934" y="1"/>
                      <a:pt x="9749" y="345"/>
                      <a:pt x="7590" y="1068"/>
                    </a:cubicBezTo>
                    <a:cubicBezTo>
                      <a:pt x="7419" y="1125"/>
                      <a:pt x="7248" y="1182"/>
                      <a:pt x="7077" y="1268"/>
                    </a:cubicBezTo>
                    <a:cubicBezTo>
                      <a:pt x="3681" y="2495"/>
                      <a:pt x="457" y="5120"/>
                      <a:pt x="258" y="8972"/>
                    </a:cubicBezTo>
                    <a:cubicBezTo>
                      <a:pt x="1" y="14050"/>
                      <a:pt x="5936" y="18330"/>
                      <a:pt x="9702" y="20584"/>
                    </a:cubicBezTo>
                    <a:cubicBezTo>
                      <a:pt x="12733" y="22379"/>
                      <a:pt x="18862" y="23937"/>
                      <a:pt x="24293" y="23937"/>
                    </a:cubicBezTo>
                    <a:cubicBezTo>
                      <a:pt x="31384" y="23937"/>
                      <a:pt x="37287" y="21280"/>
                      <a:pt x="33555" y="13023"/>
                    </a:cubicBezTo>
                    <a:lnTo>
                      <a:pt x="33555" y="12995"/>
                    </a:lnTo>
                    <a:cubicBezTo>
                      <a:pt x="29916" y="4994"/>
                      <a:pt x="22267" y="1"/>
                      <a:pt x="14082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18"/>
              <p:cNvSpPr/>
              <p:nvPr/>
            </p:nvSpPr>
            <p:spPr>
              <a:xfrm>
                <a:off x="1763450" y="4169350"/>
                <a:ext cx="508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096" extrusionOk="0">
                    <a:moveTo>
                      <a:pt x="1310" y="1"/>
                    </a:moveTo>
                    <a:cubicBezTo>
                      <a:pt x="1065" y="1"/>
                      <a:pt x="817" y="56"/>
                      <a:pt x="714" y="125"/>
                    </a:cubicBezTo>
                    <a:cubicBezTo>
                      <a:pt x="628" y="182"/>
                      <a:pt x="542" y="211"/>
                      <a:pt x="457" y="268"/>
                    </a:cubicBezTo>
                    <a:cubicBezTo>
                      <a:pt x="0" y="496"/>
                      <a:pt x="286" y="924"/>
                      <a:pt x="628" y="1038"/>
                    </a:cubicBezTo>
                    <a:cubicBezTo>
                      <a:pt x="735" y="1074"/>
                      <a:pt x="881" y="1095"/>
                      <a:pt x="1035" y="1095"/>
                    </a:cubicBezTo>
                    <a:cubicBezTo>
                      <a:pt x="1375" y="1095"/>
                      <a:pt x="1757" y="990"/>
                      <a:pt x="1855" y="696"/>
                    </a:cubicBezTo>
                    <a:lnTo>
                      <a:pt x="1912" y="496"/>
                    </a:lnTo>
                    <a:cubicBezTo>
                      <a:pt x="2031" y="121"/>
                      <a:pt x="1673" y="1"/>
                      <a:pt x="131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18"/>
              <p:cNvSpPr/>
              <p:nvPr/>
            </p:nvSpPr>
            <p:spPr>
              <a:xfrm>
                <a:off x="1750600" y="4120400"/>
                <a:ext cx="3997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930" extrusionOk="0">
                    <a:moveTo>
                      <a:pt x="743" y="0"/>
                    </a:moveTo>
                    <a:cubicBezTo>
                      <a:pt x="571" y="29"/>
                      <a:pt x="429" y="57"/>
                      <a:pt x="315" y="114"/>
                    </a:cubicBezTo>
                    <a:cubicBezTo>
                      <a:pt x="143" y="171"/>
                      <a:pt x="1" y="285"/>
                      <a:pt x="29" y="457"/>
                    </a:cubicBezTo>
                    <a:cubicBezTo>
                      <a:pt x="58" y="485"/>
                      <a:pt x="58" y="542"/>
                      <a:pt x="86" y="571"/>
                    </a:cubicBezTo>
                    <a:cubicBezTo>
                      <a:pt x="86" y="571"/>
                      <a:pt x="86" y="599"/>
                      <a:pt x="86" y="599"/>
                    </a:cubicBezTo>
                    <a:cubicBezTo>
                      <a:pt x="225" y="830"/>
                      <a:pt x="530" y="930"/>
                      <a:pt x="823" y="930"/>
                    </a:cubicBezTo>
                    <a:cubicBezTo>
                      <a:pt x="893" y="930"/>
                      <a:pt x="962" y="924"/>
                      <a:pt x="1028" y="913"/>
                    </a:cubicBezTo>
                    <a:lnTo>
                      <a:pt x="1085" y="913"/>
                    </a:lnTo>
                    <a:cubicBezTo>
                      <a:pt x="1171" y="885"/>
                      <a:pt x="1228" y="856"/>
                      <a:pt x="1285" y="828"/>
                    </a:cubicBezTo>
                    <a:cubicBezTo>
                      <a:pt x="1399" y="770"/>
                      <a:pt x="1484" y="713"/>
                      <a:pt x="1484" y="628"/>
                    </a:cubicBezTo>
                    <a:cubicBezTo>
                      <a:pt x="1599" y="371"/>
                      <a:pt x="1399" y="200"/>
                      <a:pt x="1199" y="114"/>
                    </a:cubicBezTo>
                    <a:cubicBezTo>
                      <a:pt x="1199" y="86"/>
                      <a:pt x="1171" y="86"/>
                      <a:pt x="1142" y="86"/>
                    </a:cubicBezTo>
                    <a:cubicBezTo>
                      <a:pt x="1142" y="57"/>
                      <a:pt x="1114" y="57"/>
                      <a:pt x="1085" y="57"/>
                    </a:cubicBezTo>
                    <a:cubicBezTo>
                      <a:pt x="1056" y="57"/>
                      <a:pt x="1056" y="57"/>
                      <a:pt x="1028" y="29"/>
                    </a:cubicBezTo>
                    <a:lnTo>
                      <a:pt x="942" y="29"/>
                    </a:lnTo>
                    <a:cubicBezTo>
                      <a:pt x="857" y="0"/>
                      <a:pt x="800" y="0"/>
                      <a:pt x="74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18"/>
              <p:cNvSpPr/>
              <p:nvPr/>
            </p:nvSpPr>
            <p:spPr>
              <a:xfrm>
                <a:off x="1740625" y="4283050"/>
                <a:ext cx="67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1620" extrusionOk="0">
                    <a:moveTo>
                      <a:pt x="1403" y="0"/>
                    </a:moveTo>
                    <a:cubicBezTo>
                      <a:pt x="800" y="0"/>
                      <a:pt x="162" y="230"/>
                      <a:pt x="57" y="855"/>
                    </a:cubicBezTo>
                    <a:cubicBezTo>
                      <a:pt x="57" y="855"/>
                      <a:pt x="57" y="884"/>
                      <a:pt x="57" y="912"/>
                    </a:cubicBezTo>
                    <a:cubicBezTo>
                      <a:pt x="0" y="1226"/>
                      <a:pt x="457" y="1455"/>
                      <a:pt x="714" y="1540"/>
                    </a:cubicBezTo>
                    <a:cubicBezTo>
                      <a:pt x="893" y="1591"/>
                      <a:pt x="1090" y="1620"/>
                      <a:pt x="1289" y="1620"/>
                    </a:cubicBezTo>
                    <a:cubicBezTo>
                      <a:pt x="1532" y="1620"/>
                      <a:pt x="1778" y="1577"/>
                      <a:pt x="1998" y="1483"/>
                    </a:cubicBezTo>
                    <a:cubicBezTo>
                      <a:pt x="2026" y="1483"/>
                      <a:pt x="2055" y="1483"/>
                      <a:pt x="2083" y="1455"/>
                    </a:cubicBezTo>
                    <a:cubicBezTo>
                      <a:pt x="2369" y="1340"/>
                      <a:pt x="2711" y="1112"/>
                      <a:pt x="2711" y="741"/>
                    </a:cubicBezTo>
                    <a:cubicBezTo>
                      <a:pt x="2682" y="399"/>
                      <a:pt x="2311" y="171"/>
                      <a:pt x="2026" y="85"/>
                    </a:cubicBezTo>
                    <a:cubicBezTo>
                      <a:pt x="1842" y="31"/>
                      <a:pt x="1625" y="0"/>
                      <a:pt x="140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18"/>
              <p:cNvSpPr/>
              <p:nvPr/>
            </p:nvSpPr>
            <p:spPr>
              <a:xfrm>
                <a:off x="1727075" y="4245475"/>
                <a:ext cx="38300" cy="2242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897" extrusionOk="0">
                    <a:moveTo>
                      <a:pt x="929" y="1"/>
                    </a:moveTo>
                    <a:cubicBezTo>
                      <a:pt x="799" y="1"/>
                      <a:pt x="683" y="20"/>
                      <a:pt x="628" y="47"/>
                    </a:cubicBezTo>
                    <a:cubicBezTo>
                      <a:pt x="571" y="76"/>
                      <a:pt x="485" y="104"/>
                      <a:pt x="428" y="133"/>
                    </a:cubicBezTo>
                    <a:cubicBezTo>
                      <a:pt x="29" y="304"/>
                      <a:pt x="0" y="704"/>
                      <a:pt x="457" y="846"/>
                    </a:cubicBezTo>
                    <a:cubicBezTo>
                      <a:pt x="553" y="878"/>
                      <a:pt x="672" y="897"/>
                      <a:pt x="794" y="897"/>
                    </a:cubicBezTo>
                    <a:cubicBezTo>
                      <a:pt x="1107" y="897"/>
                      <a:pt x="1443" y="775"/>
                      <a:pt x="1484" y="447"/>
                    </a:cubicBezTo>
                    <a:cubicBezTo>
                      <a:pt x="1484" y="418"/>
                      <a:pt x="1484" y="361"/>
                      <a:pt x="1512" y="333"/>
                    </a:cubicBezTo>
                    <a:cubicBezTo>
                      <a:pt x="1532" y="82"/>
                      <a:pt x="1199" y="1"/>
                      <a:pt x="92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18"/>
              <p:cNvSpPr/>
              <p:nvPr/>
            </p:nvSpPr>
            <p:spPr>
              <a:xfrm>
                <a:off x="1309075" y="3942325"/>
                <a:ext cx="40675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836" extrusionOk="0">
                    <a:moveTo>
                      <a:pt x="861" y="1"/>
                    </a:moveTo>
                    <a:cubicBezTo>
                      <a:pt x="718" y="1"/>
                      <a:pt x="575" y="28"/>
                      <a:pt x="457" y="76"/>
                    </a:cubicBezTo>
                    <a:cubicBezTo>
                      <a:pt x="229" y="161"/>
                      <a:pt x="0" y="418"/>
                      <a:pt x="229" y="646"/>
                    </a:cubicBezTo>
                    <a:cubicBezTo>
                      <a:pt x="379" y="780"/>
                      <a:pt x="578" y="835"/>
                      <a:pt x="775" y="835"/>
                    </a:cubicBezTo>
                    <a:cubicBezTo>
                      <a:pt x="914" y="835"/>
                      <a:pt x="1052" y="808"/>
                      <a:pt x="1170" y="760"/>
                    </a:cubicBezTo>
                    <a:cubicBezTo>
                      <a:pt x="1398" y="675"/>
                      <a:pt x="1627" y="418"/>
                      <a:pt x="1398" y="190"/>
                    </a:cubicBezTo>
                    <a:cubicBezTo>
                      <a:pt x="1265" y="56"/>
                      <a:pt x="1062" y="1"/>
                      <a:pt x="86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18"/>
              <p:cNvSpPr/>
              <p:nvPr/>
            </p:nvSpPr>
            <p:spPr>
              <a:xfrm>
                <a:off x="1267575" y="3999400"/>
                <a:ext cx="45075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268" extrusionOk="0">
                    <a:moveTo>
                      <a:pt x="962" y="0"/>
                    </a:moveTo>
                    <a:cubicBezTo>
                      <a:pt x="491" y="0"/>
                      <a:pt x="1" y="205"/>
                      <a:pt x="63" y="560"/>
                    </a:cubicBezTo>
                    <a:cubicBezTo>
                      <a:pt x="120" y="789"/>
                      <a:pt x="148" y="988"/>
                      <a:pt x="376" y="1131"/>
                    </a:cubicBezTo>
                    <a:cubicBezTo>
                      <a:pt x="564" y="1214"/>
                      <a:pt x="798" y="1267"/>
                      <a:pt x="1011" y="1267"/>
                    </a:cubicBezTo>
                    <a:cubicBezTo>
                      <a:pt x="1089" y="1267"/>
                      <a:pt x="1164" y="1260"/>
                      <a:pt x="1232" y="1245"/>
                    </a:cubicBezTo>
                    <a:cubicBezTo>
                      <a:pt x="1432" y="1217"/>
                      <a:pt x="1660" y="1131"/>
                      <a:pt x="1717" y="931"/>
                    </a:cubicBezTo>
                    <a:cubicBezTo>
                      <a:pt x="1803" y="789"/>
                      <a:pt x="1803" y="731"/>
                      <a:pt x="1774" y="475"/>
                    </a:cubicBezTo>
                    <a:cubicBezTo>
                      <a:pt x="1748" y="147"/>
                      <a:pt x="1362" y="0"/>
                      <a:pt x="96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18"/>
              <p:cNvSpPr/>
              <p:nvPr/>
            </p:nvSpPr>
            <p:spPr>
              <a:xfrm>
                <a:off x="1420350" y="4007325"/>
                <a:ext cx="49950" cy="28200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1128" extrusionOk="0">
                    <a:moveTo>
                      <a:pt x="1227" y="0"/>
                    </a:moveTo>
                    <a:cubicBezTo>
                      <a:pt x="910" y="0"/>
                      <a:pt x="581" y="91"/>
                      <a:pt x="428" y="243"/>
                    </a:cubicBezTo>
                    <a:cubicBezTo>
                      <a:pt x="200" y="329"/>
                      <a:pt x="0" y="443"/>
                      <a:pt x="29" y="671"/>
                    </a:cubicBezTo>
                    <a:cubicBezTo>
                      <a:pt x="29" y="1042"/>
                      <a:pt x="542" y="1099"/>
                      <a:pt x="799" y="1128"/>
                    </a:cubicBezTo>
                    <a:cubicBezTo>
                      <a:pt x="1227" y="1128"/>
                      <a:pt x="1998" y="1042"/>
                      <a:pt x="1998" y="472"/>
                    </a:cubicBezTo>
                    <a:cubicBezTo>
                      <a:pt x="1998" y="140"/>
                      <a:pt x="1621" y="0"/>
                      <a:pt x="122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18"/>
              <p:cNvSpPr/>
              <p:nvPr/>
            </p:nvSpPr>
            <p:spPr>
              <a:xfrm>
                <a:off x="1432475" y="3866925"/>
                <a:ext cx="285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496" extrusionOk="0">
                    <a:moveTo>
                      <a:pt x="761" y="0"/>
                    </a:moveTo>
                    <a:cubicBezTo>
                      <a:pt x="565" y="0"/>
                      <a:pt x="406" y="42"/>
                      <a:pt x="229" y="153"/>
                    </a:cubicBezTo>
                    <a:cubicBezTo>
                      <a:pt x="0" y="305"/>
                      <a:pt x="254" y="495"/>
                      <a:pt x="508" y="495"/>
                    </a:cubicBezTo>
                    <a:cubicBezTo>
                      <a:pt x="634" y="495"/>
                      <a:pt x="761" y="448"/>
                      <a:pt x="828" y="324"/>
                    </a:cubicBezTo>
                    <a:cubicBezTo>
                      <a:pt x="856" y="281"/>
                      <a:pt x="849" y="274"/>
                      <a:pt x="853" y="274"/>
                    </a:cubicBezTo>
                    <a:lnTo>
                      <a:pt x="853" y="274"/>
                    </a:lnTo>
                    <a:cubicBezTo>
                      <a:pt x="855" y="274"/>
                      <a:pt x="859" y="276"/>
                      <a:pt x="872" y="276"/>
                    </a:cubicBezTo>
                    <a:cubicBezTo>
                      <a:pt x="885" y="276"/>
                      <a:pt x="906" y="274"/>
                      <a:pt x="942" y="267"/>
                    </a:cubicBezTo>
                    <a:cubicBezTo>
                      <a:pt x="1142" y="210"/>
                      <a:pt x="1142" y="39"/>
                      <a:pt x="942" y="10"/>
                    </a:cubicBezTo>
                    <a:cubicBezTo>
                      <a:pt x="878" y="4"/>
                      <a:pt x="818" y="0"/>
                      <a:pt x="76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18"/>
              <p:cNvSpPr/>
              <p:nvPr/>
            </p:nvSpPr>
            <p:spPr>
              <a:xfrm>
                <a:off x="1456000" y="4168450"/>
                <a:ext cx="47825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120" extrusionOk="0">
                    <a:moveTo>
                      <a:pt x="488" y="1006"/>
                    </a:moveTo>
                    <a:cubicBezTo>
                      <a:pt x="488" y="1006"/>
                      <a:pt x="503" y="1011"/>
                      <a:pt x="529" y="1021"/>
                    </a:cubicBezTo>
                    <a:lnTo>
                      <a:pt x="529" y="1021"/>
                    </a:lnTo>
                    <a:cubicBezTo>
                      <a:pt x="501" y="1011"/>
                      <a:pt x="487" y="1006"/>
                      <a:pt x="488" y="1006"/>
                    </a:cubicBezTo>
                    <a:close/>
                    <a:moveTo>
                      <a:pt x="972" y="0"/>
                    </a:moveTo>
                    <a:cubicBezTo>
                      <a:pt x="805" y="0"/>
                      <a:pt x="636" y="36"/>
                      <a:pt x="486" y="104"/>
                    </a:cubicBezTo>
                    <a:cubicBezTo>
                      <a:pt x="258" y="189"/>
                      <a:pt x="1" y="389"/>
                      <a:pt x="115" y="675"/>
                    </a:cubicBezTo>
                    <a:cubicBezTo>
                      <a:pt x="172" y="789"/>
                      <a:pt x="258" y="874"/>
                      <a:pt x="372" y="960"/>
                    </a:cubicBezTo>
                    <a:cubicBezTo>
                      <a:pt x="454" y="987"/>
                      <a:pt x="509" y="1040"/>
                      <a:pt x="589" y="1045"/>
                    </a:cubicBezTo>
                    <a:lnTo>
                      <a:pt x="589" y="1045"/>
                    </a:lnTo>
                    <a:cubicBezTo>
                      <a:pt x="609" y="1053"/>
                      <a:pt x="632" y="1063"/>
                      <a:pt x="657" y="1074"/>
                    </a:cubicBezTo>
                    <a:cubicBezTo>
                      <a:pt x="756" y="1104"/>
                      <a:pt x="871" y="1119"/>
                      <a:pt x="991" y="1119"/>
                    </a:cubicBezTo>
                    <a:cubicBezTo>
                      <a:pt x="1218" y="1119"/>
                      <a:pt x="1459" y="1062"/>
                      <a:pt x="1627" y="931"/>
                    </a:cubicBezTo>
                    <a:cubicBezTo>
                      <a:pt x="1799" y="817"/>
                      <a:pt x="1913" y="675"/>
                      <a:pt x="1827" y="446"/>
                    </a:cubicBezTo>
                    <a:cubicBezTo>
                      <a:pt x="1770" y="275"/>
                      <a:pt x="1627" y="218"/>
                      <a:pt x="1485" y="132"/>
                    </a:cubicBezTo>
                    <a:cubicBezTo>
                      <a:pt x="1336" y="43"/>
                      <a:pt x="1155" y="0"/>
                      <a:pt x="97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18"/>
              <p:cNvSpPr/>
              <p:nvPr/>
            </p:nvSpPr>
            <p:spPr>
              <a:xfrm>
                <a:off x="1397525" y="4222125"/>
                <a:ext cx="44250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82" extrusionOk="0">
                    <a:moveTo>
                      <a:pt x="775" y="0"/>
                    </a:moveTo>
                    <a:cubicBezTo>
                      <a:pt x="538" y="0"/>
                      <a:pt x="311" y="72"/>
                      <a:pt x="200" y="239"/>
                    </a:cubicBezTo>
                    <a:cubicBezTo>
                      <a:pt x="172" y="268"/>
                      <a:pt x="172" y="297"/>
                      <a:pt x="143" y="325"/>
                    </a:cubicBezTo>
                    <a:cubicBezTo>
                      <a:pt x="86" y="439"/>
                      <a:pt x="0" y="553"/>
                      <a:pt x="86" y="696"/>
                    </a:cubicBezTo>
                    <a:cubicBezTo>
                      <a:pt x="257" y="924"/>
                      <a:pt x="428" y="1010"/>
                      <a:pt x="742" y="1067"/>
                    </a:cubicBezTo>
                    <a:cubicBezTo>
                      <a:pt x="789" y="1076"/>
                      <a:pt x="842" y="1081"/>
                      <a:pt x="899" y="1081"/>
                    </a:cubicBezTo>
                    <a:cubicBezTo>
                      <a:pt x="1186" y="1081"/>
                      <a:pt x="1565" y="958"/>
                      <a:pt x="1684" y="696"/>
                    </a:cubicBezTo>
                    <a:lnTo>
                      <a:pt x="1684" y="667"/>
                    </a:lnTo>
                    <a:cubicBezTo>
                      <a:pt x="1769" y="496"/>
                      <a:pt x="1627" y="354"/>
                      <a:pt x="1484" y="268"/>
                    </a:cubicBezTo>
                    <a:lnTo>
                      <a:pt x="1455" y="268"/>
                    </a:lnTo>
                    <a:cubicBezTo>
                      <a:pt x="1455" y="239"/>
                      <a:pt x="1427" y="211"/>
                      <a:pt x="1427" y="211"/>
                    </a:cubicBezTo>
                    <a:cubicBezTo>
                      <a:pt x="1281" y="79"/>
                      <a:pt x="1023" y="0"/>
                      <a:pt x="77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18"/>
              <p:cNvSpPr/>
              <p:nvPr/>
            </p:nvSpPr>
            <p:spPr>
              <a:xfrm>
                <a:off x="1663575" y="3935225"/>
                <a:ext cx="40700" cy="26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042" extrusionOk="0">
                    <a:moveTo>
                      <a:pt x="872" y="1"/>
                    </a:moveTo>
                    <a:cubicBezTo>
                      <a:pt x="618" y="1"/>
                      <a:pt x="355" y="89"/>
                      <a:pt x="229" y="246"/>
                    </a:cubicBezTo>
                    <a:cubicBezTo>
                      <a:pt x="201" y="246"/>
                      <a:pt x="172" y="274"/>
                      <a:pt x="144" y="303"/>
                    </a:cubicBezTo>
                    <a:cubicBezTo>
                      <a:pt x="1" y="445"/>
                      <a:pt x="58" y="616"/>
                      <a:pt x="172" y="759"/>
                    </a:cubicBezTo>
                    <a:cubicBezTo>
                      <a:pt x="158" y="752"/>
                      <a:pt x="149" y="748"/>
                      <a:pt x="145" y="748"/>
                    </a:cubicBezTo>
                    <a:lnTo>
                      <a:pt x="145" y="748"/>
                    </a:lnTo>
                    <a:cubicBezTo>
                      <a:pt x="133" y="748"/>
                      <a:pt x="165" y="781"/>
                      <a:pt x="229" y="845"/>
                    </a:cubicBezTo>
                    <a:cubicBezTo>
                      <a:pt x="258" y="873"/>
                      <a:pt x="286" y="902"/>
                      <a:pt x="343" y="902"/>
                    </a:cubicBezTo>
                    <a:cubicBezTo>
                      <a:pt x="400" y="930"/>
                      <a:pt x="429" y="959"/>
                      <a:pt x="457" y="959"/>
                    </a:cubicBezTo>
                    <a:cubicBezTo>
                      <a:pt x="552" y="1013"/>
                      <a:pt x="671" y="1041"/>
                      <a:pt x="793" y="1041"/>
                    </a:cubicBezTo>
                    <a:cubicBezTo>
                      <a:pt x="911" y="1041"/>
                      <a:pt x="1030" y="1014"/>
                      <a:pt x="1129" y="957"/>
                    </a:cubicBezTo>
                    <a:lnTo>
                      <a:pt x="1129" y="957"/>
                    </a:lnTo>
                    <a:cubicBezTo>
                      <a:pt x="1183" y="935"/>
                      <a:pt x="1238" y="904"/>
                      <a:pt x="1285" y="873"/>
                    </a:cubicBezTo>
                    <a:cubicBezTo>
                      <a:pt x="1370" y="845"/>
                      <a:pt x="1399" y="759"/>
                      <a:pt x="1456" y="702"/>
                    </a:cubicBezTo>
                    <a:cubicBezTo>
                      <a:pt x="1627" y="559"/>
                      <a:pt x="1542" y="388"/>
                      <a:pt x="1456" y="246"/>
                    </a:cubicBezTo>
                    <a:cubicBezTo>
                      <a:pt x="1427" y="246"/>
                      <a:pt x="1427" y="217"/>
                      <a:pt x="1399" y="188"/>
                    </a:cubicBezTo>
                    <a:cubicBezTo>
                      <a:pt x="1283" y="60"/>
                      <a:pt x="1081" y="1"/>
                      <a:pt x="87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18"/>
              <p:cNvSpPr/>
              <p:nvPr/>
            </p:nvSpPr>
            <p:spPr>
              <a:xfrm>
                <a:off x="1613650" y="4018550"/>
                <a:ext cx="44250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965" extrusionOk="0">
                    <a:moveTo>
                      <a:pt x="1051" y="1"/>
                    </a:moveTo>
                    <a:cubicBezTo>
                      <a:pt x="954" y="1"/>
                      <a:pt x="866" y="9"/>
                      <a:pt x="800" y="23"/>
                    </a:cubicBezTo>
                    <a:cubicBezTo>
                      <a:pt x="457" y="80"/>
                      <a:pt x="1" y="536"/>
                      <a:pt x="514" y="764"/>
                    </a:cubicBezTo>
                    <a:cubicBezTo>
                      <a:pt x="600" y="821"/>
                      <a:pt x="685" y="879"/>
                      <a:pt x="800" y="936"/>
                    </a:cubicBezTo>
                    <a:cubicBezTo>
                      <a:pt x="885" y="964"/>
                      <a:pt x="999" y="964"/>
                      <a:pt x="1085" y="964"/>
                    </a:cubicBezTo>
                    <a:cubicBezTo>
                      <a:pt x="1142" y="964"/>
                      <a:pt x="1170" y="936"/>
                      <a:pt x="1227" y="936"/>
                    </a:cubicBezTo>
                    <a:lnTo>
                      <a:pt x="1256" y="936"/>
                    </a:lnTo>
                    <a:cubicBezTo>
                      <a:pt x="1541" y="879"/>
                      <a:pt x="1770" y="707"/>
                      <a:pt x="1770" y="422"/>
                    </a:cubicBezTo>
                    <a:cubicBezTo>
                      <a:pt x="1770" y="94"/>
                      <a:pt x="1367" y="1"/>
                      <a:pt x="105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3" name="Google Shape;1543;p18"/>
            <p:cNvGrpSpPr/>
            <p:nvPr/>
          </p:nvGrpSpPr>
          <p:grpSpPr>
            <a:xfrm>
              <a:off x="8221500" y="-243612"/>
              <a:ext cx="752025" cy="666400"/>
              <a:chOff x="5212300" y="2549513"/>
              <a:chExt cx="752025" cy="666400"/>
            </a:xfrm>
          </p:grpSpPr>
          <p:sp>
            <p:nvSpPr>
              <p:cNvPr id="1544" name="Google Shape;1544;p18"/>
              <p:cNvSpPr/>
              <p:nvPr/>
            </p:nvSpPr>
            <p:spPr>
              <a:xfrm>
                <a:off x="5212300" y="2803963"/>
                <a:ext cx="185475" cy="179900"/>
              </a:xfrm>
              <a:custGeom>
                <a:avLst/>
                <a:gdLst/>
                <a:ahLst/>
                <a:cxnLst/>
                <a:rect l="l" t="t" r="r" b="b"/>
                <a:pathLst>
                  <a:path w="7419" h="7196" extrusionOk="0">
                    <a:moveTo>
                      <a:pt x="5266" y="0"/>
                    </a:moveTo>
                    <a:cubicBezTo>
                      <a:pt x="4880" y="0"/>
                      <a:pt x="4448" y="84"/>
                      <a:pt x="3966" y="171"/>
                    </a:cubicBezTo>
                    <a:cubicBezTo>
                      <a:pt x="2368" y="457"/>
                      <a:pt x="685" y="1056"/>
                      <a:pt x="171" y="2511"/>
                    </a:cubicBezTo>
                    <a:cubicBezTo>
                      <a:pt x="57" y="2825"/>
                      <a:pt x="0" y="3196"/>
                      <a:pt x="0" y="3595"/>
                    </a:cubicBezTo>
                    <a:cubicBezTo>
                      <a:pt x="28" y="5556"/>
                      <a:pt x="1044" y="7196"/>
                      <a:pt x="3101" y="7196"/>
                    </a:cubicBezTo>
                    <a:cubicBezTo>
                      <a:pt x="3170" y="7196"/>
                      <a:pt x="3239" y="7194"/>
                      <a:pt x="3310" y="7190"/>
                    </a:cubicBezTo>
                    <a:cubicBezTo>
                      <a:pt x="4736" y="7133"/>
                      <a:pt x="6163" y="6848"/>
                      <a:pt x="6848" y="5450"/>
                    </a:cubicBezTo>
                    <a:cubicBezTo>
                      <a:pt x="7418" y="4337"/>
                      <a:pt x="7418" y="2169"/>
                      <a:pt x="6791" y="970"/>
                    </a:cubicBezTo>
                    <a:cubicBezTo>
                      <a:pt x="6387" y="215"/>
                      <a:pt x="5885" y="0"/>
                      <a:pt x="5266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18"/>
              <p:cNvSpPr/>
              <p:nvPr/>
            </p:nvSpPr>
            <p:spPr>
              <a:xfrm>
                <a:off x="5553375" y="2757913"/>
                <a:ext cx="146125" cy="142375"/>
              </a:xfrm>
              <a:custGeom>
                <a:avLst/>
                <a:gdLst/>
                <a:ahLst/>
                <a:cxnLst/>
                <a:rect l="l" t="t" r="r" b="b"/>
                <a:pathLst>
                  <a:path w="5845" h="5695" extrusionOk="0">
                    <a:moveTo>
                      <a:pt x="3616" y="0"/>
                    </a:moveTo>
                    <a:cubicBezTo>
                      <a:pt x="2410" y="0"/>
                      <a:pt x="976" y="752"/>
                      <a:pt x="538" y="1671"/>
                    </a:cubicBezTo>
                    <a:cubicBezTo>
                      <a:pt x="423" y="1899"/>
                      <a:pt x="338" y="2156"/>
                      <a:pt x="309" y="2384"/>
                    </a:cubicBezTo>
                    <a:cubicBezTo>
                      <a:pt x="0" y="4109"/>
                      <a:pt x="1526" y="5695"/>
                      <a:pt x="3232" y="5695"/>
                    </a:cubicBezTo>
                    <a:cubicBezTo>
                      <a:pt x="3417" y="5695"/>
                      <a:pt x="3603" y="5676"/>
                      <a:pt x="3790" y="5637"/>
                    </a:cubicBezTo>
                    <a:cubicBezTo>
                      <a:pt x="5217" y="5352"/>
                      <a:pt x="5845" y="5123"/>
                      <a:pt x="5816" y="3440"/>
                    </a:cubicBezTo>
                    <a:cubicBezTo>
                      <a:pt x="5816" y="2327"/>
                      <a:pt x="5673" y="986"/>
                      <a:pt x="4789" y="330"/>
                    </a:cubicBezTo>
                    <a:cubicBezTo>
                      <a:pt x="4468" y="101"/>
                      <a:pt x="4057" y="0"/>
                      <a:pt x="3616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18"/>
              <p:cNvSpPr/>
              <p:nvPr/>
            </p:nvSpPr>
            <p:spPr>
              <a:xfrm>
                <a:off x="5351025" y="3113838"/>
                <a:ext cx="123775" cy="102075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4083" extrusionOk="0">
                    <a:moveTo>
                      <a:pt x="3513" y="0"/>
                    </a:moveTo>
                    <a:cubicBezTo>
                      <a:pt x="2528" y="0"/>
                      <a:pt x="1200" y="1616"/>
                      <a:pt x="414" y="2613"/>
                    </a:cubicBezTo>
                    <a:cubicBezTo>
                      <a:pt x="0" y="3731"/>
                      <a:pt x="848" y="4083"/>
                      <a:pt x="1693" y="4083"/>
                    </a:cubicBezTo>
                    <a:cubicBezTo>
                      <a:pt x="2013" y="4083"/>
                      <a:pt x="2332" y="4032"/>
                      <a:pt x="2583" y="3954"/>
                    </a:cubicBezTo>
                    <a:cubicBezTo>
                      <a:pt x="3867" y="3583"/>
                      <a:pt x="4951" y="3041"/>
                      <a:pt x="4609" y="1415"/>
                    </a:cubicBezTo>
                    <a:cubicBezTo>
                      <a:pt x="4393" y="385"/>
                      <a:pt x="3994" y="0"/>
                      <a:pt x="3513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18"/>
              <p:cNvSpPr/>
              <p:nvPr/>
            </p:nvSpPr>
            <p:spPr>
              <a:xfrm>
                <a:off x="5860675" y="2712463"/>
                <a:ext cx="103650" cy="91775"/>
              </a:xfrm>
              <a:custGeom>
                <a:avLst/>
                <a:gdLst/>
                <a:ahLst/>
                <a:cxnLst/>
                <a:rect l="l" t="t" r="r" b="b"/>
                <a:pathLst>
                  <a:path w="4146" h="3671" extrusionOk="0">
                    <a:moveTo>
                      <a:pt x="2505" y="0"/>
                    </a:moveTo>
                    <a:cubicBezTo>
                      <a:pt x="1612" y="0"/>
                      <a:pt x="518" y="525"/>
                      <a:pt x="1" y="1435"/>
                    </a:cubicBezTo>
                    <a:cubicBezTo>
                      <a:pt x="143" y="2861"/>
                      <a:pt x="143" y="3375"/>
                      <a:pt x="1627" y="3632"/>
                    </a:cubicBezTo>
                    <a:cubicBezTo>
                      <a:pt x="1768" y="3658"/>
                      <a:pt x="1901" y="3671"/>
                      <a:pt x="2026" y="3671"/>
                    </a:cubicBezTo>
                    <a:cubicBezTo>
                      <a:pt x="2982" y="3671"/>
                      <a:pt x="3464" y="2923"/>
                      <a:pt x="3767" y="1863"/>
                    </a:cubicBezTo>
                    <a:cubicBezTo>
                      <a:pt x="4145" y="568"/>
                      <a:pt x="3433" y="0"/>
                      <a:pt x="2505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18"/>
              <p:cNvSpPr/>
              <p:nvPr/>
            </p:nvSpPr>
            <p:spPr>
              <a:xfrm>
                <a:off x="5529150" y="2549513"/>
                <a:ext cx="85250" cy="69050"/>
              </a:xfrm>
              <a:custGeom>
                <a:avLst/>
                <a:gdLst/>
                <a:ahLst/>
                <a:cxnLst/>
                <a:rect l="l" t="t" r="r" b="b"/>
                <a:pathLst>
                  <a:path w="3410" h="2762" extrusionOk="0">
                    <a:moveTo>
                      <a:pt x="1156" y="0"/>
                    </a:moveTo>
                    <a:cubicBezTo>
                      <a:pt x="923" y="0"/>
                      <a:pt x="723" y="67"/>
                      <a:pt x="594" y="220"/>
                    </a:cubicBezTo>
                    <a:lnTo>
                      <a:pt x="280" y="420"/>
                    </a:lnTo>
                    <a:cubicBezTo>
                      <a:pt x="1" y="1536"/>
                      <a:pt x="158" y="2762"/>
                      <a:pt x="1420" y="2762"/>
                    </a:cubicBezTo>
                    <a:cubicBezTo>
                      <a:pt x="1448" y="2762"/>
                      <a:pt x="1477" y="2761"/>
                      <a:pt x="1507" y="2760"/>
                    </a:cubicBezTo>
                    <a:cubicBezTo>
                      <a:pt x="2134" y="2760"/>
                      <a:pt x="2791" y="2474"/>
                      <a:pt x="3047" y="1847"/>
                    </a:cubicBezTo>
                    <a:cubicBezTo>
                      <a:pt x="3410" y="986"/>
                      <a:pt x="2047" y="0"/>
                      <a:pt x="1156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9" name="Google Shape;1549;p18"/>
            <p:cNvGrpSpPr/>
            <p:nvPr/>
          </p:nvGrpSpPr>
          <p:grpSpPr>
            <a:xfrm>
              <a:off x="8721475" y="592813"/>
              <a:ext cx="910925" cy="785800"/>
              <a:chOff x="6668150" y="3630500"/>
              <a:chExt cx="910925" cy="785800"/>
            </a:xfrm>
          </p:grpSpPr>
          <p:sp>
            <p:nvSpPr>
              <p:cNvPr id="1550" name="Google Shape;1550;p18"/>
              <p:cNvSpPr/>
              <p:nvPr/>
            </p:nvSpPr>
            <p:spPr>
              <a:xfrm>
                <a:off x="6917100" y="4174275"/>
                <a:ext cx="230425" cy="242025"/>
              </a:xfrm>
              <a:custGeom>
                <a:avLst/>
                <a:gdLst/>
                <a:ahLst/>
                <a:cxnLst/>
                <a:rect l="l" t="t" r="r" b="b"/>
                <a:pathLst>
                  <a:path w="9217" h="9681" extrusionOk="0">
                    <a:moveTo>
                      <a:pt x="4642" y="1"/>
                    </a:moveTo>
                    <a:cubicBezTo>
                      <a:pt x="4512" y="1"/>
                      <a:pt x="4382" y="8"/>
                      <a:pt x="4252" y="19"/>
                    </a:cubicBezTo>
                    <a:cubicBezTo>
                      <a:pt x="4052" y="48"/>
                      <a:pt x="3852" y="76"/>
                      <a:pt x="3681" y="105"/>
                    </a:cubicBezTo>
                    <a:cubicBezTo>
                      <a:pt x="3453" y="133"/>
                      <a:pt x="3139" y="305"/>
                      <a:pt x="2939" y="390"/>
                    </a:cubicBezTo>
                    <a:cubicBezTo>
                      <a:pt x="2825" y="447"/>
                      <a:pt x="2711" y="504"/>
                      <a:pt x="2597" y="590"/>
                    </a:cubicBezTo>
                    <a:cubicBezTo>
                      <a:pt x="1969" y="961"/>
                      <a:pt x="1427" y="1503"/>
                      <a:pt x="999" y="2102"/>
                    </a:cubicBezTo>
                    <a:cubicBezTo>
                      <a:pt x="314" y="3101"/>
                      <a:pt x="1" y="4385"/>
                      <a:pt x="172" y="5583"/>
                    </a:cubicBezTo>
                    <a:cubicBezTo>
                      <a:pt x="229" y="6125"/>
                      <a:pt x="343" y="6639"/>
                      <a:pt x="486" y="7181"/>
                    </a:cubicBezTo>
                    <a:cubicBezTo>
                      <a:pt x="600" y="7666"/>
                      <a:pt x="771" y="8122"/>
                      <a:pt x="914" y="8608"/>
                    </a:cubicBezTo>
                    <a:cubicBezTo>
                      <a:pt x="1056" y="8978"/>
                      <a:pt x="1285" y="9292"/>
                      <a:pt x="1627" y="9492"/>
                    </a:cubicBezTo>
                    <a:cubicBezTo>
                      <a:pt x="1851" y="9623"/>
                      <a:pt x="2100" y="9680"/>
                      <a:pt x="2349" y="9680"/>
                    </a:cubicBezTo>
                    <a:cubicBezTo>
                      <a:pt x="2480" y="9680"/>
                      <a:pt x="2612" y="9664"/>
                      <a:pt x="2740" y="9635"/>
                    </a:cubicBezTo>
                    <a:cubicBezTo>
                      <a:pt x="3482" y="9435"/>
                      <a:pt x="4024" y="8579"/>
                      <a:pt x="3767" y="7809"/>
                    </a:cubicBezTo>
                    <a:cubicBezTo>
                      <a:pt x="3510" y="7067"/>
                      <a:pt x="3253" y="6325"/>
                      <a:pt x="3111" y="5526"/>
                    </a:cubicBezTo>
                    <a:cubicBezTo>
                      <a:pt x="3082" y="5269"/>
                      <a:pt x="3082" y="5012"/>
                      <a:pt x="3082" y="4756"/>
                    </a:cubicBezTo>
                    <a:cubicBezTo>
                      <a:pt x="3139" y="4556"/>
                      <a:pt x="3168" y="4356"/>
                      <a:pt x="3225" y="4156"/>
                    </a:cubicBezTo>
                    <a:cubicBezTo>
                      <a:pt x="3310" y="4014"/>
                      <a:pt x="3396" y="3871"/>
                      <a:pt x="3482" y="3729"/>
                    </a:cubicBezTo>
                    <a:cubicBezTo>
                      <a:pt x="3596" y="3586"/>
                      <a:pt x="3710" y="3472"/>
                      <a:pt x="3852" y="3358"/>
                    </a:cubicBezTo>
                    <a:lnTo>
                      <a:pt x="3967" y="3272"/>
                    </a:lnTo>
                    <a:cubicBezTo>
                      <a:pt x="4109" y="3158"/>
                      <a:pt x="4252" y="3101"/>
                      <a:pt x="4395" y="3015"/>
                    </a:cubicBezTo>
                    <a:lnTo>
                      <a:pt x="4480" y="2987"/>
                    </a:lnTo>
                    <a:lnTo>
                      <a:pt x="4651" y="3044"/>
                    </a:lnTo>
                    <a:cubicBezTo>
                      <a:pt x="4937" y="3158"/>
                      <a:pt x="5193" y="3329"/>
                      <a:pt x="5422" y="3500"/>
                    </a:cubicBezTo>
                    <a:cubicBezTo>
                      <a:pt x="5821" y="3814"/>
                      <a:pt x="6164" y="4156"/>
                      <a:pt x="6534" y="4499"/>
                    </a:cubicBezTo>
                    <a:cubicBezTo>
                      <a:pt x="6859" y="4767"/>
                      <a:pt x="7259" y="4909"/>
                      <a:pt x="7654" y="4909"/>
                    </a:cubicBezTo>
                    <a:cubicBezTo>
                      <a:pt x="8058" y="4909"/>
                      <a:pt x="8457" y="4759"/>
                      <a:pt x="8760" y="4442"/>
                    </a:cubicBezTo>
                    <a:cubicBezTo>
                      <a:pt x="9045" y="4156"/>
                      <a:pt x="9217" y="3757"/>
                      <a:pt x="9217" y="3329"/>
                    </a:cubicBezTo>
                    <a:cubicBezTo>
                      <a:pt x="9188" y="2901"/>
                      <a:pt x="9017" y="2530"/>
                      <a:pt x="8731" y="2216"/>
                    </a:cubicBezTo>
                    <a:cubicBezTo>
                      <a:pt x="8332" y="1817"/>
                      <a:pt x="7875" y="1474"/>
                      <a:pt x="7419" y="1161"/>
                    </a:cubicBezTo>
                    <a:cubicBezTo>
                      <a:pt x="7077" y="904"/>
                      <a:pt x="6706" y="676"/>
                      <a:pt x="6306" y="476"/>
                    </a:cubicBezTo>
                    <a:cubicBezTo>
                      <a:pt x="5964" y="276"/>
                      <a:pt x="5564" y="162"/>
                      <a:pt x="5193" y="48"/>
                    </a:cubicBezTo>
                    <a:cubicBezTo>
                      <a:pt x="5010" y="14"/>
                      <a:pt x="4826" y="1"/>
                      <a:pt x="4642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18"/>
              <p:cNvSpPr/>
              <p:nvPr/>
            </p:nvSpPr>
            <p:spPr>
              <a:xfrm>
                <a:off x="7317975" y="3974625"/>
                <a:ext cx="183350" cy="210900"/>
              </a:xfrm>
              <a:custGeom>
                <a:avLst/>
                <a:gdLst/>
                <a:ahLst/>
                <a:cxnLst/>
                <a:rect l="l" t="t" r="r" b="b"/>
                <a:pathLst>
                  <a:path w="7334" h="8436" extrusionOk="0">
                    <a:moveTo>
                      <a:pt x="4070" y="1"/>
                    </a:moveTo>
                    <a:cubicBezTo>
                      <a:pt x="3868" y="1"/>
                      <a:pt x="3669" y="23"/>
                      <a:pt x="3482" y="73"/>
                    </a:cubicBezTo>
                    <a:cubicBezTo>
                      <a:pt x="3082" y="159"/>
                      <a:pt x="2711" y="330"/>
                      <a:pt x="2369" y="501"/>
                    </a:cubicBezTo>
                    <a:lnTo>
                      <a:pt x="2255" y="558"/>
                    </a:lnTo>
                    <a:cubicBezTo>
                      <a:pt x="1998" y="730"/>
                      <a:pt x="1741" y="929"/>
                      <a:pt x="1513" y="1129"/>
                    </a:cubicBezTo>
                    <a:cubicBezTo>
                      <a:pt x="1399" y="1243"/>
                      <a:pt x="1285" y="1357"/>
                      <a:pt x="1171" y="1471"/>
                    </a:cubicBezTo>
                    <a:cubicBezTo>
                      <a:pt x="714" y="2014"/>
                      <a:pt x="286" y="2584"/>
                      <a:pt x="143" y="3298"/>
                    </a:cubicBezTo>
                    <a:cubicBezTo>
                      <a:pt x="1" y="3954"/>
                      <a:pt x="115" y="4610"/>
                      <a:pt x="257" y="5266"/>
                    </a:cubicBezTo>
                    <a:cubicBezTo>
                      <a:pt x="400" y="6008"/>
                      <a:pt x="657" y="6693"/>
                      <a:pt x="885" y="7406"/>
                    </a:cubicBezTo>
                    <a:cubicBezTo>
                      <a:pt x="999" y="7777"/>
                      <a:pt x="1228" y="8062"/>
                      <a:pt x="1570" y="8262"/>
                    </a:cubicBezTo>
                    <a:cubicBezTo>
                      <a:pt x="1773" y="8373"/>
                      <a:pt x="2011" y="8436"/>
                      <a:pt x="2247" y="8436"/>
                    </a:cubicBezTo>
                    <a:cubicBezTo>
                      <a:pt x="2376" y="8436"/>
                      <a:pt x="2504" y="8417"/>
                      <a:pt x="2626" y="8376"/>
                    </a:cubicBezTo>
                    <a:cubicBezTo>
                      <a:pt x="3367" y="8177"/>
                      <a:pt x="3853" y="7378"/>
                      <a:pt x="3624" y="6636"/>
                    </a:cubicBezTo>
                    <a:cubicBezTo>
                      <a:pt x="3367" y="5837"/>
                      <a:pt x="3082" y="5009"/>
                      <a:pt x="2911" y="4182"/>
                    </a:cubicBezTo>
                    <a:lnTo>
                      <a:pt x="2911" y="3897"/>
                    </a:lnTo>
                    <a:lnTo>
                      <a:pt x="2911" y="3868"/>
                    </a:lnTo>
                    <a:lnTo>
                      <a:pt x="2997" y="3697"/>
                    </a:lnTo>
                    <a:cubicBezTo>
                      <a:pt x="3168" y="3497"/>
                      <a:pt x="3339" y="3326"/>
                      <a:pt x="3510" y="3183"/>
                    </a:cubicBezTo>
                    <a:cubicBezTo>
                      <a:pt x="3624" y="3098"/>
                      <a:pt x="3767" y="3012"/>
                      <a:pt x="3881" y="2955"/>
                    </a:cubicBezTo>
                    <a:lnTo>
                      <a:pt x="3967" y="2927"/>
                    </a:lnTo>
                    <a:cubicBezTo>
                      <a:pt x="4109" y="3098"/>
                      <a:pt x="4252" y="3269"/>
                      <a:pt x="4395" y="3440"/>
                    </a:cubicBezTo>
                    <a:cubicBezTo>
                      <a:pt x="4480" y="3526"/>
                      <a:pt x="4537" y="3640"/>
                      <a:pt x="4623" y="3726"/>
                    </a:cubicBezTo>
                    <a:cubicBezTo>
                      <a:pt x="4794" y="3954"/>
                      <a:pt x="5022" y="4096"/>
                      <a:pt x="5251" y="4268"/>
                    </a:cubicBezTo>
                    <a:cubicBezTo>
                      <a:pt x="5479" y="4382"/>
                      <a:pt x="5707" y="4439"/>
                      <a:pt x="5964" y="4439"/>
                    </a:cubicBezTo>
                    <a:cubicBezTo>
                      <a:pt x="6335" y="4410"/>
                      <a:pt x="6677" y="4268"/>
                      <a:pt x="6963" y="3982"/>
                    </a:cubicBezTo>
                    <a:cubicBezTo>
                      <a:pt x="7134" y="3811"/>
                      <a:pt x="7248" y="3611"/>
                      <a:pt x="7305" y="3383"/>
                    </a:cubicBezTo>
                    <a:cubicBezTo>
                      <a:pt x="7305" y="3240"/>
                      <a:pt x="7333" y="3126"/>
                      <a:pt x="7333" y="3012"/>
                    </a:cubicBezTo>
                    <a:cubicBezTo>
                      <a:pt x="7333" y="2755"/>
                      <a:pt x="7276" y="2527"/>
                      <a:pt x="7134" y="2299"/>
                    </a:cubicBezTo>
                    <a:cubicBezTo>
                      <a:pt x="6963" y="1899"/>
                      <a:pt x="6677" y="1557"/>
                      <a:pt x="6392" y="1215"/>
                    </a:cubicBezTo>
                    <a:cubicBezTo>
                      <a:pt x="5992" y="730"/>
                      <a:pt x="5479" y="273"/>
                      <a:pt x="4851" y="102"/>
                    </a:cubicBezTo>
                    <a:cubicBezTo>
                      <a:pt x="4595" y="38"/>
                      <a:pt x="4329" y="1"/>
                      <a:pt x="4070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18"/>
              <p:cNvSpPr/>
              <p:nvPr/>
            </p:nvSpPr>
            <p:spPr>
              <a:xfrm>
                <a:off x="7009125" y="3888175"/>
                <a:ext cx="209025" cy="196100"/>
              </a:xfrm>
              <a:custGeom>
                <a:avLst/>
                <a:gdLst/>
                <a:ahLst/>
                <a:cxnLst/>
                <a:rect l="l" t="t" r="r" b="b"/>
                <a:pathLst>
                  <a:path w="8361" h="7844" extrusionOk="0">
                    <a:moveTo>
                      <a:pt x="3967" y="1"/>
                    </a:moveTo>
                    <a:cubicBezTo>
                      <a:pt x="3304" y="1"/>
                      <a:pt x="2654" y="179"/>
                      <a:pt x="2083" y="536"/>
                    </a:cubicBezTo>
                    <a:cubicBezTo>
                      <a:pt x="1998" y="593"/>
                      <a:pt x="1912" y="650"/>
                      <a:pt x="1798" y="735"/>
                    </a:cubicBezTo>
                    <a:cubicBezTo>
                      <a:pt x="1598" y="878"/>
                      <a:pt x="1370" y="1049"/>
                      <a:pt x="1170" y="1220"/>
                    </a:cubicBezTo>
                    <a:cubicBezTo>
                      <a:pt x="885" y="1477"/>
                      <a:pt x="685" y="1734"/>
                      <a:pt x="485" y="2048"/>
                    </a:cubicBezTo>
                    <a:cubicBezTo>
                      <a:pt x="371" y="2247"/>
                      <a:pt x="286" y="2504"/>
                      <a:pt x="200" y="2733"/>
                    </a:cubicBezTo>
                    <a:cubicBezTo>
                      <a:pt x="171" y="2847"/>
                      <a:pt x="114" y="2961"/>
                      <a:pt x="114" y="3075"/>
                    </a:cubicBezTo>
                    <a:cubicBezTo>
                      <a:pt x="0" y="3560"/>
                      <a:pt x="29" y="4045"/>
                      <a:pt x="114" y="4530"/>
                    </a:cubicBezTo>
                    <a:cubicBezTo>
                      <a:pt x="286" y="5443"/>
                      <a:pt x="714" y="6299"/>
                      <a:pt x="1142" y="7126"/>
                    </a:cubicBezTo>
                    <a:cubicBezTo>
                      <a:pt x="1405" y="7596"/>
                      <a:pt x="1940" y="7843"/>
                      <a:pt x="2462" y="7843"/>
                    </a:cubicBezTo>
                    <a:cubicBezTo>
                      <a:pt x="2733" y="7843"/>
                      <a:pt x="3000" y="7777"/>
                      <a:pt x="3224" y="7640"/>
                    </a:cubicBezTo>
                    <a:cubicBezTo>
                      <a:pt x="3567" y="7440"/>
                      <a:pt x="3824" y="7098"/>
                      <a:pt x="3938" y="6698"/>
                    </a:cubicBezTo>
                    <a:cubicBezTo>
                      <a:pt x="4023" y="6299"/>
                      <a:pt x="3938" y="5928"/>
                      <a:pt x="3767" y="5557"/>
                    </a:cubicBezTo>
                    <a:cubicBezTo>
                      <a:pt x="3624" y="5272"/>
                      <a:pt x="3481" y="5015"/>
                      <a:pt x="3339" y="4730"/>
                    </a:cubicBezTo>
                    <a:cubicBezTo>
                      <a:pt x="3224" y="4444"/>
                      <a:pt x="3139" y="4159"/>
                      <a:pt x="3082" y="3874"/>
                    </a:cubicBezTo>
                    <a:lnTo>
                      <a:pt x="3082" y="3703"/>
                    </a:lnTo>
                    <a:lnTo>
                      <a:pt x="3110" y="3560"/>
                    </a:lnTo>
                    <a:lnTo>
                      <a:pt x="3139" y="3503"/>
                    </a:lnTo>
                    <a:cubicBezTo>
                      <a:pt x="3310" y="3332"/>
                      <a:pt x="3453" y="3189"/>
                      <a:pt x="3624" y="3046"/>
                    </a:cubicBezTo>
                    <a:cubicBezTo>
                      <a:pt x="3738" y="2961"/>
                      <a:pt x="3824" y="2904"/>
                      <a:pt x="3938" y="2847"/>
                    </a:cubicBezTo>
                    <a:lnTo>
                      <a:pt x="4023" y="2818"/>
                    </a:lnTo>
                    <a:lnTo>
                      <a:pt x="4394" y="2818"/>
                    </a:lnTo>
                    <a:cubicBezTo>
                      <a:pt x="4680" y="2875"/>
                      <a:pt x="4965" y="2932"/>
                      <a:pt x="5250" y="3018"/>
                    </a:cubicBezTo>
                    <a:cubicBezTo>
                      <a:pt x="5393" y="3103"/>
                      <a:pt x="5564" y="3189"/>
                      <a:pt x="5735" y="3275"/>
                    </a:cubicBezTo>
                    <a:cubicBezTo>
                      <a:pt x="5963" y="3417"/>
                      <a:pt x="6220" y="3588"/>
                      <a:pt x="6449" y="3703"/>
                    </a:cubicBezTo>
                    <a:cubicBezTo>
                      <a:pt x="6649" y="3814"/>
                      <a:pt x="6871" y="3869"/>
                      <a:pt x="7090" y="3869"/>
                    </a:cubicBezTo>
                    <a:cubicBezTo>
                      <a:pt x="7431" y="3869"/>
                      <a:pt x="7763" y="3735"/>
                      <a:pt x="7989" y="3474"/>
                    </a:cubicBezTo>
                    <a:cubicBezTo>
                      <a:pt x="8218" y="3246"/>
                      <a:pt x="8360" y="2904"/>
                      <a:pt x="8360" y="2561"/>
                    </a:cubicBezTo>
                    <a:cubicBezTo>
                      <a:pt x="8360" y="2190"/>
                      <a:pt x="8189" y="1934"/>
                      <a:pt x="7961" y="1648"/>
                    </a:cubicBezTo>
                    <a:cubicBezTo>
                      <a:pt x="7675" y="1334"/>
                      <a:pt x="7304" y="1078"/>
                      <a:pt x="6934" y="849"/>
                    </a:cubicBezTo>
                    <a:cubicBezTo>
                      <a:pt x="6534" y="621"/>
                      <a:pt x="6135" y="450"/>
                      <a:pt x="5735" y="307"/>
                    </a:cubicBezTo>
                    <a:cubicBezTo>
                      <a:pt x="5279" y="165"/>
                      <a:pt x="4822" y="79"/>
                      <a:pt x="4366" y="22"/>
                    </a:cubicBezTo>
                    <a:cubicBezTo>
                      <a:pt x="4233" y="8"/>
                      <a:pt x="4099" y="1"/>
                      <a:pt x="3967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18"/>
              <p:cNvSpPr/>
              <p:nvPr/>
            </p:nvSpPr>
            <p:spPr>
              <a:xfrm>
                <a:off x="7341525" y="3644475"/>
                <a:ext cx="237550" cy="156025"/>
              </a:xfrm>
              <a:custGeom>
                <a:avLst/>
                <a:gdLst/>
                <a:ahLst/>
                <a:cxnLst/>
                <a:rect l="l" t="t" r="r" b="b"/>
                <a:pathLst>
                  <a:path w="9502" h="6241" extrusionOk="0">
                    <a:moveTo>
                      <a:pt x="4522" y="1"/>
                    </a:moveTo>
                    <a:cubicBezTo>
                      <a:pt x="4433" y="1"/>
                      <a:pt x="4343" y="4"/>
                      <a:pt x="4252" y="12"/>
                    </a:cubicBezTo>
                    <a:cubicBezTo>
                      <a:pt x="3881" y="41"/>
                      <a:pt x="3510" y="98"/>
                      <a:pt x="3167" y="240"/>
                    </a:cubicBezTo>
                    <a:cubicBezTo>
                      <a:pt x="2911" y="326"/>
                      <a:pt x="2682" y="440"/>
                      <a:pt x="2454" y="554"/>
                    </a:cubicBezTo>
                    <a:cubicBezTo>
                      <a:pt x="2055" y="811"/>
                      <a:pt x="1712" y="1125"/>
                      <a:pt x="1398" y="1467"/>
                    </a:cubicBezTo>
                    <a:cubicBezTo>
                      <a:pt x="942" y="1952"/>
                      <a:pt x="628" y="2523"/>
                      <a:pt x="400" y="3151"/>
                    </a:cubicBezTo>
                    <a:cubicBezTo>
                      <a:pt x="257" y="3578"/>
                      <a:pt x="143" y="4035"/>
                      <a:pt x="57" y="4492"/>
                    </a:cubicBezTo>
                    <a:cubicBezTo>
                      <a:pt x="0" y="4862"/>
                      <a:pt x="29" y="5233"/>
                      <a:pt x="229" y="5547"/>
                    </a:cubicBezTo>
                    <a:cubicBezTo>
                      <a:pt x="400" y="5890"/>
                      <a:pt x="714" y="6118"/>
                      <a:pt x="1084" y="6203"/>
                    </a:cubicBezTo>
                    <a:cubicBezTo>
                      <a:pt x="1190" y="6229"/>
                      <a:pt x="1298" y="6241"/>
                      <a:pt x="1407" y="6241"/>
                    </a:cubicBezTo>
                    <a:cubicBezTo>
                      <a:pt x="2035" y="6241"/>
                      <a:pt x="2675" y="5833"/>
                      <a:pt x="2796" y="5176"/>
                    </a:cubicBezTo>
                    <a:cubicBezTo>
                      <a:pt x="2882" y="4777"/>
                      <a:pt x="2939" y="4406"/>
                      <a:pt x="3082" y="4006"/>
                    </a:cubicBezTo>
                    <a:cubicBezTo>
                      <a:pt x="3139" y="3835"/>
                      <a:pt x="3224" y="3693"/>
                      <a:pt x="3339" y="3550"/>
                    </a:cubicBezTo>
                    <a:cubicBezTo>
                      <a:pt x="3453" y="3379"/>
                      <a:pt x="3595" y="3236"/>
                      <a:pt x="3738" y="3093"/>
                    </a:cubicBezTo>
                    <a:cubicBezTo>
                      <a:pt x="3824" y="3036"/>
                      <a:pt x="3909" y="2979"/>
                      <a:pt x="4023" y="2922"/>
                    </a:cubicBezTo>
                    <a:lnTo>
                      <a:pt x="4309" y="2837"/>
                    </a:lnTo>
                    <a:cubicBezTo>
                      <a:pt x="4404" y="2837"/>
                      <a:pt x="4499" y="2824"/>
                      <a:pt x="4594" y="2824"/>
                    </a:cubicBezTo>
                    <a:cubicBezTo>
                      <a:pt x="4641" y="2824"/>
                      <a:pt x="4689" y="2827"/>
                      <a:pt x="4737" y="2837"/>
                    </a:cubicBezTo>
                    <a:cubicBezTo>
                      <a:pt x="5022" y="2865"/>
                      <a:pt x="5279" y="2922"/>
                      <a:pt x="5507" y="3008"/>
                    </a:cubicBezTo>
                    <a:cubicBezTo>
                      <a:pt x="5650" y="3065"/>
                      <a:pt x="5764" y="3122"/>
                      <a:pt x="5878" y="3208"/>
                    </a:cubicBezTo>
                    <a:cubicBezTo>
                      <a:pt x="6049" y="3265"/>
                      <a:pt x="6163" y="3379"/>
                      <a:pt x="6306" y="3464"/>
                    </a:cubicBezTo>
                    <a:cubicBezTo>
                      <a:pt x="6534" y="3636"/>
                      <a:pt x="6762" y="3835"/>
                      <a:pt x="6962" y="4035"/>
                    </a:cubicBezTo>
                    <a:cubicBezTo>
                      <a:pt x="7240" y="4285"/>
                      <a:pt x="7592" y="4413"/>
                      <a:pt x="7943" y="4413"/>
                    </a:cubicBezTo>
                    <a:cubicBezTo>
                      <a:pt x="8313" y="4413"/>
                      <a:pt x="8681" y="4271"/>
                      <a:pt x="8959" y="3978"/>
                    </a:cubicBezTo>
                    <a:cubicBezTo>
                      <a:pt x="9501" y="3436"/>
                      <a:pt x="9501" y="2494"/>
                      <a:pt x="8931" y="1981"/>
                    </a:cubicBezTo>
                    <a:cubicBezTo>
                      <a:pt x="8389" y="1496"/>
                      <a:pt x="7847" y="1039"/>
                      <a:pt x="7219" y="668"/>
                    </a:cubicBezTo>
                    <a:cubicBezTo>
                      <a:pt x="6877" y="497"/>
                      <a:pt x="6506" y="383"/>
                      <a:pt x="6163" y="240"/>
                    </a:cubicBezTo>
                    <a:cubicBezTo>
                      <a:pt x="5878" y="155"/>
                      <a:pt x="5536" y="98"/>
                      <a:pt x="5250" y="69"/>
                    </a:cubicBezTo>
                    <a:cubicBezTo>
                      <a:pt x="5000" y="27"/>
                      <a:pt x="4764" y="1"/>
                      <a:pt x="4522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18"/>
              <p:cNvSpPr/>
              <p:nvPr/>
            </p:nvSpPr>
            <p:spPr>
              <a:xfrm>
                <a:off x="6668150" y="4080025"/>
                <a:ext cx="189775" cy="157075"/>
              </a:xfrm>
              <a:custGeom>
                <a:avLst/>
                <a:gdLst/>
                <a:ahLst/>
                <a:cxnLst/>
                <a:rect l="l" t="t" r="r" b="b"/>
                <a:pathLst>
                  <a:path w="7591" h="6283" extrusionOk="0">
                    <a:moveTo>
                      <a:pt x="4278" y="0"/>
                    </a:moveTo>
                    <a:cubicBezTo>
                      <a:pt x="3906" y="0"/>
                      <a:pt x="3530" y="47"/>
                      <a:pt x="3139" y="109"/>
                    </a:cubicBezTo>
                    <a:cubicBezTo>
                      <a:pt x="2883" y="137"/>
                      <a:pt x="2569" y="280"/>
                      <a:pt x="2312" y="394"/>
                    </a:cubicBezTo>
                    <a:lnTo>
                      <a:pt x="2141" y="508"/>
                    </a:lnTo>
                    <a:cubicBezTo>
                      <a:pt x="1855" y="679"/>
                      <a:pt x="1570" y="908"/>
                      <a:pt x="1342" y="1136"/>
                    </a:cubicBezTo>
                    <a:cubicBezTo>
                      <a:pt x="1114" y="1364"/>
                      <a:pt x="942" y="1621"/>
                      <a:pt x="771" y="1878"/>
                    </a:cubicBezTo>
                    <a:cubicBezTo>
                      <a:pt x="686" y="2020"/>
                      <a:pt x="629" y="2163"/>
                      <a:pt x="571" y="2306"/>
                    </a:cubicBezTo>
                    <a:cubicBezTo>
                      <a:pt x="429" y="2620"/>
                      <a:pt x="315" y="2905"/>
                      <a:pt x="229" y="3219"/>
                    </a:cubicBezTo>
                    <a:cubicBezTo>
                      <a:pt x="86" y="3789"/>
                      <a:pt x="1" y="4389"/>
                      <a:pt x="58" y="4988"/>
                    </a:cubicBezTo>
                    <a:cubicBezTo>
                      <a:pt x="86" y="5216"/>
                      <a:pt x="144" y="5444"/>
                      <a:pt x="258" y="5644"/>
                    </a:cubicBezTo>
                    <a:cubicBezTo>
                      <a:pt x="429" y="5929"/>
                      <a:pt x="714" y="6158"/>
                      <a:pt x="1057" y="6243"/>
                    </a:cubicBezTo>
                    <a:cubicBezTo>
                      <a:pt x="1154" y="6270"/>
                      <a:pt x="1256" y="6282"/>
                      <a:pt x="1360" y="6282"/>
                    </a:cubicBezTo>
                    <a:cubicBezTo>
                      <a:pt x="1592" y="6282"/>
                      <a:pt x="1830" y="6219"/>
                      <a:pt x="2027" y="6100"/>
                    </a:cubicBezTo>
                    <a:cubicBezTo>
                      <a:pt x="2312" y="5929"/>
                      <a:pt x="2569" y="5615"/>
                      <a:pt x="2626" y="5302"/>
                    </a:cubicBezTo>
                    <a:cubicBezTo>
                      <a:pt x="2711" y="4645"/>
                      <a:pt x="2797" y="3989"/>
                      <a:pt x="3025" y="3333"/>
                    </a:cubicBezTo>
                    <a:cubicBezTo>
                      <a:pt x="3054" y="3247"/>
                      <a:pt x="3111" y="3162"/>
                      <a:pt x="3168" y="3048"/>
                    </a:cubicBezTo>
                    <a:cubicBezTo>
                      <a:pt x="3254" y="2962"/>
                      <a:pt x="3339" y="2876"/>
                      <a:pt x="3425" y="2791"/>
                    </a:cubicBezTo>
                    <a:lnTo>
                      <a:pt x="3596" y="2677"/>
                    </a:lnTo>
                    <a:lnTo>
                      <a:pt x="3881" y="2620"/>
                    </a:lnTo>
                    <a:cubicBezTo>
                      <a:pt x="3998" y="2611"/>
                      <a:pt x="4118" y="2608"/>
                      <a:pt x="4238" y="2608"/>
                    </a:cubicBezTo>
                    <a:cubicBezTo>
                      <a:pt x="4529" y="2608"/>
                      <a:pt x="4826" y="2628"/>
                      <a:pt x="5108" y="2648"/>
                    </a:cubicBezTo>
                    <a:cubicBezTo>
                      <a:pt x="5393" y="2677"/>
                      <a:pt x="5650" y="2734"/>
                      <a:pt x="5907" y="2762"/>
                    </a:cubicBezTo>
                    <a:cubicBezTo>
                      <a:pt x="6035" y="2792"/>
                      <a:pt x="6156" y="2808"/>
                      <a:pt x="6273" y="2808"/>
                    </a:cubicBezTo>
                    <a:cubicBezTo>
                      <a:pt x="6495" y="2808"/>
                      <a:pt x="6700" y="2750"/>
                      <a:pt x="6906" y="2620"/>
                    </a:cubicBezTo>
                    <a:cubicBezTo>
                      <a:pt x="7191" y="2448"/>
                      <a:pt x="7419" y="2163"/>
                      <a:pt x="7505" y="1821"/>
                    </a:cubicBezTo>
                    <a:cubicBezTo>
                      <a:pt x="7590" y="1507"/>
                      <a:pt x="7533" y="1136"/>
                      <a:pt x="7362" y="851"/>
                    </a:cubicBezTo>
                    <a:cubicBezTo>
                      <a:pt x="7191" y="565"/>
                      <a:pt x="6877" y="308"/>
                      <a:pt x="6563" y="251"/>
                    </a:cubicBezTo>
                    <a:cubicBezTo>
                      <a:pt x="5936" y="137"/>
                      <a:pt x="5336" y="80"/>
                      <a:pt x="4709" y="23"/>
                    </a:cubicBezTo>
                    <a:cubicBezTo>
                      <a:pt x="4565" y="7"/>
                      <a:pt x="4422" y="0"/>
                      <a:pt x="4278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18"/>
              <p:cNvSpPr/>
              <p:nvPr/>
            </p:nvSpPr>
            <p:spPr>
              <a:xfrm>
                <a:off x="6718800" y="3822650"/>
                <a:ext cx="168375" cy="158775"/>
              </a:xfrm>
              <a:custGeom>
                <a:avLst/>
                <a:gdLst/>
                <a:ahLst/>
                <a:cxnLst/>
                <a:rect l="l" t="t" r="r" b="b"/>
                <a:pathLst>
                  <a:path w="6735" h="6351" extrusionOk="0">
                    <a:moveTo>
                      <a:pt x="3888" y="0"/>
                    </a:moveTo>
                    <a:cubicBezTo>
                      <a:pt x="3209" y="0"/>
                      <a:pt x="2558" y="217"/>
                      <a:pt x="1969" y="560"/>
                    </a:cubicBezTo>
                    <a:cubicBezTo>
                      <a:pt x="1855" y="646"/>
                      <a:pt x="1770" y="703"/>
                      <a:pt x="1656" y="760"/>
                    </a:cubicBezTo>
                    <a:cubicBezTo>
                      <a:pt x="1170" y="1102"/>
                      <a:pt x="800" y="1502"/>
                      <a:pt x="457" y="1987"/>
                    </a:cubicBezTo>
                    <a:cubicBezTo>
                      <a:pt x="400" y="2072"/>
                      <a:pt x="314" y="2158"/>
                      <a:pt x="286" y="2272"/>
                    </a:cubicBezTo>
                    <a:cubicBezTo>
                      <a:pt x="200" y="2415"/>
                      <a:pt x="143" y="2586"/>
                      <a:pt x="86" y="2729"/>
                    </a:cubicBezTo>
                    <a:cubicBezTo>
                      <a:pt x="29" y="3099"/>
                      <a:pt x="1" y="3413"/>
                      <a:pt x="86" y="3784"/>
                    </a:cubicBezTo>
                    <a:cubicBezTo>
                      <a:pt x="172" y="4212"/>
                      <a:pt x="372" y="4612"/>
                      <a:pt x="600" y="5011"/>
                    </a:cubicBezTo>
                    <a:cubicBezTo>
                      <a:pt x="714" y="5239"/>
                      <a:pt x="857" y="5439"/>
                      <a:pt x="999" y="5667"/>
                    </a:cubicBezTo>
                    <a:cubicBezTo>
                      <a:pt x="1264" y="6103"/>
                      <a:pt x="1731" y="6350"/>
                      <a:pt x="2206" y="6350"/>
                    </a:cubicBezTo>
                    <a:cubicBezTo>
                      <a:pt x="2447" y="6350"/>
                      <a:pt x="2690" y="6287"/>
                      <a:pt x="2911" y="6152"/>
                    </a:cubicBezTo>
                    <a:cubicBezTo>
                      <a:pt x="3539" y="5781"/>
                      <a:pt x="3767" y="4897"/>
                      <a:pt x="3367" y="4241"/>
                    </a:cubicBezTo>
                    <a:cubicBezTo>
                      <a:pt x="3196" y="3955"/>
                      <a:pt x="2997" y="3642"/>
                      <a:pt x="2825" y="3328"/>
                    </a:cubicBezTo>
                    <a:lnTo>
                      <a:pt x="2911" y="3214"/>
                    </a:lnTo>
                    <a:cubicBezTo>
                      <a:pt x="3054" y="3042"/>
                      <a:pt x="3196" y="2900"/>
                      <a:pt x="3339" y="2757"/>
                    </a:cubicBezTo>
                    <a:cubicBezTo>
                      <a:pt x="3453" y="2671"/>
                      <a:pt x="3567" y="2614"/>
                      <a:pt x="3681" y="2557"/>
                    </a:cubicBezTo>
                    <a:lnTo>
                      <a:pt x="3852" y="2500"/>
                    </a:lnTo>
                    <a:lnTo>
                      <a:pt x="4252" y="2500"/>
                    </a:lnTo>
                    <a:cubicBezTo>
                      <a:pt x="4566" y="2557"/>
                      <a:pt x="4880" y="2643"/>
                      <a:pt x="5194" y="2729"/>
                    </a:cubicBezTo>
                    <a:cubicBezTo>
                      <a:pt x="5289" y="2755"/>
                      <a:pt x="5387" y="2768"/>
                      <a:pt x="5484" y="2768"/>
                    </a:cubicBezTo>
                    <a:cubicBezTo>
                      <a:pt x="5909" y="2768"/>
                      <a:pt x="6331" y="2524"/>
                      <a:pt x="6563" y="2129"/>
                    </a:cubicBezTo>
                    <a:cubicBezTo>
                      <a:pt x="6706" y="1873"/>
                      <a:pt x="6734" y="1530"/>
                      <a:pt x="6649" y="1245"/>
                    </a:cubicBezTo>
                    <a:cubicBezTo>
                      <a:pt x="6592" y="960"/>
                      <a:pt x="6363" y="617"/>
                      <a:pt x="6078" y="503"/>
                    </a:cubicBezTo>
                    <a:cubicBezTo>
                      <a:pt x="5764" y="360"/>
                      <a:pt x="5479" y="246"/>
                      <a:pt x="5165" y="161"/>
                    </a:cubicBezTo>
                    <a:cubicBezTo>
                      <a:pt x="4851" y="75"/>
                      <a:pt x="4537" y="47"/>
                      <a:pt x="4223" y="18"/>
                    </a:cubicBezTo>
                    <a:cubicBezTo>
                      <a:pt x="4111" y="6"/>
                      <a:pt x="3999" y="0"/>
                      <a:pt x="3888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18"/>
              <p:cNvSpPr/>
              <p:nvPr/>
            </p:nvSpPr>
            <p:spPr>
              <a:xfrm>
                <a:off x="7017675" y="3630500"/>
                <a:ext cx="190475" cy="191175"/>
              </a:xfrm>
              <a:custGeom>
                <a:avLst/>
                <a:gdLst/>
                <a:ahLst/>
                <a:cxnLst/>
                <a:rect l="l" t="t" r="r" b="b"/>
                <a:pathLst>
                  <a:path w="7619" h="7647" extrusionOk="0">
                    <a:moveTo>
                      <a:pt x="3795" y="0"/>
                    </a:moveTo>
                    <a:cubicBezTo>
                      <a:pt x="3596" y="29"/>
                      <a:pt x="3367" y="57"/>
                      <a:pt x="3139" y="114"/>
                    </a:cubicBezTo>
                    <a:cubicBezTo>
                      <a:pt x="2797" y="143"/>
                      <a:pt x="2454" y="314"/>
                      <a:pt x="2169" y="485"/>
                    </a:cubicBezTo>
                    <a:lnTo>
                      <a:pt x="2055" y="542"/>
                    </a:lnTo>
                    <a:cubicBezTo>
                      <a:pt x="1827" y="685"/>
                      <a:pt x="1598" y="856"/>
                      <a:pt x="1399" y="1027"/>
                    </a:cubicBezTo>
                    <a:cubicBezTo>
                      <a:pt x="1199" y="1227"/>
                      <a:pt x="999" y="1427"/>
                      <a:pt x="828" y="1655"/>
                    </a:cubicBezTo>
                    <a:cubicBezTo>
                      <a:pt x="486" y="2083"/>
                      <a:pt x="257" y="2540"/>
                      <a:pt x="115" y="3082"/>
                    </a:cubicBezTo>
                    <a:cubicBezTo>
                      <a:pt x="29" y="3424"/>
                      <a:pt x="29" y="3767"/>
                      <a:pt x="1" y="4109"/>
                    </a:cubicBezTo>
                    <a:cubicBezTo>
                      <a:pt x="1" y="4451"/>
                      <a:pt x="29" y="4765"/>
                      <a:pt x="29" y="5108"/>
                    </a:cubicBezTo>
                    <a:cubicBezTo>
                      <a:pt x="58" y="5536"/>
                      <a:pt x="86" y="5992"/>
                      <a:pt x="115" y="6420"/>
                    </a:cubicBezTo>
                    <a:cubicBezTo>
                      <a:pt x="143" y="6762"/>
                      <a:pt x="257" y="7048"/>
                      <a:pt x="514" y="7305"/>
                    </a:cubicBezTo>
                    <a:cubicBezTo>
                      <a:pt x="742" y="7504"/>
                      <a:pt x="1056" y="7647"/>
                      <a:pt x="1370" y="7647"/>
                    </a:cubicBezTo>
                    <a:cubicBezTo>
                      <a:pt x="1998" y="7618"/>
                      <a:pt x="2626" y="7076"/>
                      <a:pt x="2569" y="6392"/>
                    </a:cubicBezTo>
                    <a:cubicBezTo>
                      <a:pt x="2540" y="5906"/>
                      <a:pt x="2511" y="5393"/>
                      <a:pt x="2483" y="4908"/>
                    </a:cubicBezTo>
                    <a:cubicBezTo>
                      <a:pt x="2454" y="4537"/>
                      <a:pt x="2454" y="4166"/>
                      <a:pt x="2483" y="3795"/>
                    </a:cubicBezTo>
                    <a:cubicBezTo>
                      <a:pt x="2483" y="3681"/>
                      <a:pt x="2511" y="3567"/>
                      <a:pt x="2540" y="3453"/>
                    </a:cubicBezTo>
                    <a:cubicBezTo>
                      <a:pt x="2597" y="3367"/>
                      <a:pt x="2654" y="3282"/>
                      <a:pt x="2711" y="3196"/>
                    </a:cubicBezTo>
                    <a:cubicBezTo>
                      <a:pt x="2854" y="3025"/>
                      <a:pt x="3025" y="2854"/>
                      <a:pt x="3196" y="2682"/>
                    </a:cubicBezTo>
                    <a:cubicBezTo>
                      <a:pt x="3282" y="2625"/>
                      <a:pt x="3367" y="2568"/>
                      <a:pt x="3482" y="2511"/>
                    </a:cubicBezTo>
                    <a:lnTo>
                      <a:pt x="3681" y="2454"/>
                    </a:lnTo>
                    <a:lnTo>
                      <a:pt x="3995" y="2454"/>
                    </a:lnTo>
                    <a:cubicBezTo>
                      <a:pt x="4081" y="2483"/>
                      <a:pt x="4195" y="2511"/>
                      <a:pt x="4280" y="2540"/>
                    </a:cubicBezTo>
                    <a:cubicBezTo>
                      <a:pt x="4480" y="2625"/>
                      <a:pt x="4651" y="2711"/>
                      <a:pt x="4823" y="2854"/>
                    </a:cubicBezTo>
                    <a:cubicBezTo>
                      <a:pt x="5079" y="3025"/>
                      <a:pt x="5336" y="3224"/>
                      <a:pt x="5621" y="3339"/>
                    </a:cubicBezTo>
                    <a:cubicBezTo>
                      <a:pt x="5821" y="3453"/>
                      <a:pt x="6021" y="3510"/>
                      <a:pt x="6249" y="3510"/>
                    </a:cubicBezTo>
                    <a:cubicBezTo>
                      <a:pt x="6563" y="3510"/>
                      <a:pt x="6905" y="3367"/>
                      <a:pt x="7134" y="3110"/>
                    </a:cubicBezTo>
                    <a:cubicBezTo>
                      <a:pt x="7590" y="2654"/>
                      <a:pt x="7619" y="1798"/>
                      <a:pt x="7105" y="1341"/>
                    </a:cubicBezTo>
                    <a:cubicBezTo>
                      <a:pt x="6791" y="1085"/>
                      <a:pt x="6420" y="856"/>
                      <a:pt x="6078" y="628"/>
                    </a:cubicBezTo>
                    <a:cubicBezTo>
                      <a:pt x="5764" y="428"/>
                      <a:pt x="5365" y="286"/>
                      <a:pt x="5022" y="172"/>
                    </a:cubicBezTo>
                    <a:cubicBezTo>
                      <a:pt x="4623" y="57"/>
                      <a:pt x="4223" y="0"/>
                      <a:pt x="3795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18"/>
              <p:cNvSpPr/>
              <p:nvPr/>
            </p:nvSpPr>
            <p:spPr>
              <a:xfrm>
                <a:off x="6923525" y="4248225"/>
                <a:ext cx="97750" cy="13127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5251" extrusionOk="0">
                    <a:moveTo>
                      <a:pt x="2682" y="0"/>
                    </a:moveTo>
                    <a:cubicBezTo>
                      <a:pt x="2283" y="0"/>
                      <a:pt x="1855" y="228"/>
                      <a:pt x="1627" y="599"/>
                    </a:cubicBezTo>
                    <a:cubicBezTo>
                      <a:pt x="1541" y="771"/>
                      <a:pt x="1456" y="970"/>
                      <a:pt x="1370" y="1141"/>
                    </a:cubicBezTo>
                    <a:lnTo>
                      <a:pt x="1284" y="1198"/>
                    </a:lnTo>
                    <a:cubicBezTo>
                      <a:pt x="1199" y="1256"/>
                      <a:pt x="1113" y="1313"/>
                      <a:pt x="1028" y="1398"/>
                    </a:cubicBezTo>
                    <a:cubicBezTo>
                      <a:pt x="856" y="1541"/>
                      <a:pt x="742" y="1741"/>
                      <a:pt x="685" y="1940"/>
                    </a:cubicBezTo>
                    <a:cubicBezTo>
                      <a:pt x="600" y="2226"/>
                      <a:pt x="485" y="2482"/>
                      <a:pt x="371" y="2768"/>
                    </a:cubicBezTo>
                    <a:cubicBezTo>
                      <a:pt x="257" y="3053"/>
                      <a:pt x="115" y="3367"/>
                      <a:pt x="57" y="3652"/>
                    </a:cubicBezTo>
                    <a:cubicBezTo>
                      <a:pt x="0" y="3881"/>
                      <a:pt x="0" y="4109"/>
                      <a:pt x="57" y="4337"/>
                    </a:cubicBezTo>
                    <a:cubicBezTo>
                      <a:pt x="143" y="4651"/>
                      <a:pt x="371" y="4908"/>
                      <a:pt x="657" y="5079"/>
                    </a:cubicBezTo>
                    <a:cubicBezTo>
                      <a:pt x="828" y="5193"/>
                      <a:pt x="1056" y="5250"/>
                      <a:pt x="1284" y="5250"/>
                    </a:cubicBezTo>
                    <a:cubicBezTo>
                      <a:pt x="1598" y="5250"/>
                      <a:pt x="1969" y="5136"/>
                      <a:pt x="2169" y="4879"/>
                    </a:cubicBezTo>
                    <a:cubicBezTo>
                      <a:pt x="2283" y="4765"/>
                      <a:pt x="2397" y="4622"/>
                      <a:pt x="2483" y="4451"/>
                    </a:cubicBezTo>
                    <a:cubicBezTo>
                      <a:pt x="2540" y="4394"/>
                      <a:pt x="2568" y="4308"/>
                      <a:pt x="2597" y="4251"/>
                    </a:cubicBezTo>
                    <a:lnTo>
                      <a:pt x="2625" y="4223"/>
                    </a:lnTo>
                    <a:cubicBezTo>
                      <a:pt x="2882" y="4109"/>
                      <a:pt x="3082" y="3909"/>
                      <a:pt x="3253" y="3681"/>
                    </a:cubicBezTo>
                    <a:cubicBezTo>
                      <a:pt x="3453" y="3338"/>
                      <a:pt x="3538" y="2910"/>
                      <a:pt x="3653" y="2511"/>
                    </a:cubicBezTo>
                    <a:cubicBezTo>
                      <a:pt x="3767" y="2112"/>
                      <a:pt x="3909" y="1655"/>
                      <a:pt x="3909" y="1227"/>
                    </a:cubicBezTo>
                    <a:cubicBezTo>
                      <a:pt x="3909" y="685"/>
                      <a:pt x="3538" y="200"/>
                      <a:pt x="3025" y="57"/>
                    </a:cubicBezTo>
                    <a:cubicBezTo>
                      <a:pt x="2911" y="29"/>
                      <a:pt x="2797" y="0"/>
                      <a:pt x="2682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58" name="Google Shape;1558;p18"/>
          <p:cNvSpPr txBox="1">
            <a:spLocks noGrp="1"/>
          </p:cNvSpPr>
          <p:nvPr>
            <p:ph type="title" idx="2" hasCustomPrompt="1"/>
          </p:nvPr>
        </p:nvSpPr>
        <p:spPr>
          <a:xfrm>
            <a:off x="1916513" y="968450"/>
            <a:ext cx="53112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5"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19"/>
          <p:cNvSpPr/>
          <p:nvPr/>
        </p:nvSpPr>
        <p:spPr>
          <a:xfrm>
            <a:off x="-2475" y="-12"/>
            <a:ext cx="9148928" cy="5143413"/>
          </a:xfrm>
          <a:custGeom>
            <a:avLst/>
            <a:gdLst/>
            <a:ahLst/>
            <a:cxnLst/>
            <a:rect l="l" t="t" r="r" b="b"/>
            <a:pathLst>
              <a:path w="285837" h="160694" extrusionOk="0">
                <a:moveTo>
                  <a:pt x="1" y="1"/>
                </a:moveTo>
                <a:lnTo>
                  <a:pt x="1" y="160694"/>
                </a:lnTo>
                <a:lnTo>
                  <a:pt x="285836" y="160694"/>
                </a:lnTo>
                <a:lnTo>
                  <a:pt x="285836" y="1"/>
                </a:lnTo>
                <a:close/>
              </a:path>
            </a:pathLst>
          </a:custGeom>
          <a:solidFill>
            <a:srgbClr val="F9F6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1" name="Google Shape;1561;p19"/>
          <p:cNvSpPr txBox="1">
            <a:spLocks noGrp="1"/>
          </p:cNvSpPr>
          <p:nvPr>
            <p:ph type="title"/>
          </p:nvPr>
        </p:nvSpPr>
        <p:spPr>
          <a:xfrm>
            <a:off x="311700" y="425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grpSp>
        <p:nvGrpSpPr>
          <p:cNvPr id="1562" name="Google Shape;1562;p19"/>
          <p:cNvGrpSpPr/>
          <p:nvPr/>
        </p:nvGrpSpPr>
        <p:grpSpPr>
          <a:xfrm>
            <a:off x="-677075" y="-478487"/>
            <a:ext cx="2097125" cy="1802575"/>
            <a:chOff x="5818625" y="108675"/>
            <a:chExt cx="2097125" cy="1802575"/>
          </a:xfrm>
        </p:grpSpPr>
        <p:sp>
          <p:nvSpPr>
            <p:cNvPr id="1563" name="Google Shape;1563;p19"/>
            <p:cNvSpPr/>
            <p:nvPr/>
          </p:nvSpPr>
          <p:spPr>
            <a:xfrm>
              <a:off x="5818625" y="108675"/>
              <a:ext cx="2097125" cy="1802575"/>
            </a:xfrm>
            <a:custGeom>
              <a:avLst/>
              <a:gdLst/>
              <a:ahLst/>
              <a:cxnLst/>
              <a:rect l="l" t="t" r="r" b="b"/>
              <a:pathLst>
                <a:path w="83885" h="72103" extrusionOk="0">
                  <a:moveTo>
                    <a:pt x="34313" y="0"/>
                  </a:moveTo>
                  <a:cubicBezTo>
                    <a:pt x="32911" y="0"/>
                    <a:pt x="31506" y="61"/>
                    <a:pt x="30101" y="181"/>
                  </a:cubicBezTo>
                  <a:cubicBezTo>
                    <a:pt x="20543" y="1037"/>
                    <a:pt x="10814" y="4433"/>
                    <a:pt x="6277" y="13449"/>
                  </a:cubicBezTo>
                  <a:cubicBezTo>
                    <a:pt x="0" y="25889"/>
                    <a:pt x="3595" y="41097"/>
                    <a:pt x="10700" y="52281"/>
                  </a:cubicBezTo>
                  <a:cubicBezTo>
                    <a:pt x="18917" y="65206"/>
                    <a:pt x="34838" y="70000"/>
                    <a:pt x="49275" y="71626"/>
                  </a:cubicBezTo>
                  <a:cubicBezTo>
                    <a:pt x="51832" y="71922"/>
                    <a:pt x="54442" y="72102"/>
                    <a:pt x="57054" y="72102"/>
                  </a:cubicBezTo>
                  <a:cubicBezTo>
                    <a:pt x="62748" y="72102"/>
                    <a:pt x="68449" y="71245"/>
                    <a:pt x="73613" y="68858"/>
                  </a:cubicBezTo>
                  <a:cubicBezTo>
                    <a:pt x="76780" y="67375"/>
                    <a:pt x="79776" y="64978"/>
                    <a:pt x="81574" y="61925"/>
                  </a:cubicBezTo>
                  <a:cubicBezTo>
                    <a:pt x="83457" y="58701"/>
                    <a:pt x="83885" y="54849"/>
                    <a:pt x="83771" y="51197"/>
                  </a:cubicBezTo>
                  <a:cubicBezTo>
                    <a:pt x="83542" y="42295"/>
                    <a:pt x="79919" y="33393"/>
                    <a:pt x="75724" y="25689"/>
                  </a:cubicBezTo>
                  <a:cubicBezTo>
                    <a:pt x="71445" y="17757"/>
                    <a:pt x="65510" y="11109"/>
                    <a:pt x="57749" y="6401"/>
                  </a:cubicBezTo>
                  <a:cubicBezTo>
                    <a:pt x="50655" y="2087"/>
                    <a:pt x="42541" y="0"/>
                    <a:pt x="34313" y="0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6414400" y="463100"/>
              <a:ext cx="37475" cy="14950"/>
            </a:xfrm>
            <a:custGeom>
              <a:avLst/>
              <a:gdLst/>
              <a:ahLst/>
              <a:cxnLst/>
              <a:rect l="l" t="t" r="r" b="b"/>
              <a:pathLst>
                <a:path w="1499" h="598" extrusionOk="0">
                  <a:moveTo>
                    <a:pt x="892" y="0"/>
                  </a:moveTo>
                  <a:cubicBezTo>
                    <a:pt x="506" y="0"/>
                    <a:pt x="0" y="281"/>
                    <a:pt x="336" y="527"/>
                  </a:cubicBezTo>
                  <a:cubicBezTo>
                    <a:pt x="404" y="577"/>
                    <a:pt x="501" y="598"/>
                    <a:pt x="607" y="598"/>
                  </a:cubicBezTo>
                  <a:cubicBezTo>
                    <a:pt x="993" y="598"/>
                    <a:pt x="1499" y="317"/>
                    <a:pt x="1163" y="71"/>
                  </a:cubicBezTo>
                  <a:cubicBezTo>
                    <a:pt x="1095" y="22"/>
                    <a:pt x="998" y="0"/>
                    <a:pt x="89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6353600" y="454125"/>
              <a:ext cx="31400" cy="16025"/>
            </a:xfrm>
            <a:custGeom>
              <a:avLst/>
              <a:gdLst/>
              <a:ahLst/>
              <a:cxnLst/>
              <a:rect l="l" t="t" r="r" b="b"/>
              <a:pathLst>
                <a:path w="1256" h="641" extrusionOk="0">
                  <a:moveTo>
                    <a:pt x="743" y="1"/>
                  </a:moveTo>
                  <a:cubicBezTo>
                    <a:pt x="596" y="1"/>
                    <a:pt x="442" y="40"/>
                    <a:pt x="314" y="87"/>
                  </a:cubicBezTo>
                  <a:cubicBezTo>
                    <a:pt x="171" y="173"/>
                    <a:pt x="0" y="401"/>
                    <a:pt x="200" y="544"/>
                  </a:cubicBezTo>
                  <a:cubicBezTo>
                    <a:pt x="294" y="611"/>
                    <a:pt x="414" y="641"/>
                    <a:pt x="538" y="641"/>
                  </a:cubicBezTo>
                  <a:cubicBezTo>
                    <a:pt x="677" y="641"/>
                    <a:pt x="821" y="604"/>
                    <a:pt x="942" y="544"/>
                  </a:cubicBezTo>
                  <a:cubicBezTo>
                    <a:pt x="1084" y="458"/>
                    <a:pt x="1256" y="230"/>
                    <a:pt x="1056" y="87"/>
                  </a:cubicBezTo>
                  <a:cubicBezTo>
                    <a:pt x="968" y="25"/>
                    <a:pt x="858" y="1"/>
                    <a:pt x="74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6345025" y="526600"/>
              <a:ext cx="33625" cy="17675"/>
            </a:xfrm>
            <a:custGeom>
              <a:avLst/>
              <a:gdLst/>
              <a:ahLst/>
              <a:cxnLst/>
              <a:rect l="l" t="t" r="r" b="b"/>
              <a:pathLst>
                <a:path w="1345" h="707" extrusionOk="0">
                  <a:moveTo>
                    <a:pt x="952" y="0"/>
                  </a:moveTo>
                  <a:cubicBezTo>
                    <a:pt x="857" y="0"/>
                    <a:pt x="753" y="16"/>
                    <a:pt x="657" y="42"/>
                  </a:cubicBezTo>
                  <a:cubicBezTo>
                    <a:pt x="543" y="42"/>
                    <a:pt x="400" y="70"/>
                    <a:pt x="315" y="127"/>
                  </a:cubicBezTo>
                  <a:cubicBezTo>
                    <a:pt x="172" y="213"/>
                    <a:pt x="1" y="441"/>
                    <a:pt x="200" y="584"/>
                  </a:cubicBezTo>
                  <a:cubicBezTo>
                    <a:pt x="323" y="665"/>
                    <a:pt x="478" y="707"/>
                    <a:pt x="634" y="707"/>
                  </a:cubicBezTo>
                  <a:cubicBezTo>
                    <a:pt x="913" y="707"/>
                    <a:pt x="1193" y="573"/>
                    <a:pt x="1285" y="298"/>
                  </a:cubicBezTo>
                  <a:cubicBezTo>
                    <a:pt x="1344" y="80"/>
                    <a:pt x="1169" y="0"/>
                    <a:pt x="95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6297950" y="613950"/>
              <a:ext cx="33550" cy="20250"/>
            </a:xfrm>
            <a:custGeom>
              <a:avLst/>
              <a:gdLst/>
              <a:ahLst/>
              <a:cxnLst/>
              <a:rect l="l" t="t" r="r" b="b"/>
              <a:pathLst>
                <a:path w="1342" h="810" extrusionOk="0">
                  <a:moveTo>
                    <a:pt x="571" y="0"/>
                  </a:moveTo>
                  <a:cubicBezTo>
                    <a:pt x="571" y="0"/>
                    <a:pt x="543" y="29"/>
                    <a:pt x="543" y="29"/>
                  </a:cubicBezTo>
                  <a:cubicBezTo>
                    <a:pt x="486" y="29"/>
                    <a:pt x="457" y="29"/>
                    <a:pt x="429" y="57"/>
                  </a:cubicBezTo>
                  <a:cubicBezTo>
                    <a:pt x="372" y="57"/>
                    <a:pt x="343" y="86"/>
                    <a:pt x="286" y="86"/>
                  </a:cubicBezTo>
                  <a:cubicBezTo>
                    <a:pt x="286" y="114"/>
                    <a:pt x="257" y="114"/>
                    <a:pt x="257" y="114"/>
                  </a:cubicBezTo>
                  <a:cubicBezTo>
                    <a:pt x="229" y="114"/>
                    <a:pt x="200" y="143"/>
                    <a:pt x="200" y="171"/>
                  </a:cubicBezTo>
                  <a:cubicBezTo>
                    <a:pt x="172" y="171"/>
                    <a:pt x="143" y="171"/>
                    <a:pt x="115" y="200"/>
                  </a:cubicBezTo>
                  <a:cubicBezTo>
                    <a:pt x="86" y="228"/>
                    <a:pt x="29" y="285"/>
                    <a:pt x="1" y="342"/>
                  </a:cubicBezTo>
                  <a:cubicBezTo>
                    <a:pt x="1" y="371"/>
                    <a:pt x="1" y="371"/>
                    <a:pt x="1" y="399"/>
                  </a:cubicBezTo>
                  <a:cubicBezTo>
                    <a:pt x="1" y="428"/>
                    <a:pt x="1" y="457"/>
                    <a:pt x="1" y="485"/>
                  </a:cubicBezTo>
                  <a:cubicBezTo>
                    <a:pt x="1" y="514"/>
                    <a:pt x="1" y="542"/>
                    <a:pt x="1" y="571"/>
                  </a:cubicBezTo>
                  <a:cubicBezTo>
                    <a:pt x="29" y="599"/>
                    <a:pt x="58" y="656"/>
                    <a:pt x="115" y="685"/>
                  </a:cubicBezTo>
                  <a:cubicBezTo>
                    <a:pt x="220" y="775"/>
                    <a:pt x="358" y="810"/>
                    <a:pt x="502" y="810"/>
                  </a:cubicBezTo>
                  <a:cubicBezTo>
                    <a:pt x="630" y="810"/>
                    <a:pt x="764" y="782"/>
                    <a:pt x="885" y="742"/>
                  </a:cubicBezTo>
                  <a:cubicBezTo>
                    <a:pt x="1028" y="713"/>
                    <a:pt x="1142" y="628"/>
                    <a:pt x="1228" y="514"/>
                  </a:cubicBezTo>
                  <a:cubicBezTo>
                    <a:pt x="1285" y="457"/>
                    <a:pt x="1342" y="257"/>
                    <a:pt x="1256" y="200"/>
                  </a:cubicBezTo>
                  <a:cubicBezTo>
                    <a:pt x="1056" y="86"/>
                    <a:pt x="999" y="0"/>
                    <a:pt x="74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6274425" y="557275"/>
              <a:ext cx="26400" cy="10650"/>
            </a:xfrm>
            <a:custGeom>
              <a:avLst/>
              <a:gdLst/>
              <a:ahLst/>
              <a:cxnLst/>
              <a:rect l="l" t="t" r="r" b="b"/>
              <a:pathLst>
                <a:path w="1056" h="426" extrusionOk="0">
                  <a:moveTo>
                    <a:pt x="650" y="0"/>
                  </a:moveTo>
                  <a:cubicBezTo>
                    <a:pt x="374" y="0"/>
                    <a:pt x="0" y="201"/>
                    <a:pt x="228" y="384"/>
                  </a:cubicBezTo>
                  <a:cubicBezTo>
                    <a:pt x="274" y="412"/>
                    <a:pt x="337" y="425"/>
                    <a:pt x="406" y="425"/>
                  </a:cubicBezTo>
                  <a:cubicBezTo>
                    <a:pt x="681" y="425"/>
                    <a:pt x="1056" y="224"/>
                    <a:pt x="828" y="42"/>
                  </a:cubicBezTo>
                  <a:cubicBezTo>
                    <a:pt x="782" y="13"/>
                    <a:pt x="719" y="0"/>
                    <a:pt x="65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6277025" y="503925"/>
              <a:ext cx="31175" cy="12475"/>
            </a:xfrm>
            <a:custGeom>
              <a:avLst/>
              <a:gdLst/>
              <a:ahLst/>
              <a:cxnLst/>
              <a:rect l="l" t="t" r="r" b="b"/>
              <a:pathLst>
                <a:path w="1247" h="499" extrusionOk="0">
                  <a:moveTo>
                    <a:pt x="748" y="1"/>
                  </a:moveTo>
                  <a:cubicBezTo>
                    <a:pt x="425" y="1"/>
                    <a:pt x="1" y="235"/>
                    <a:pt x="267" y="435"/>
                  </a:cubicBezTo>
                  <a:cubicBezTo>
                    <a:pt x="324" y="479"/>
                    <a:pt x="408" y="498"/>
                    <a:pt x="499" y="498"/>
                  </a:cubicBezTo>
                  <a:cubicBezTo>
                    <a:pt x="822" y="498"/>
                    <a:pt x="1247" y="264"/>
                    <a:pt x="980" y="64"/>
                  </a:cubicBezTo>
                  <a:cubicBezTo>
                    <a:pt x="923" y="20"/>
                    <a:pt x="840" y="1"/>
                    <a:pt x="74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6425850" y="537350"/>
              <a:ext cx="38975" cy="15525"/>
            </a:xfrm>
            <a:custGeom>
              <a:avLst/>
              <a:gdLst/>
              <a:ahLst/>
              <a:cxnLst/>
              <a:rect l="l" t="t" r="r" b="b"/>
              <a:pathLst>
                <a:path w="1559" h="621" extrusionOk="0">
                  <a:moveTo>
                    <a:pt x="956" y="1"/>
                  </a:moveTo>
                  <a:cubicBezTo>
                    <a:pt x="555" y="1"/>
                    <a:pt x="0" y="304"/>
                    <a:pt x="363" y="553"/>
                  </a:cubicBezTo>
                  <a:cubicBezTo>
                    <a:pt x="427" y="600"/>
                    <a:pt x="520" y="621"/>
                    <a:pt x="622" y="621"/>
                  </a:cubicBezTo>
                  <a:cubicBezTo>
                    <a:pt x="1017" y="621"/>
                    <a:pt x="1559" y="317"/>
                    <a:pt x="1219" y="68"/>
                  </a:cubicBezTo>
                  <a:cubicBezTo>
                    <a:pt x="1154" y="21"/>
                    <a:pt x="1061" y="1"/>
                    <a:pt x="95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6394250" y="597900"/>
              <a:ext cx="29275" cy="16275"/>
            </a:xfrm>
            <a:custGeom>
              <a:avLst/>
              <a:gdLst/>
              <a:ahLst/>
              <a:cxnLst/>
              <a:rect l="l" t="t" r="r" b="b"/>
              <a:pathLst>
                <a:path w="1171" h="651" extrusionOk="0">
                  <a:moveTo>
                    <a:pt x="625" y="0"/>
                  </a:moveTo>
                  <a:cubicBezTo>
                    <a:pt x="571" y="0"/>
                    <a:pt x="514" y="14"/>
                    <a:pt x="457" y="43"/>
                  </a:cubicBezTo>
                  <a:cubicBezTo>
                    <a:pt x="343" y="71"/>
                    <a:pt x="0" y="186"/>
                    <a:pt x="29" y="414"/>
                  </a:cubicBezTo>
                  <a:cubicBezTo>
                    <a:pt x="66" y="597"/>
                    <a:pt x="255" y="651"/>
                    <a:pt x="439" y="651"/>
                  </a:cubicBezTo>
                  <a:cubicBezTo>
                    <a:pt x="541" y="651"/>
                    <a:pt x="642" y="634"/>
                    <a:pt x="714" y="614"/>
                  </a:cubicBezTo>
                  <a:cubicBezTo>
                    <a:pt x="885" y="556"/>
                    <a:pt x="1170" y="300"/>
                    <a:pt x="942" y="128"/>
                  </a:cubicBezTo>
                  <a:cubicBezTo>
                    <a:pt x="856" y="100"/>
                    <a:pt x="799" y="71"/>
                    <a:pt x="742" y="43"/>
                  </a:cubicBezTo>
                  <a:lnTo>
                    <a:pt x="742" y="43"/>
                  </a:lnTo>
                  <a:cubicBezTo>
                    <a:pt x="799" y="57"/>
                    <a:pt x="828" y="64"/>
                    <a:pt x="831" y="64"/>
                  </a:cubicBezTo>
                  <a:cubicBezTo>
                    <a:pt x="835" y="64"/>
                    <a:pt x="814" y="57"/>
                    <a:pt x="771" y="43"/>
                  </a:cubicBezTo>
                  <a:cubicBezTo>
                    <a:pt x="728" y="14"/>
                    <a:pt x="678" y="0"/>
                    <a:pt x="62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6460600" y="640300"/>
              <a:ext cx="27125" cy="16075"/>
            </a:xfrm>
            <a:custGeom>
              <a:avLst/>
              <a:gdLst/>
              <a:ahLst/>
              <a:cxnLst/>
              <a:rect l="l" t="t" r="r" b="b"/>
              <a:pathLst>
                <a:path w="1085" h="643" extrusionOk="0">
                  <a:moveTo>
                    <a:pt x="285" y="87"/>
                  </a:moveTo>
                  <a:cubicBezTo>
                    <a:pt x="285" y="87"/>
                    <a:pt x="280" y="87"/>
                    <a:pt x="274" y="90"/>
                  </a:cubicBezTo>
                  <a:lnTo>
                    <a:pt x="274" y="90"/>
                  </a:lnTo>
                  <a:cubicBezTo>
                    <a:pt x="278" y="89"/>
                    <a:pt x="281" y="88"/>
                    <a:pt x="285" y="87"/>
                  </a:cubicBezTo>
                  <a:close/>
                  <a:moveTo>
                    <a:pt x="674" y="1"/>
                  </a:moveTo>
                  <a:cubicBezTo>
                    <a:pt x="563" y="1"/>
                    <a:pt x="453" y="32"/>
                    <a:pt x="342" y="87"/>
                  </a:cubicBezTo>
                  <a:lnTo>
                    <a:pt x="314" y="87"/>
                  </a:lnTo>
                  <a:cubicBezTo>
                    <a:pt x="285" y="87"/>
                    <a:pt x="285" y="87"/>
                    <a:pt x="257" y="116"/>
                  </a:cubicBezTo>
                  <a:cubicBezTo>
                    <a:pt x="257" y="100"/>
                    <a:pt x="266" y="93"/>
                    <a:pt x="274" y="90"/>
                  </a:cubicBezTo>
                  <a:lnTo>
                    <a:pt x="274" y="90"/>
                  </a:lnTo>
                  <a:cubicBezTo>
                    <a:pt x="135" y="119"/>
                    <a:pt x="1" y="178"/>
                    <a:pt x="29" y="344"/>
                  </a:cubicBezTo>
                  <a:cubicBezTo>
                    <a:pt x="12" y="562"/>
                    <a:pt x="212" y="642"/>
                    <a:pt x="420" y="642"/>
                  </a:cubicBezTo>
                  <a:cubicBezTo>
                    <a:pt x="566" y="642"/>
                    <a:pt x="717" y="603"/>
                    <a:pt x="799" y="544"/>
                  </a:cubicBezTo>
                  <a:cubicBezTo>
                    <a:pt x="884" y="515"/>
                    <a:pt x="942" y="458"/>
                    <a:pt x="999" y="373"/>
                  </a:cubicBezTo>
                  <a:cubicBezTo>
                    <a:pt x="1084" y="230"/>
                    <a:pt x="1027" y="116"/>
                    <a:pt x="856" y="30"/>
                  </a:cubicBezTo>
                  <a:cubicBezTo>
                    <a:pt x="795" y="10"/>
                    <a:pt x="735" y="1"/>
                    <a:pt x="67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6468425" y="641750"/>
              <a:ext cx="750" cy="750"/>
            </a:xfrm>
            <a:custGeom>
              <a:avLst/>
              <a:gdLst/>
              <a:ahLst/>
              <a:cxnLst/>
              <a:rect l="l" t="t" r="r" b="b"/>
              <a:pathLst>
                <a:path w="30" h="30" extrusionOk="0">
                  <a:moveTo>
                    <a:pt x="1" y="29"/>
                  </a:moveTo>
                  <a:lnTo>
                    <a:pt x="1" y="29"/>
                  </a:lnTo>
                  <a:cubicBezTo>
                    <a:pt x="29" y="1"/>
                    <a:pt x="29" y="1"/>
                    <a:pt x="1" y="29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6516225" y="548200"/>
              <a:ext cx="64925" cy="33775"/>
            </a:xfrm>
            <a:custGeom>
              <a:avLst/>
              <a:gdLst/>
              <a:ahLst/>
              <a:cxnLst/>
              <a:rect l="l" t="t" r="r" b="b"/>
              <a:pathLst>
                <a:path w="2597" h="1351" extrusionOk="0">
                  <a:moveTo>
                    <a:pt x="1476" y="0"/>
                  </a:moveTo>
                  <a:cubicBezTo>
                    <a:pt x="1184" y="0"/>
                    <a:pt x="887" y="82"/>
                    <a:pt x="657" y="205"/>
                  </a:cubicBezTo>
                  <a:cubicBezTo>
                    <a:pt x="314" y="405"/>
                    <a:pt x="0" y="861"/>
                    <a:pt x="428" y="1146"/>
                  </a:cubicBezTo>
                  <a:cubicBezTo>
                    <a:pt x="626" y="1291"/>
                    <a:pt x="872" y="1351"/>
                    <a:pt x="1122" y="1351"/>
                  </a:cubicBezTo>
                  <a:cubicBezTo>
                    <a:pt x="1413" y="1351"/>
                    <a:pt x="1710" y="1269"/>
                    <a:pt x="1941" y="1146"/>
                  </a:cubicBezTo>
                  <a:cubicBezTo>
                    <a:pt x="2255" y="975"/>
                    <a:pt x="2597" y="519"/>
                    <a:pt x="2169" y="205"/>
                  </a:cubicBezTo>
                  <a:cubicBezTo>
                    <a:pt x="1972" y="60"/>
                    <a:pt x="1726" y="0"/>
                    <a:pt x="147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9"/>
            <p:cNvSpPr/>
            <p:nvPr/>
          </p:nvSpPr>
          <p:spPr>
            <a:xfrm>
              <a:off x="6574725" y="458250"/>
              <a:ext cx="37100" cy="21150"/>
            </a:xfrm>
            <a:custGeom>
              <a:avLst/>
              <a:gdLst/>
              <a:ahLst/>
              <a:cxnLst/>
              <a:rect l="l" t="t" r="r" b="b"/>
              <a:pathLst>
                <a:path w="1484" h="846" extrusionOk="0">
                  <a:moveTo>
                    <a:pt x="950" y="0"/>
                  </a:moveTo>
                  <a:cubicBezTo>
                    <a:pt x="777" y="0"/>
                    <a:pt x="591" y="55"/>
                    <a:pt x="457" y="122"/>
                  </a:cubicBezTo>
                  <a:cubicBezTo>
                    <a:pt x="428" y="122"/>
                    <a:pt x="400" y="122"/>
                    <a:pt x="400" y="151"/>
                  </a:cubicBezTo>
                  <a:cubicBezTo>
                    <a:pt x="0" y="350"/>
                    <a:pt x="86" y="750"/>
                    <a:pt x="485" y="835"/>
                  </a:cubicBezTo>
                  <a:cubicBezTo>
                    <a:pt x="539" y="842"/>
                    <a:pt x="595" y="846"/>
                    <a:pt x="650" y="846"/>
                  </a:cubicBezTo>
                  <a:cubicBezTo>
                    <a:pt x="832" y="846"/>
                    <a:pt x="1017" y="809"/>
                    <a:pt x="1170" y="721"/>
                  </a:cubicBezTo>
                  <a:cubicBezTo>
                    <a:pt x="1284" y="664"/>
                    <a:pt x="1484" y="493"/>
                    <a:pt x="1427" y="322"/>
                  </a:cubicBezTo>
                  <a:cubicBezTo>
                    <a:pt x="1427" y="322"/>
                    <a:pt x="1427" y="293"/>
                    <a:pt x="1398" y="265"/>
                  </a:cubicBezTo>
                  <a:cubicBezTo>
                    <a:pt x="1323" y="69"/>
                    <a:pt x="1144" y="0"/>
                    <a:pt x="95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6590350" y="410750"/>
              <a:ext cx="30050" cy="14900"/>
            </a:xfrm>
            <a:custGeom>
              <a:avLst/>
              <a:gdLst/>
              <a:ahLst/>
              <a:cxnLst/>
              <a:rect l="l" t="t" r="r" b="b"/>
              <a:pathLst>
                <a:path w="1202" h="596" extrusionOk="0">
                  <a:moveTo>
                    <a:pt x="761" y="1"/>
                  </a:moveTo>
                  <a:cubicBezTo>
                    <a:pt x="589" y="1"/>
                    <a:pt x="402" y="70"/>
                    <a:pt x="288" y="168"/>
                  </a:cubicBezTo>
                  <a:cubicBezTo>
                    <a:pt x="1" y="429"/>
                    <a:pt x="408" y="571"/>
                    <a:pt x="653" y="571"/>
                  </a:cubicBezTo>
                  <a:cubicBezTo>
                    <a:pt x="676" y="571"/>
                    <a:pt x="697" y="569"/>
                    <a:pt x="716" y="567"/>
                  </a:cubicBezTo>
                  <a:lnTo>
                    <a:pt x="716" y="567"/>
                  </a:lnTo>
                  <a:lnTo>
                    <a:pt x="659" y="596"/>
                  </a:lnTo>
                  <a:cubicBezTo>
                    <a:pt x="802" y="596"/>
                    <a:pt x="1201" y="538"/>
                    <a:pt x="1144" y="310"/>
                  </a:cubicBezTo>
                  <a:cubicBezTo>
                    <a:pt x="1144" y="253"/>
                    <a:pt x="1144" y="196"/>
                    <a:pt x="1087" y="139"/>
                  </a:cubicBezTo>
                  <a:cubicBezTo>
                    <a:pt x="1013" y="41"/>
                    <a:pt x="892" y="1"/>
                    <a:pt x="76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6500525" y="409300"/>
              <a:ext cx="23300" cy="13875"/>
            </a:xfrm>
            <a:custGeom>
              <a:avLst/>
              <a:gdLst/>
              <a:ahLst/>
              <a:cxnLst/>
              <a:rect l="l" t="t" r="r" b="b"/>
              <a:pathLst>
                <a:path w="932" h="555" extrusionOk="0">
                  <a:moveTo>
                    <a:pt x="691" y="0"/>
                  </a:moveTo>
                  <a:cubicBezTo>
                    <a:pt x="612" y="0"/>
                    <a:pt x="531" y="21"/>
                    <a:pt x="486" y="54"/>
                  </a:cubicBezTo>
                  <a:cubicBezTo>
                    <a:pt x="457" y="54"/>
                    <a:pt x="457" y="54"/>
                    <a:pt x="457" y="83"/>
                  </a:cubicBezTo>
                  <a:cubicBezTo>
                    <a:pt x="258" y="83"/>
                    <a:pt x="1" y="169"/>
                    <a:pt x="29" y="368"/>
                  </a:cubicBezTo>
                  <a:cubicBezTo>
                    <a:pt x="60" y="508"/>
                    <a:pt x="201" y="555"/>
                    <a:pt x="345" y="555"/>
                  </a:cubicBezTo>
                  <a:cubicBezTo>
                    <a:pt x="467" y="555"/>
                    <a:pt x="592" y="521"/>
                    <a:pt x="657" y="482"/>
                  </a:cubicBezTo>
                  <a:cubicBezTo>
                    <a:pt x="800" y="397"/>
                    <a:pt x="885" y="340"/>
                    <a:pt x="914" y="169"/>
                  </a:cubicBezTo>
                  <a:cubicBezTo>
                    <a:pt x="931" y="48"/>
                    <a:pt x="813" y="0"/>
                    <a:pt x="69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6626075" y="520700"/>
              <a:ext cx="47100" cy="26800"/>
            </a:xfrm>
            <a:custGeom>
              <a:avLst/>
              <a:gdLst/>
              <a:ahLst/>
              <a:cxnLst/>
              <a:rect l="l" t="t" r="r" b="b"/>
              <a:pathLst>
                <a:path w="1884" h="1072" extrusionOk="0">
                  <a:moveTo>
                    <a:pt x="1096" y="0"/>
                  </a:moveTo>
                  <a:cubicBezTo>
                    <a:pt x="849" y="0"/>
                    <a:pt x="574" y="75"/>
                    <a:pt x="400" y="249"/>
                  </a:cubicBezTo>
                  <a:lnTo>
                    <a:pt x="314" y="335"/>
                  </a:lnTo>
                  <a:cubicBezTo>
                    <a:pt x="0" y="649"/>
                    <a:pt x="172" y="991"/>
                    <a:pt x="600" y="1048"/>
                  </a:cubicBezTo>
                  <a:cubicBezTo>
                    <a:pt x="674" y="1064"/>
                    <a:pt x="753" y="1072"/>
                    <a:pt x="833" y="1072"/>
                  </a:cubicBezTo>
                  <a:cubicBezTo>
                    <a:pt x="1187" y="1072"/>
                    <a:pt x="1573" y="917"/>
                    <a:pt x="1712" y="592"/>
                  </a:cubicBezTo>
                  <a:lnTo>
                    <a:pt x="1769" y="477"/>
                  </a:lnTo>
                  <a:cubicBezTo>
                    <a:pt x="1884" y="221"/>
                    <a:pt x="1513" y="49"/>
                    <a:pt x="1313" y="21"/>
                  </a:cubicBezTo>
                  <a:cubicBezTo>
                    <a:pt x="1246" y="7"/>
                    <a:pt x="1172" y="0"/>
                    <a:pt x="109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6691700" y="466725"/>
              <a:ext cx="34250" cy="20200"/>
            </a:xfrm>
            <a:custGeom>
              <a:avLst/>
              <a:gdLst/>
              <a:ahLst/>
              <a:cxnLst/>
              <a:rect l="l" t="t" r="r" b="b"/>
              <a:pathLst>
                <a:path w="1370" h="808" extrusionOk="0">
                  <a:moveTo>
                    <a:pt x="758" y="0"/>
                  </a:moveTo>
                  <a:cubicBezTo>
                    <a:pt x="648" y="0"/>
                    <a:pt x="538" y="21"/>
                    <a:pt x="428" y="68"/>
                  </a:cubicBezTo>
                  <a:cubicBezTo>
                    <a:pt x="286" y="97"/>
                    <a:pt x="0" y="268"/>
                    <a:pt x="57" y="468"/>
                  </a:cubicBezTo>
                  <a:cubicBezTo>
                    <a:pt x="86" y="525"/>
                    <a:pt x="86" y="582"/>
                    <a:pt x="115" y="611"/>
                  </a:cubicBezTo>
                  <a:cubicBezTo>
                    <a:pt x="216" y="752"/>
                    <a:pt x="389" y="808"/>
                    <a:pt x="552" y="808"/>
                  </a:cubicBezTo>
                  <a:cubicBezTo>
                    <a:pt x="619" y="808"/>
                    <a:pt x="684" y="798"/>
                    <a:pt x="742" y="782"/>
                  </a:cubicBezTo>
                  <a:cubicBezTo>
                    <a:pt x="913" y="753"/>
                    <a:pt x="1370" y="582"/>
                    <a:pt x="1284" y="325"/>
                  </a:cubicBezTo>
                  <a:cubicBezTo>
                    <a:pt x="1256" y="183"/>
                    <a:pt x="1170" y="97"/>
                    <a:pt x="1028" y="40"/>
                  </a:cubicBezTo>
                  <a:cubicBezTo>
                    <a:pt x="938" y="14"/>
                    <a:pt x="848" y="0"/>
                    <a:pt x="75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6693975" y="350325"/>
              <a:ext cx="24850" cy="18575"/>
            </a:xfrm>
            <a:custGeom>
              <a:avLst/>
              <a:gdLst/>
              <a:ahLst/>
              <a:cxnLst/>
              <a:rect l="l" t="t" r="r" b="b"/>
              <a:pathLst>
                <a:path w="994" h="743" extrusionOk="0">
                  <a:moveTo>
                    <a:pt x="487" y="0"/>
                  </a:moveTo>
                  <a:cubicBezTo>
                    <a:pt x="275" y="0"/>
                    <a:pt x="1" y="100"/>
                    <a:pt x="24" y="331"/>
                  </a:cubicBezTo>
                  <a:cubicBezTo>
                    <a:pt x="24" y="359"/>
                    <a:pt x="24" y="359"/>
                    <a:pt x="24" y="388"/>
                  </a:cubicBezTo>
                  <a:cubicBezTo>
                    <a:pt x="24" y="473"/>
                    <a:pt x="138" y="559"/>
                    <a:pt x="195" y="587"/>
                  </a:cubicBezTo>
                  <a:cubicBezTo>
                    <a:pt x="309" y="616"/>
                    <a:pt x="423" y="616"/>
                    <a:pt x="509" y="701"/>
                  </a:cubicBezTo>
                  <a:cubicBezTo>
                    <a:pt x="537" y="730"/>
                    <a:pt x="582" y="743"/>
                    <a:pt x="629" y="743"/>
                  </a:cubicBezTo>
                  <a:cubicBezTo>
                    <a:pt x="724" y="743"/>
                    <a:pt x="832" y="692"/>
                    <a:pt x="851" y="616"/>
                  </a:cubicBezTo>
                  <a:cubicBezTo>
                    <a:pt x="908" y="445"/>
                    <a:pt x="994" y="416"/>
                    <a:pt x="965" y="245"/>
                  </a:cubicBezTo>
                  <a:cubicBezTo>
                    <a:pt x="965" y="102"/>
                    <a:pt x="794" y="45"/>
                    <a:pt x="708" y="17"/>
                  </a:cubicBezTo>
                  <a:lnTo>
                    <a:pt x="623" y="17"/>
                  </a:lnTo>
                  <a:cubicBezTo>
                    <a:pt x="584" y="6"/>
                    <a:pt x="537" y="0"/>
                    <a:pt x="48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6542125" y="305775"/>
              <a:ext cx="34050" cy="15575"/>
            </a:xfrm>
            <a:custGeom>
              <a:avLst/>
              <a:gdLst/>
              <a:ahLst/>
              <a:cxnLst/>
              <a:rect l="l" t="t" r="r" b="b"/>
              <a:pathLst>
                <a:path w="1362" h="623" extrusionOk="0">
                  <a:moveTo>
                    <a:pt x="786" y="0"/>
                  </a:moveTo>
                  <a:cubicBezTo>
                    <a:pt x="468" y="0"/>
                    <a:pt x="0" y="204"/>
                    <a:pt x="306" y="486"/>
                  </a:cubicBezTo>
                  <a:cubicBezTo>
                    <a:pt x="412" y="579"/>
                    <a:pt x="579" y="623"/>
                    <a:pt x="751" y="623"/>
                  </a:cubicBezTo>
                  <a:cubicBezTo>
                    <a:pt x="949" y="623"/>
                    <a:pt x="1153" y="565"/>
                    <a:pt x="1276" y="458"/>
                  </a:cubicBezTo>
                  <a:cubicBezTo>
                    <a:pt x="1361" y="401"/>
                    <a:pt x="1361" y="315"/>
                    <a:pt x="1304" y="258"/>
                  </a:cubicBezTo>
                  <a:cubicBezTo>
                    <a:pt x="1190" y="172"/>
                    <a:pt x="1076" y="87"/>
                    <a:pt x="962" y="30"/>
                  </a:cubicBezTo>
                  <a:cubicBezTo>
                    <a:pt x="916" y="9"/>
                    <a:pt x="855" y="0"/>
                    <a:pt x="78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6357875" y="346450"/>
              <a:ext cx="20000" cy="12325"/>
            </a:xfrm>
            <a:custGeom>
              <a:avLst/>
              <a:gdLst/>
              <a:ahLst/>
              <a:cxnLst/>
              <a:rect l="l" t="t" r="r" b="b"/>
              <a:pathLst>
                <a:path w="800" h="493" extrusionOk="0">
                  <a:moveTo>
                    <a:pt x="564" y="0"/>
                  </a:moveTo>
                  <a:cubicBezTo>
                    <a:pt x="478" y="0"/>
                    <a:pt x="386" y="29"/>
                    <a:pt x="343" y="58"/>
                  </a:cubicBezTo>
                  <a:lnTo>
                    <a:pt x="286" y="58"/>
                  </a:lnTo>
                  <a:cubicBezTo>
                    <a:pt x="200" y="86"/>
                    <a:pt x="143" y="143"/>
                    <a:pt x="86" y="200"/>
                  </a:cubicBezTo>
                  <a:cubicBezTo>
                    <a:pt x="0" y="343"/>
                    <a:pt x="143" y="457"/>
                    <a:pt x="257" y="486"/>
                  </a:cubicBezTo>
                  <a:cubicBezTo>
                    <a:pt x="286" y="490"/>
                    <a:pt x="315" y="493"/>
                    <a:pt x="345" y="493"/>
                  </a:cubicBezTo>
                  <a:cubicBezTo>
                    <a:pt x="493" y="493"/>
                    <a:pt x="647" y="433"/>
                    <a:pt x="742" y="314"/>
                  </a:cubicBezTo>
                  <a:cubicBezTo>
                    <a:pt x="771" y="257"/>
                    <a:pt x="799" y="200"/>
                    <a:pt x="742" y="143"/>
                  </a:cubicBezTo>
                  <a:cubicBezTo>
                    <a:pt x="742" y="143"/>
                    <a:pt x="742" y="143"/>
                    <a:pt x="742" y="115"/>
                  </a:cubicBezTo>
                  <a:cubicBezTo>
                    <a:pt x="728" y="29"/>
                    <a:pt x="649" y="0"/>
                    <a:pt x="56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6434200" y="361500"/>
              <a:ext cx="37100" cy="24250"/>
            </a:xfrm>
            <a:custGeom>
              <a:avLst/>
              <a:gdLst/>
              <a:ahLst/>
              <a:cxnLst/>
              <a:rect l="l" t="t" r="r" b="b"/>
              <a:pathLst>
                <a:path w="1484" h="970" extrusionOk="0">
                  <a:moveTo>
                    <a:pt x="799" y="0"/>
                  </a:moveTo>
                  <a:cubicBezTo>
                    <a:pt x="493" y="0"/>
                    <a:pt x="135" y="150"/>
                    <a:pt x="29" y="426"/>
                  </a:cubicBezTo>
                  <a:cubicBezTo>
                    <a:pt x="0" y="483"/>
                    <a:pt x="0" y="568"/>
                    <a:pt x="29" y="625"/>
                  </a:cubicBezTo>
                  <a:cubicBezTo>
                    <a:pt x="86" y="797"/>
                    <a:pt x="229" y="882"/>
                    <a:pt x="371" y="911"/>
                  </a:cubicBezTo>
                  <a:cubicBezTo>
                    <a:pt x="445" y="952"/>
                    <a:pt x="533" y="969"/>
                    <a:pt x="625" y="969"/>
                  </a:cubicBezTo>
                  <a:cubicBezTo>
                    <a:pt x="853" y="969"/>
                    <a:pt x="1105" y="862"/>
                    <a:pt x="1227" y="740"/>
                  </a:cubicBezTo>
                  <a:lnTo>
                    <a:pt x="1227" y="740"/>
                  </a:lnTo>
                  <a:cubicBezTo>
                    <a:pt x="1199" y="768"/>
                    <a:pt x="1170" y="797"/>
                    <a:pt x="1142" y="825"/>
                  </a:cubicBezTo>
                  <a:cubicBezTo>
                    <a:pt x="1256" y="740"/>
                    <a:pt x="1484" y="568"/>
                    <a:pt x="1398" y="397"/>
                  </a:cubicBezTo>
                  <a:cubicBezTo>
                    <a:pt x="1341" y="226"/>
                    <a:pt x="1256" y="140"/>
                    <a:pt x="1085" y="55"/>
                  </a:cubicBezTo>
                  <a:cubicBezTo>
                    <a:pt x="1004" y="18"/>
                    <a:pt x="905" y="0"/>
                    <a:pt x="79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6452750" y="250075"/>
              <a:ext cx="45675" cy="28250"/>
            </a:xfrm>
            <a:custGeom>
              <a:avLst/>
              <a:gdLst/>
              <a:ahLst/>
              <a:cxnLst/>
              <a:rect l="l" t="t" r="r" b="b"/>
              <a:pathLst>
                <a:path w="1827" h="1130" extrusionOk="0">
                  <a:moveTo>
                    <a:pt x="1203" y="1"/>
                  </a:moveTo>
                  <a:cubicBezTo>
                    <a:pt x="1046" y="1"/>
                    <a:pt x="888" y="29"/>
                    <a:pt x="770" y="61"/>
                  </a:cubicBezTo>
                  <a:cubicBezTo>
                    <a:pt x="514" y="118"/>
                    <a:pt x="314" y="260"/>
                    <a:pt x="171" y="460"/>
                  </a:cubicBezTo>
                  <a:cubicBezTo>
                    <a:pt x="0" y="831"/>
                    <a:pt x="257" y="1059"/>
                    <a:pt x="599" y="1116"/>
                  </a:cubicBezTo>
                  <a:cubicBezTo>
                    <a:pt x="652" y="1125"/>
                    <a:pt x="717" y="1130"/>
                    <a:pt x="788" y="1130"/>
                  </a:cubicBezTo>
                  <a:cubicBezTo>
                    <a:pt x="1179" y="1130"/>
                    <a:pt x="1774" y="989"/>
                    <a:pt x="1798" y="603"/>
                  </a:cubicBezTo>
                  <a:cubicBezTo>
                    <a:pt x="1826" y="517"/>
                    <a:pt x="1826" y="432"/>
                    <a:pt x="1798" y="346"/>
                  </a:cubicBezTo>
                  <a:cubicBezTo>
                    <a:pt x="1726" y="79"/>
                    <a:pt x="1466" y="1"/>
                    <a:pt x="120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6256375" y="378550"/>
              <a:ext cx="36600" cy="18500"/>
            </a:xfrm>
            <a:custGeom>
              <a:avLst/>
              <a:gdLst/>
              <a:ahLst/>
              <a:cxnLst/>
              <a:rect l="l" t="t" r="r" b="b"/>
              <a:pathLst>
                <a:path w="1464" h="740" extrusionOk="0">
                  <a:moveTo>
                    <a:pt x="665" y="0"/>
                  </a:moveTo>
                  <a:cubicBezTo>
                    <a:pt x="437" y="29"/>
                    <a:pt x="180" y="86"/>
                    <a:pt x="66" y="343"/>
                  </a:cubicBezTo>
                  <a:cubicBezTo>
                    <a:pt x="66" y="343"/>
                    <a:pt x="66" y="371"/>
                    <a:pt x="66" y="371"/>
                  </a:cubicBezTo>
                  <a:cubicBezTo>
                    <a:pt x="1" y="649"/>
                    <a:pt x="244" y="740"/>
                    <a:pt x="506" y="740"/>
                  </a:cubicBezTo>
                  <a:cubicBezTo>
                    <a:pt x="703" y="740"/>
                    <a:pt x="910" y="689"/>
                    <a:pt x="1007" y="628"/>
                  </a:cubicBezTo>
                  <a:cubicBezTo>
                    <a:pt x="1464" y="400"/>
                    <a:pt x="1179" y="0"/>
                    <a:pt x="75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9"/>
            <p:cNvSpPr/>
            <p:nvPr/>
          </p:nvSpPr>
          <p:spPr>
            <a:xfrm>
              <a:off x="6299725" y="297775"/>
              <a:ext cx="21075" cy="12850"/>
            </a:xfrm>
            <a:custGeom>
              <a:avLst/>
              <a:gdLst/>
              <a:ahLst/>
              <a:cxnLst/>
              <a:rect l="l" t="t" r="r" b="b"/>
              <a:pathLst>
                <a:path w="843" h="514" extrusionOk="0">
                  <a:moveTo>
                    <a:pt x="487" y="1"/>
                  </a:moveTo>
                  <a:cubicBezTo>
                    <a:pt x="290" y="1"/>
                    <a:pt x="44" y="75"/>
                    <a:pt x="44" y="293"/>
                  </a:cubicBezTo>
                  <a:lnTo>
                    <a:pt x="44" y="321"/>
                  </a:lnTo>
                  <a:cubicBezTo>
                    <a:pt x="1" y="464"/>
                    <a:pt x="108" y="514"/>
                    <a:pt x="240" y="514"/>
                  </a:cubicBezTo>
                  <a:cubicBezTo>
                    <a:pt x="372" y="514"/>
                    <a:pt x="529" y="464"/>
                    <a:pt x="586" y="407"/>
                  </a:cubicBezTo>
                  <a:cubicBezTo>
                    <a:pt x="614" y="407"/>
                    <a:pt x="614" y="378"/>
                    <a:pt x="643" y="378"/>
                  </a:cubicBezTo>
                  <a:cubicBezTo>
                    <a:pt x="843" y="264"/>
                    <a:pt x="814" y="36"/>
                    <a:pt x="586" y="7"/>
                  </a:cubicBezTo>
                  <a:cubicBezTo>
                    <a:pt x="556" y="3"/>
                    <a:pt x="522" y="1"/>
                    <a:pt x="48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9"/>
            <p:cNvSpPr/>
            <p:nvPr/>
          </p:nvSpPr>
          <p:spPr>
            <a:xfrm>
              <a:off x="7171050" y="1682700"/>
              <a:ext cx="65625" cy="38475"/>
            </a:xfrm>
            <a:custGeom>
              <a:avLst/>
              <a:gdLst/>
              <a:ahLst/>
              <a:cxnLst/>
              <a:rect l="l" t="t" r="r" b="b"/>
              <a:pathLst>
                <a:path w="2625" h="1539" extrusionOk="0">
                  <a:moveTo>
                    <a:pt x="1526" y="0"/>
                  </a:moveTo>
                  <a:cubicBezTo>
                    <a:pt x="1295" y="0"/>
                    <a:pt x="1061" y="41"/>
                    <a:pt x="856" y="105"/>
                  </a:cubicBezTo>
                  <a:cubicBezTo>
                    <a:pt x="599" y="219"/>
                    <a:pt x="314" y="334"/>
                    <a:pt x="171" y="562"/>
                  </a:cubicBezTo>
                  <a:cubicBezTo>
                    <a:pt x="0" y="819"/>
                    <a:pt x="29" y="1161"/>
                    <a:pt x="285" y="1332"/>
                  </a:cubicBezTo>
                  <a:cubicBezTo>
                    <a:pt x="530" y="1466"/>
                    <a:pt x="845" y="1539"/>
                    <a:pt x="1163" y="1539"/>
                  </a:cubicBezTo>
                  <a:cubicBezTo>
                    <a:pt x="1660" y="1539"/>
                    <a:pt x="2164" y="1361"/>
                    <a:pt x="2425" y="961"/>
                  </a:cubicBezTo>
                  <a:cubicBezTo>
                    <a:pt x="2625" y="733"/>
                    <a:pt x="2568" y="419"/>
                    <a:pt x="2311" y="219"/>
                  </a:cubicBezTo>
                  <a:cubicBezTo>
                    <a:pt x="2091" y="62"/>
                    <a:pt x="1810" y="0"/>
                    <a:pt x="152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7083725" y="1707725"/>
              <a:ext cx="47400" cy="22050"/>
            </a:xfrm>
            <a:custGeom>
              <a:avLst/>
              <a:gdLst/>
              <a:ahLst/>
              <a:cxnLst/>
              <a:rect l="l" t="t" r="r" b="b"/>
              <a:pathLst>
                <a:path w="1896" h="882" extrusionOk="0">
                  <a:moveTo>
                    <a:pt x="1146" y="1"/>
                  </a:moveTo>
                  <a:cubicBezTo>
                    <a:pt x="893" y="1"/>
                    <a:pt x="625" y="92"/>
                    <a:pt x="469" y="217"/>
                  </a:cubicBezTo>
                  <a:lnTo>
                    <a:pt x="440" y="246"/>
                  </a:lnTo>
                  <a:cubicBezTo>
                    <a:pt x="0" y="634"/>
                    <a:pt x="546" y="881"/>
                    <a:pt x="928" y="881"/>
                  </a:cubicBezTo>
                  <a:cubicBezTo>
                    <a:pt x="967" y="881"/>
                    <a:pt x="1005" y="879"/>
                    <a:pt x="1039" y="873"/>
                  </a:cubicBezTo>
                  <a:lnTo>
                    <a:pt x="1068" y="873"/>
                  </a:lnTo>
                  <a:cubicBezTo>
                    <a:pt x="1325" y="816"/>
                    <a:pt x="1895" y="559"/>
                    <a:pt x="1667" y="217"/>
                  </a:cubicBezTo>
                  <a:cubicBezTo>
                    <a:pt x="1551" y="62"/>
                    <a:pt x="1354" y="1"/>
                    <a:pt x="114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9"/>
            <p:cNvSpPr/>
            <p:nvPr/>
          </p:nvSpPr>
          <p:spPr>
            <a:xfrm>
              <a:off x="7116825" y="1779875"/>
              <a:ext cx="22275" cy="12275"/>
            </a:xfrm>
            <a:custGeom>
              <a:avLst/>
              <a:gdLst/>
              <a:ahLst/>
              <a:cxnLst/>
              <a:rect l="l" t="t" r="r" b="b"/>
              <a:pathLst>
                <a:path w="891" h="491" extrusionOk="0">
                  <a:moveTo>
                    <a:pt x="469" y="0"/>
                  </a:moveTo>
                  <a:cubicBezTo>
                    <a:pt x="336" y="0"/>
                    <a:pt x="198" y="47"/>
                    <a:pt x="143" y="156"/>
                  </a:cubicBezTo>
                  <a:cubicBezTo>
                    <a:pt x="58" y="184"/>
                    <a:pt x="1" y="241"/>
                    <a:pt x="1" y="327"/>
                  </a:cubicBezTo>
                  <a:cubicBezTo>
                    <a:pt x="1" y="327"/>
                    <a:pt x="29" y="355"/>
                    <a:pt x="29" y="355"/>
                  </a:cubicBezTo>
                  <a:cubicBezTo>
                    <a:pt x="29" y="412"/>
                    <a:pt x="86" y="441"/>
                    <a:pt x="115" y="470"/>
                  </a:cubicBezTo>
                  <a:cubicBezTo>
                    <a:pt x="172" y="484"/>
                    <a:pt x="227" y="491"/>
                    <a:pt x="281" y="491"/>
                  </a:cubicBezTo>
                  <a:cubicBezTo>
                    <a:pt x="441" y="491"/>
                    <a:pt x="586" y="427"/>
                    <a:pt x="714" y="298"/>
                  </a:cubicBezTo>
                  <a:cubicBezTo>
                    <a:pt x="890" y="122"/>
                    <a:pt x="685" y="0"/>
                    <a:pt x="46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9"/>
            <p:cNvSpPr/>
            <p:nvPr/>
          </p:nvSpPr>
          <p:spPr>
            <a:xfrm>
              <a:off x="7051200" y="1648200"/>
              <a:ext cx="32125" cy="24650"/>
            </a:xfrm>
            <a:custGeom>
              <a:avLst/>
              <a:gdLst/>
              <a:ahLst/>
              <a:cxnLst/>
              <a:rect l="l" t="t" r="r" b="b"/>
              <a:pathLst>
                <a:path w="1285" h="986" extrusionOk="0">
                  <a:moveTo>
                    <a:pt x="735" y="0"/>
                  </a:moveTo>
                  <a:cubicBezTo>
                    <a:pt x="550" y="0"/>
                    <a:pt x="369" y="70"/>
                    <a:pt x="200" y="201"/>
                  </a:cubicBezTo>
                  <a:cubicBezTo>
                    <a:pt x="86" y="258"/>
                    <a:pt x="1" y="458"/>
                    <a:pt x="86" y="572"/>
                  </a:cubicBezTo>
                  <a:cubicBezTo>
                    <a:pt x="143" y="629"/>
                    <a:pt x="200" y="715"/>
                    <a:pt x="286" y="772"/>
                  </a:cubicBezTo>
                  <a:cubicBezTo>
                    <a:pt x="372" y="829"/>
                    <a:pt x="514" y="829"/>
                    <a:pt x="571" y="915"/>
                  </a:cubicBezTo>
                  <a:cubicBezTo>
                    <a:pt x="607" y="962"/>
                    <a:pt x="683" y="985"/>
                    <a:pt x="760" y="985"/>
                  </a:cubicBezTo>
                  <a:cubicBezTo>
                    <a:pt x="869" y="985"/>
                    <a:pt x="983" y="941"/>
                    <a:pt x="999" y="858"/>
                  </a:cubicBezTo>
                  <a:cubicBezTo>
                    <a:pt x="1028" y="772"/>
                    <a:pt x="1085" y="743"/>
                    <a:pt x="1113" y="686"/>
                  </a:cubicBezTo>
                  <a:cubicBezTo>
                    <a:pt x="1199" y="572"/>
                    <a:pt x="1228" y="487"/>
                    <a:pt x="1256" y="373"/>
                  </a:cubicBezTo>
                  <a:cubicBezTo>
                    <a:pt x="1285" y="230"/>
                    <a:pt x="1170" y="116"/>
                    <a:pt x="1028" y="59"/>
                  </a:cubicBezTo>
                  <a:cubicBezTo>
                    <a:pt x="930" y="19"/>
                    <a:pt x="832" y="0"/>
                    <a:pt x="73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7165325" y="1524725"/>
              <a:ext cx="42125" cy="22700"/>
            </a:xfrm>
            <a:custGeom>
              <a:avLst/>
              <a:gdLst/>
              <a:ahLst/>
              <a:cxnLst/>
              <a:rect l="l" t="t" r="r" b="b"/>
              <a:pathLst>
                <a:path w="1685" h="908" extrusionOk="0">
                  <a:moveTo>
                    <a:pt x="1124" y="0"/>
                  </a:moveTo>
                  <a:cubicBezTo>
                    <a:pt x="1011" y="0"/>
                    <a:pt x="897" y="23"/>
                    <a:pt x="800" y="62"/>
                  </a:cubicBezTo>
                  <a:cubicBezTo>
                    <a:pt x="771" y="62"/>
                    <a:pt x="743" y="90"/>
                    <a:pt x="714" y="90"/>
                  </a:cubicBezTo>
                  <a:cubicBezTo>
                    <a:pt x="372" y="233"/>
                    <a:pt x="1" y="661"/>
                    <a:pt x="514" y="861"/>
                  </a:cubicBezTo>
                  <a:cubicBezTo>
                    <a:pt x="615" y="894"/>
                    <a:pt x="725" y="908"/>
                    <a:pt x="833" y="908"/>
                  </a:cubicBezTo>
                  <a:cubicBezTo>
                    <a:pt x="910" y="908"/>
                    <a:pt x="986" y="901"/>
                    <a:pt x="1056" y="889"/>
                  </a:cubicBezTo>
                  <a:cubicBezTo>
                    <a:pt x="1085" y="889"/>
                    <a:pt x="1142" y="889"/>
                    <a:pt x="1199" y="861"/>
                  </a:cubicBezTo>
                  <a:lnTo>
                    <a:pt x="1228" y="861"/>
                  </a:lnTo>
                  <a:cubicBezTo>
                    <a:pt x="1256" y="832"/>
                    <a:pt x="1285" y="832"/>
                    <a:pt x="1313" y="832"/>
                  </a:cubicBezTo>
                  <a:cubicBezTo>
                    <a:pt x="1456" y="746"/>
                    <a:pt x="1599" y="661"/>
                    <a:pt x="1656" y="547"/>
                  </a:cubicBezTo>
                  <a:lnTo>
                    <a:pt x="1656" y="518"/>
                  </a:lnTo>
                  <a:cubicBezTo>
                    <a:pt x="1656" y="518"/>
                    <a:pt x="1684" y="490"/>
                    <a:pt x="1684" y="461"/>
                  </a:cubicBezTo>
                  <a:cubicBezTo>
                    <a:pt x="1684" y="433"/>
                    <a:pt x="1684" y="404"/>
                    <a:pt x="1656" y="375"/>
                  </a:cubicBezTo>
                  <a:lnTo>
                    <a:pt x="1627" y="290"/>
                  </a:lnTo>
                  <a:cubicBezTo>
                    <a:pt x="1552" y="83"/>
                    <a:pt x="1341" y="0"/>
                    <a:pt x="112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9"/>
            <p:cNvSpPr/>
            <p:nvPr/>
          </p:nvSpPr>
          <p:spPr>
            <a:xfrm>
              <a:off x="7273750" y="1491750"/>
              <a:ext cx="32850" cy="17500"/>
            </a:xfrm>
            <a:custGeom>
              <a:avLst/>
              <a:gdLst/>
              <a:ahLst/>
              <a:cxnLst/>
              <a:rect l="l" t="t" r="r" b="b"/>
              <a:pathLst>
                <a:path w="1314" h="700" extrusionOk="0">
                  <a:moveTo>
                    <a:pt x="741" y="0"/>
                  </a:moveTo>
                  <a:cubicBezTo>
                    <a:pt x="594" y="0"/>
                    <a:pt x="448" y="36"/>
                    <a:pt x="343" y="97"/>
                  </a:cubicBezTo>
                  <a:cubicBezTo>
                    <a:pt x="172" y="211"/>
                    <a:pt x="1" y="439"/>
                    <a:pt x="200" y="582"/>
                  </a:cubicBezTo>
                  <a:cubicBezTo>
                    <a:pt x="309" y="663"/>
                    <a:pt x="444" y="700"/>
                    <a:pt x="577" y="700"/>
                  </a:cubicBezTo>
                  <a:cubicBezTo>
                    <a:pt x="723" y="700"/>
                    <a:pt x="866" y="656"/>
                    <a:pt x="971" y="582"/>
                  </a:cubicBezTo>
                  <a:cubicBezTo>
                    <a:pt x="1171" y="496"/>
                    <a:pt x="1313" y="268"/>
                    <a:pt x="1113" y="97"/>
                  </a:cubicBezTo>
                  <a:cubicBezTo>
                    <a:pt x="1006" y="29"/>
                    <a:pt x="872" y="0"/>
                    <a:pt x="74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9"/>
            <p:cNvSpPr/>
            <p:nvPr/>
          </p:nvSpPr>
          <p:spPr>
            <a:xfrm>
              <a:off x="7287575" y="1569775"/>
              <a:ext cx="29725" cy="18775"/>
            </a:xfrm>
            <a:custGeom>
              <a:avLst/>
              <a:gdLst/>
              <a:ahLst/>
              <a:cxnLst/>
              <a:rect l="l" t="t" r="r" b="b"/>
              <a:pathLst>
                <a:path w="1189" h="751" extrusionOk="0">
                  <a:moveTo>
                    <a:pt x="589" y="0"/>
                  </a:moveTo>
                  <a:cubicBezTo>
                    <a:pt x="361" y="57"/>
                    <a:pt x="75" y="200"/>
                    <a:pt x="47" y="457"/>
                  </a:cubicBezTo>
                  <a:cubicBezTo>
                    <a:pt x="1" y="688"/>
                    <a:pt x="255" y="751"/>
                    <a:pt x="444" y="751"/>
                  </a:cubicBezTo>
                  <a:cubicBezTo>
                    <a:pt x="488" y="751"/>
                    <a:pt x="528" y="747"/>
                    <a:pt x="560" y="742"/>
                  </a:cubicBezTo>
                  <a:cubicBezTo>
                    <a:pt x="703" y="713"/>
                    <a:pt x="1188" y="514"/>
                    <a:pt x="988" y="314"/>
                  </a:cubicBezTo>
                  <a:cubicBezTo>
                    <a:pt x="931" y="228"/>
                    <a:pt x="931" y="143"/>
                    <a:pt x="846" y="86"/>
                  </a:cubicBezTo>
                  <a:cubicBezTo>
                    <a:pt x="789" y="0"/>
                    <a:pt x="703" y="0"/>
                    <a:pt x="58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9"/>
            <p:cNvSpPr/>
            <p:nvPr/>
          </p:nvSpPr>
          <p:spPr>
            <a:xfrm>
              <a:off x="7361575" y="1627175"/>
              <a:ext cx="30625" cy="23075"/>
            </a:xfrm>
            <a:custGeom>
              <a:avLst/>
              <a:gdLst/>
              <a:ahLst/>
              <a:cxnLst/>
              <a:rect l="l" t="t" r="r" b="b"/>
              <a:pathLst>
                <a:path w="1225" h="923" extrusionOk="0">
                  <a:moveTo>
                    <a:pt x="688" y="0"/>
                  </a:moveTo>
                  <a:cubicBezTo>
                    <a:pt x="553" y="0"/>
                    <a:pt x="414" y="50"/>
                    <a:pt x="368" y="158"/>
                  </a:cubicBezTo>
                  <a:cubicBezTo>
                    <a:pt x="254" y="329"/>
                    <a:pt x="111" y="358"/>
                    <a:pt x="54" y="557"/>
                  </a:cubicBezTo>
                  <a:cubicBezTo>
                    <a:pt x="0" y="801"/>
                    <a:pt x="253" y="922"/>
                    <a:pt x="538" y="922"/>
                  </a:cubicBezTo>
                  <a:cubicBezTo>
                    <a:pt x="854" y="922"/>
                    <a:pt x="1209" y="772"/>
                    <a:pt x="1224" y="472"/>
                  </a:cubicBezTo>
                  <a:cubicBezTo>
                    <a:pt x="1224" y="272"/>
                    <a:pt x="1081" y="243"/>
                    <a:pt x="967" y="101"/>
                  </a:cubicBezTo>
                  <a:cubicBezTo>
                    <a:pt x="915" y="35"/>
                    <a:pt x="803" y="0"/>
                    <a:pt x="68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9"/>
            <p:cNvSpPr/>
            <p:nvPr/>
          </p:nvSpPr>
          <p:spPr>
            <a:xfrm>
              <a:off x="7346500" y="1722225"/>
              <a:ext cx="18575" cy="12175"/>
            </a:xfrm>
            <a:custGeom>
              <a:avLst/>
              <a:gdLst/>
              <a:ahLst/>
              <a:cxnLst/>
              <a:rect l="l" t="t" r="r" b="b"/>
              <a:pathLst>
                <a:path w="743" h="487" extrusionOk="0">
                  <a:moveTo>
                    <a:pt x="522" y="1"/>
                  </a:moveTo>
                  <a:cubicBezTo>
                    <a:pt x="443" y="1"/>
                    <a:pt x="358" y="22"/>
                    <a:pt x="315" y="36"/>
                  </a:cubicBezTo>
                  <a:cubicBezTo>
                    <a:pt x="229" y="94"/>
                    <a:pt x="30" y="179"/>
                    <a:pt x="30" y="293"/>
                  </a:cubicBezTo>
                  <a:cubicBezTo>
                    <a:pt x="30" y="322"/>
                    <a:pt x="1" y="322"/>
                    <a:pt x="1" y="322"/>
                  </a:cubicBezTo>
                  <a:cubicBezTo>
                    <a:pt x="1" y="350"/>
                    <a:pt x="1" y="350"/>
                    <a:pt x="1" y="350"/>
                  </a:cubicBezTo>
                  <a:lnTo>
                    <a:pt x="1" y="379"/>
                  </a:lnTo>
                  <a:cubicBezTo>
                    <a:pt x="1" y="379"/>
                    <a:pt x="1" y="350"/>
                    <a:pt x="30" y="350"/>
                  </a:cubicBezTo>
                  <a:cubicBezTo>
                    <a:pt x="42" y="454"/>
                    <a:pt x="126" y="487"/>
                    <a:pt x="226" y="487"/>
                  </a:cubicBezTo>
                  <a:cubicBezTo>
                    <a:pt x="347" y="487"/>
                    <a:pt x="494" y="439"/>
                    <a:pt x="572" y="407"/>
                  </a:cubicBezTo>
                  <a:cubicBezTo>
                    <a:pt x="657" y="350"/>
                    <a:pt x="743" y="265"/>
                    <a:pt x="686" y="151"/>
                  </a:cubicBezTo>
                  <a:cubicBezTo>
                    <a:pt x="686" y="122"/>
                    <a:pt x="686" y="122"/>
                    <a:pt x="686" y="94"/>
                  </a:cubicBezTo>
                  <a:cubicBezTo>
                    <a:pt x="671" y="22"/>
                    <a:pt x="600" y="1"/>
                    <a:pt x="52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7241650" y="1626975"/>
              <a:ext cx="34275" cy="17550"/>
            </a:xfrm>
            <a:custGeom>
              <a:avLst/>
              <a:gdLst/>
              <a:ahLst/>
              <a:cxnLst/>
              <a:rect l="l" t="t" r="r" b="b"/>
              <a:pathLst>
                <a:path w="1371" h="702" extrusionOk="0">
                  <a:moveTo>
                    <a:pt x="784" y="1"/>
                  </a:moveTo>
                  <a:cubicBezTo>
                    <a:pt x="628" y="1"/>
                    <a:pt x="468" y="46"/>
                    <a:pt x="343" y="109"/>
                  </a:cubicBezTo>
                  <a:cubicBezTo>
                    <a:pt x="172" y="194"/>
                    <a:pt x="1" y="451"/>
                    <a:pt x="229" y="594"/>
                  </a:cubicBezTo>
                  <a:cubicBezTo>
                    <a:pt x="332" y="671"/>
                    <a:pt x="458" y="702"/>
                    <a:pt x="587" y="702"/>
                  </a:cubicBezTo>
                  <a:cubicBezTo>
                    <a:pt x="743" y="702"/>
                    <a:pt x="903" y="656"/>
                    <a:pt x="1028" y="594"/>
                  </a:cubicBezTo>
                  <a:cubicBezTo>
                    <a:pt x="1199" y="508"/>
                    <a:pt x="1370" y="251"/>
                    <a:pt x="1142" y="109"/>
                  </a:cubicBezTo>
                  <a:cubicBezTo>
                    <a:pt x="1039" y="31"/>
                    <a:pt x="913" y="1"/>
                    <a:pt x="78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7114325" y="1600475"/>
              <a:ext cx="74925" cy="29200"/>
            </a:xfrm>
            <a:custGeom>
              <a:avLst/>
              <a:gdLst/>
              <a:ahLst/>
              <a:cxnLst/>
              <a:rect l="l" t="t" r="r" b="b"/>
              <a:pathLst>
                <a:path w="2997" h="1168" extrusionOk="0">
                  <a:moveTo>
                    <a:pt x="1782" y="0"/>
                  </a:moveTo>
                  <a:cubicBezTo>
                    <a:pt x="1011" y="0"/>
                    <a:pt x="1" y="557"/>
                    <a:pt x="671" y="1026"/>
                  </a:cubicBezTo>
                  <a:cubicBezTo>
                    <a:pt x="807" y="1125"/>
                    <a:pt x="1002" y="1168"/>
                    <a:pt x="1216" y="1168"/>
                  </a:cubicBezTo>
                  <a:cubicBezTo>
                    <a:pt x="1987" y="1168"/>
                    <a:pt x="2997" y="611"/>
                    <a:pt x="2326" y="142"/>
                  </a:cubicBezTo>
                  <a:cubicBezTo>
                    <a:pt x="2190" y="43"/>
                    <a:pt x="1995" y="0"/>
                    <a:pt x="178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7229525" y="1781625"/>
              <a:ext cx="30000" cy="18550"/>
            </a:xfrm>
            <a:custGeom>
              <a:avLst/>
              <a:gdLst/>
              <a:ahLst/>
              <a:cxnLst/>
              <a:rect l="l" t="t" r="r" b="b"/>
              <a:pathLst>
                <a:path w="1200" h="742" extrusionOk="0">
                  <a:moveTo>
                    <a:pt x="885" y="0"/>
                  </a:moveTo>
                  <a:cubicBezTo>
                    <a:pt x="714" y="0"/>
                    <a:pt x="514" y="57"/>
                    <a:pt x="372" y="143"/>
                  </a:cubicBezTo>
                  <a:cubicBezTo>
                    <a:pt x="343" y="143"/>
                    <a:pt x="315" y="171"/>
                    <a:pt x="286" y="200"/>
                  </a:cubicBezTo>
                  <a:cubicBezTo>
                    <a:pt x="286" y="200"/>
                    <a:pt x="286" y="228"/>
                    <a:pt x="257" y="228"/>
                  </a:cubicBezTo>
                  <a:cubicBezTo>
                    <a:pt x="115" y="371"/>
                    <a:pt x="1" y="571"/>
                    <a:pt x="229" y="742"/>
                  </a:cubicBezTo>
                  <a:cubicBezTo>
                    <a:pt x="315" y="542"/>
                    <a:pt x="400" y="371"/>
                    <a:pt x="429" y="285"/>
                  </a:cubicBezTo>
                  <a:cubicBezTo>
                    <a:pt x="685" y="200"/>
                    <a:pt x="942" y="143"/>
                    <a:pt x="1199" y="57"/>
                  </a:cubicBezTo>
                  <a:cubicBezTo>
                    <a:pt x="1085" y="29"/>
                    <a:pt x="999" y="0"/>
                    <a:pt x="88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7434250" y="1660450"/>
              <a:ext cx="37825" cy="23475"/>
            </a:xfrm>
            <a:custGeom>
              <a:avLst/>
              <a:gdLst/>
              <a:ahLst/>
              <a:cxnLst/>
              <a:rect l="l" t="t" r="r" b="b"/>
              <a:pathLst>
                <a:path w="1513" h="939" extrusionOk="0">
                  <a:moveTo>
                    <a:pt x="894" y="1"/>
                  </a:moveTo>
                  <a:cubicBezTo>
                    <a:pt x="663" y="1"/>
                    <a:pt x="404" y="66"/>
                    <a:pt x="257" y="196"/>
                  </a:cubicBezTo>
                  <a:cubicBezTo>
                    <a:pt x="172" y="253"/>
                    <a:pt x="86" y="339"/>
                    <a:pt x="86" y="425"/>
                  </a:cubicBezTo>
                  <a:cubicBezTo>
                    <a:pt x="86" y="453"/>
                    <a:pt x="86" y="482"/>
                    <a:pt x="86" y="482"/>
                  </a:cubicBezTo>
                  <a:cubicBezTo>
                    <a:pt x="0" y="824"/>
                    <a:pt x="428" y="938"/>
                    <a:pt x="657" y="938"/>
                  </a:cubicBezTo>
                  <a:lnTo>
                    <a:pt x="685" y="938"/>
                  </a:lnTo>
                  <a:cubicBezTo>
                    <a:pt x="942" y="938"/>
                    <a:pt x="1456" y="824"/>
                    <a:pt x="1484" y="510"/>
                  </a:cubicBezTo>
                  <a:cubicBezTo>
                    <a:pt x="1513" y="310"/>
                    <a:pt x="1456" y="225"/>
                    <a:pt x="1313" y="111"/>
                  </a:cubicBezTo>
                  <a:cubicBezTo>
                    <a:pt x="1227" y="37"/>
                    <a:pt x="1068" y="1"/>
                    <a:pt x="89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7477050" y="1553725"/>
              <a:ext cx="34975" cy="24650"/>
            </a:xfrm>
            <a:custGeom>
              <a:avLst/>
              <a:gdLst/>
              <a:ahLst/>
              <a:cxnLst/>
              <a:rect l="l" t="t" r="r" b="b"/>
              <a:pathLst>
                <a:path w="1399" h="986" extrusionOk="0">
                  <a:moveTo>
                    <a:pt x="753" y="0"/>
                  </a:moveTo>
                  <a:cubicBezTo>
                    <a:pt x="475" y="0"/>
                    <a:pt x="177" y="123"/>
                    <a:pt x="57" y="385"/>
                  </a:cubicBezTo>
                  <a:cubicBezTo>
                    <a:pt x="57" y="414"/>
                    <a:pt x="29" y="414"/>
                    <a:pt x="29" y="442"/>
                  </a:cubicBezTo>
                  <a:cubicBezTo>
                    <a:pt x="0" y="528"/>
                    <a:pt x="57" y="642"/>
                    <a:pt x="143" y="699"/>
                  </a:cubicBezTo>
                  <a:cubicBezTo>
                    <a:pt x="172" y="785"/>
                    <a:pt x="200" y="870"/>
                    <a:pt x="314" y="927"/>
                  </a:cubicBezTo>
                  <a:cubicBezTo>
                    <a:pt x="377" y="965"/>
                    <a:pt x="455" y="986"/>
                    <a:pt x="533" y="986"/>
                  </a:cubicBezTo>
                  <a:cubicBezTo>
                    <a:pt x="634" y="986"/>
                    <a:pt x="735" y="951"/>
                    <a:pt x="799" y="870"/>
                  </a:cubicBezTo>
                  <a:cubicBezTo>
                    <a:pt x="856" y="813"/>
                    <a:pt x="913" y="756"/>
                    <a:pt x="970" y="699"/>
                  </a:cubicBezTo>
                  <a:cubicBezTo>
                    <a:pt x="1056" y="642"/>
                    <a:pt x="1142" y="556"/>
                    <a:pt x="1227" y="471"/>
                  </a:cubicBezTo>
                  <a:cubicBezTo>
                    <a:pt x="1398" y="243"/>
                    <a:pt x="1113" y="43"/>
                    <a:pt x="913" y="14"/>
                  </a:cubicBezTo>
                  <a:cubicBezTo>
                    <a:pt x="862" y="5"/>
                    <a:pt x="808" y="0"/>
                    <a:pt x="7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7526725" y="1727825"/>
              <a:ext cx="39500" cy="23975"/>
            </a:xfrm>
            <a:custGeom>
              <a:avLst/>
              <a:gdLst/>
              <a:ahLst/>
              <a:cxnLst/>
              <a:rect l="l" t="t" r="r" b="b"/>
              <a:pathLst>
                <a:path w="1580" h="959" extrusionOk="0">
                  <a:moveTo>
                    <a:pt x="877" y="1"/>
                  </a:moveTo>
                  <a:cubicBezTo>
                    <a:pt x="747" y="1"/>
                    <a:pt x="621" y="22"/>
                    <a:pt x="496" y="69"/>
                  </a:cubicBezTo>
                  <a:cubicBezTo>
                    <a:pt x="324" y="98"/>
                    <a:pt x="39" y="240"/>
                    <a:pt x="39" y="440"/>
                  </a:cubicBezTo>
                  <a:cubicBezTo>
                    <a:pt x="39" y="440"/>
                    <a:pt x="39" y="469"/>
                    <a:pt x="39" y="497"/>
                  </a:cubicBezTo>
                  <a:cubicBezTo>
                    <a:pt x="0" y="846"/>
                    <a:pt x="331" y="958"/>
                    <a:pt x="654" y="958"/>
                  </a:cubicBezTo>
                  <a:cubicBezTo>
                    <a:pt x="806" y="958"/>
                    <a:pt x="957" y="933"/>
                    <a:pt x="1066" y="897"/>
                  </a:cubicBezTo>
                  <a:cubicBezTo>
                    <a:pt x="1238" y="840"/>
                    <a:pt x="1494" y="697"/>
                    <a:pt x="1551" y="497"/>
                  </a:cubicBezTo>
                  <a:cubicBezTo>
                    <a:pt x="1580" y="298"/>
                    <a:pt x="1437" y="126"/>
                    <a:pt x="1266" y="69"/>
                  </a:cubicBezTo>
                  <a:lnTo>
                    <a:pt x="1209" y="41"/>
                  </a:lnTo>
                  <a:cubicBezTo>
                    <a:pt x="1094" y="15"/>
                    <a:pt x="984" y="1"/>
                    <a:pt x="87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6298675" y="1316550"/>
              <a:ext cx="28550" cy="16875"/>
            </a:xfrm>
            <a:custGeom>
              <a:avLst/>
              <a:gdLst/>
              <a:ahLst/>
              <a:cxnLst/>
              <a:rect l="l" t="t" r="r" b="b"/>
              <a:pathLst>
                <a:path w="1142" h="675" extrusionOk="0">
                  <a:moveTo>
                    <a:pt x="599" y="0"/>
                  </a:moveTo>
                  <a:cubicBezTo>
                    <a:pt x="542" y="29"/>
                    <a:pt x="457" y="29"/>
                    <a:pt x="371" y="57"/>
                  </a:cubicBezTo>
                  <a:cubicBezTo>
                    <a:pt x="257" y="86"/>
                    <a:pt x="171" y="114"/>
                    <a:pt x="86" y="200"/>
                  </a:cubicBezTo>
                  <a:cubicBezTo>
                    <a:pt x="57" y="228"/>
                    <a:pt x="57" y="257"/>
                    <a:pt x="29" y="285"/>
                  </a:cubicBezTo>
                  <a:cubicBezTo>
                    <a:pt x="29" y="285"/>
                    <a:pt x="29" y="285"/>
                    <a:pt x="29" y="314"/>
                  </a:cubicBezTo>
                  <a:cubicBezTo>
                    <a:pt x="29" y="343"/>
                    <a:pt x="0" y="343"/>
                    <a:pt x="0" y="371"/>
                  </a:cubicBezTo>
                  <a:cubicBezTo>
                    <a:pt x="0" y="400"/>
                    <a:pt x="29" y="428"/>
                    <a:pt x="57" y="485"/>
                  </a:cubicBezTo>
                  <a:cubicBezTo>
                    <a:pt x="57" y="514"/>
                    <a:pt x="86" y="542"/>
                    <a:pt x="86" y="571"/>
                  </a:cubicBezTo>
                  <a:cubicBezTo>
                    <a:pt x="132" y="647"/>
                    <a:pt x="227" y="675"/>
                    <a:pt x="323" y="675"/>
                  </a:cubicBezTo>
                  <a:cubicBezTo>
                    <a:pt x="406" y="675"/>
                    <a:pt x="489" y="654"/>
                    <a:pt x="542" y="628"/>
                  </a:cubicBezTo>
                  <a:cubicBezTo>
                    <a:pt x="599" y="628"/>
                    <a:pt x="628" y="599"/>
                    <a:pt x="685" y="599"/>
                  </a:cubicBezTo>
                  <a:cubicBezTo>
                    <a:pt x="999" y="457"/>
                    <a:pt x="1141" y="114"/>
                    <a:pt x="713" y="29"/>
                  </a:cubicBezTo>
                  <a:lnTo>
                    <a:pt x="571" y="29"/>
                  </a:lnTo>
                  <a:cubicBezTo>
                    <a:pt x="571" y="29"/>
                    <a:pt x="599" y="29"/>
                    <a:pt x="59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6364025" y="1233925"/>
              <a:ext cx="34625" cy="20325"/>
            </a:xfrm>
            <a:custGeom>
              <a:avLst/>
              <a:gdLst/>
              <a:ahLst/>
              <a:cxnLst/>
              <a:rect l="l" t="t" r="r" b="b"/>
              <a:pathLst>
                <a:path w="1385" h="813" extrusionOk="0">
                  <a:moveTo>
                    <a:pt x="978" y="0"/>
                  </a:moveTo>
                  <a:cubicBezTo>
                    <a:pt x="809" y="0"/>
                    <a:pt x="625" y="43"/>
                    <a:pt x="525" y="81"/>
                  </a:cubicBezTo>
                  <a:cubicBezTo>
                    <a:pt x="325" y="167"/>
                    <a:pt x="154" y="395"/>
                    <a:pt x="68" y="595"/>
                  </a:cubicBezTo>
                  <a:cubicBezTo>
                    <a:pt x="1" y="763"/>
                    <a:pt x="183" y="812"/>
                    <a:pt x="367" y="812"/>
                  </a:cubicBezTo>
                  <a:cubicBezTo>
                    <a:pt x="493" y="812"/>
                    <a:pt x="621" y="789"/>
                    <a:pt x="667" y="766"/>
                  </a:cubicBezTo>
                  <a:cubicBezTo>
                    <a:pt x="782" y="709"/>
                    <a:pt x="896" y="709"/>
                    <a:pt x="981" y="680"/>
                  </a:cubicBezTo>
                  <a:cubicBezTo>
                    <a:pt x="1124" y="623"/>
                    <a:pt x="1324" y="509"/>
                    <a:pt x="1352" y="366"/>
                  </a:cubicBezTo>
                  <a:cubicBezTo>
                    <a:pt x="1352" y="338"/>
                    <a:pt x="1352" y="338"/>
                    <a:pt x="1352" y="309"/>
                  </a:cubicBezTo>
                  <a:cubicBezTo>
                    <a:pt x="1384" y="70"/>
                    <a:pt x="1193" y="0"/>
                    <a:pt x="97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9"/>
            <p:cNvSpPr/>
            <p:nvPr/>
          </p:nvSpPr>
          <p:spPr>
            <a:xfrm>
              <a:off x="6437125" y="1302900"/>
              <a:ext cx="27775" cy="16175"/>
            </a:xfrm>
            <a:custGeom>
              <a:avLst/>
              <a:gdLst/>
              <a:ahLst/>
              <a:cxnLst/>
              <a:rect l="l" t="t" r="r" b="b"/>
              <a:pathLst>
                <a:path w="1111" h="647" extrusionOk="0">
                  <a:moveTo>
                    <a:pt x="547" y="0"/>
                  </a:moveTo>
                  <a:cubicBezTo>
                    <a:pt x="458" y="0"/>
                    <a:pt x="372" y="28"/>
                    <a:pt x="311" y="90"/>
                  </a:cubicBezTo>
                  <a:cubicBezTo>
                    <a:pt x="226" y="175"/>
                    <a:pt x="112" y="232"/>
                    <a:pt x="83" y="346"/>
                  </a:cubicBezTo>
                  <a:cubicBezTo>
                    <a:pt x="0" y="578"/>
                    <a:pt x="215" y="647"/>
                    <a:pt x="443" y="647"/>
                  </a:cubicBezTo>
                  <a:cubicBezTo>
                    <a:pt x="609" y="647"/>
                    <a:pt x="781" y="611"/>
                    <a:pt x="853" y="575"/>
                  </a:cubicBezTo>
                  <a:cubicBezTo>
                    <a:pt x="968" y="489"/>
                    <a:pt x="1110" y="346"/>
                    <a:pt x="1025" y="204"/>
                  </a:cubicBezTo>
                  <a:cubicBezTo>
                    <a:pt x="968" y="118"/>
                    <a:pt x="882" y="90"/>
                    <a:pt x="768" y="61"/>
                  </a:cubicBezTo>
                  <a:cubicBezTo>
                    <a:pt x="702" y="21"/>
                    <a:pt x="623" y="0"/>
                    <a:pt x="54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9"/>
            <p:cNvSpPr/>
            <p:nvPr/>
          </p:nvSpPr>
          <p:spPr>
            <a:xfrm>
              <a:off x="6517650" y="1209800"/>
              <a:ext cx="31175" cy="17975"/>
            </a:xfrm>
            <a:custGeom>
              <a:avLst/>
              <a:gdLst/>
              <a:ahLst/>
              <a:cxnLst/>
              <a:rect l="l" t="t" r="r" b="b"/>
              <a:pathLst>
                <a:path w="1247" h="719" extrusionOk="0">
                  <a:moveTo>
                    <a:pt x="789" y="1"/>
                  </a:moveTo>
                  <a:cubicBezTo>
                    <a:pt x="679" y="1"/>
                    <a:pt x="569" y="20"/>
                    <a:pt x="486" y="47"/>
                  </a:cubicBezTo>
                  <a:cubicBezTo>
                    <a:pt x="115" y="162"/>
                    <a:pt x="1" y="590"/>
                    <a:pt x="457" y="675"/>
                  </a:cubicBezTo>
                  <a:lnTo>
                    <a:pt x="429" y="675"/>
                  </a:lnTo>
                  <a:cubicBezTo>
                    <a:pt x="495" y="705"/>
                    <a:pt x="573" y="719"/>
                    <a:pt x="653" y="719"/>
                  </a:cubicBezTo>
                  <a:cubicBezTo>
                    <a:pt x="886" y="719"/>
                    <a:pt x="1143" y="601"/>
                    <a:pt x="1227" y="390"/>
                  </a:cubicBezTo>
                  <a:cubicBezTo>
                    <a:pt x="1227" y="390"/>
                    <a:pt x="1227" y="361"/>
                    <a:pt x="1227" y="333"/>
                  </a:cubicBezTo>
                  <a:cubicBezTo>
                    <a:pt x="1247" y="82"/>
                    <a:pt x="1019" y="1"/>
                    <a:pt x="78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6917100" y="1082525"/>
              <a:ext cx="44975" cy="27075"/>
            </a:xfrm>
            <a:custGeom>
              <a:avLst/>
              <a:gdLst/>
              <a:ahLst/>
              <a:cxnLst/>
              <a:rect l="l" t="t" r="r" b="b"/>
              <a:pathLst>
                <a:path w="1799" h="1083" extrusionOk="0">
                  <a:moveTo>
                    <a:pt x="822" y="0"/>
                  </a:moveTo>
                  <a:cubicBezTo>
                    <a:pt x="461" y="0"/>
                    <a:pt x="28" y="225"/>
                    <a:pt x="1" y="602"/>
                  </a:cubicBezTo>
                  <a:cubicBezTo>
                    <a:pt x="1" y="630"/>
                    <a:pt x="1" y="630"/>
                    <a:pt x="1" y="659"/>
                  </a:cubicBezTo>
                  <a:cubicBezTo>
                    <a:pt x="1" y="744"/>
                    <a:pt x="58" y="830"/>
                    <a:pt x="143" y="887"/>
                  </a:cubicBezTo>
                  <a:cubicBezTo>
                    <a:pt x="200" y="916"/>
                    <a:pt x="286" y="973"/>
                    <a:pt x="343" y="1001"/>
                  </a:cubicBezTo>
                  <a:cubicBezTo>
                    <a:pt x="465" y="1057"/>
                    <a:pt x="601" y="1082"/>
                    <a:pt x="737" y="1082"/>
                  </a:cubicBezTo>
                  <a:cubicBezTo>
                    <a:pt x="951" y="1082"/>
                    <a:pt x="1167" y="1020"/>
                    <a:pt x="1342" y="916"/>
                  </a:cubicBezTo>
                  <a:cubicBezTo>
                    <a:pt x="1541" y="830"/>
                    <a:pt x="1798" y="545"/>
                    <a:pt x="1627" y="316"/>
                  </a:cubicBezTo>
                  <a:cubicBezTo>
                    <a:pt x="1427" y="60"/>
                    <a:pt x="1199" y="31"/>
                    <a:pt x="885" y="3"/>
                  </a:cubicBezTo>
                  <a:cubicBezTo>
                    <a:pt x="864" y="1"/>
                    <a:pt x="843" y="0"/>
                    <a:pt x="82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6844350" y="1040775"/>
              <a:ext cx="18975" cy="9250"/>
            </a:xfrm>
            <a:custGeom>
              <a:avLst/>
              <a:gdLst/>
              <a:ahLst/>
              <a:cxnLst/>
              <a:rect l="l" t="t" r="r" b="b"/>
              <a:pathLst>
                <a:path w="759" h="370" extrusionOk="0">
                  <a:moveTo>
                    <a:pt x="466" y="1"/>
                  </a:moveTo>
                  <a:cubicBezTo>
                    <a:pt x="288" y="1"/>
                    <a:pt x="0" y="92"/>
                    <a:pt x="114" y="275"/>
                  </a:cubicBezTo>
                  <a:cubicBezTo>
                    <a:pt x="172" y="351"/>
                    <a:pt x="229" y="351"/>
                    <a:pt x="294" y="351"/>
                  </a:cubicBezTo>
                  <a:cubicBezTo>
                    <a:pt x="327" y="351"/>
                    <a:pt x="362" y="351"/>
                    <a:pt x="400" y="360"/>
                  </a:cubicBezTo>
                  <a:cubicBezTo>
                    <a:pt x="418" y="366"/>
                    <a:pt x="446" y="370"/>
                    <a:pt x="477" y="370"/>
                  </a:cubicBezTo>
                  <a:cubicBezTo>
                    <a:pt x="592" y="370"/>
                    <a:pt x="758" y="323"/>
                    <a:pt x="714" y="189"/>
                  </a:cubicBezTo>
                  <a:cubicBezTo>
                    <a:pt x="714" y="103"/>
                    <a:pt x="685" y="46"/>
                    <a:pt x="599" y="18"/>
                  </a:cubicBezTo>
                  <a:lnTo>
                    <a:pt x="571" y="18"/>
                  </a:lnTo>
                  <a:cubicBezTo>
                    <a:pt x="548" y="6"/>
                    <a:pt x="510" y="1"/>
                    <a:pt x="46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6888575" y="971800"/>
              <a:ext cx="32125" cy="18925"/>
            </a:xfrm>
            <a:custGeom>
              <a:avLst/>
              <a:gdLst/>
              <a:ahLst/>
              <a:cxnLst/>
              <a:rect l="l" t="t" r="r" b="b"/>
              <a:pathLst>
                <a:path w="1285" h="757" extrusionOk="0">
                  <a:moveTo>
                    <a:pt x="806" y="0"/>
                  </a:moveTo>
                  <a:cubicBezTo>
                    <a:pt x="694" y="0"/>
                    <a:pt x="585" y="17"/>
                    <a:pt x="514" y="38"/>
                  </a:cubicBezTo>
                  <a:cubicBezTo>
                    <a:pt x="229" y="123"/>
                    <a:pt x="0" y="437"/>
                    <a:pt x="371" y="608"/>
                  </a:cubicBezTo>
                  <a:cubicBezTo>
                    <a:pt x="400" y="637"/>
                    <a:pt x="428" y="665"/>
                    <a:pt x="485" y="694"/>
                  </a:cubicBezTo>
                  <a:cubicBezTo>
                    <a:pt x="507" y="738"/>
                    <a:pt x="558" y="756"/>
                    <a:pt x="614" y="756"/>
                  </a:cubicBezTo>
                  <a:cubicBezTo>
                    <a:pt x="705" y="756"/>
                    <a:pt x="810" y="707"/>
                    <a:pt x="828" y="637"/>
                  </a:cubicBezTo>
                  <a:cubicBezTo>
                    <a:pt x="1027" y="580"/>
                    <a:pt x="1284" y="494"/>
                    <a:pt x="1256" y="266"/>
                  </a:cubicBezTo>
                  <a:cubicBezTo>
                    <a:pt x="1256" y="266"/>
                    <a:pt x="1256" y="266"/>
                    <a:pt x="1256" y="237"/>
                  </a:cubicBezTo>
                  <a:cubicBezTo>
                    <a:pt x="1219" y="54"/>
                    <a:pt x="1006" y="0"/>
                    <a:pt x="80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9"/>
            <p:cNvSpPr/>
            <p:nvPr/>
          </p:nvSpPr>
          <p:spPr>
            <a:xfrm>
              <a:off x="6929950" y="1030325"/>
              <a:ext cx="24975" cy="15475"/>
            </a:xfrm>
            <a:custGeom>
              <a:avLst/>
              <a:gdLst/>
              <a:ahLst/>
              <a:cxnLst/>
              <a:rect l="l" t="t" r="r" b="b"/>
              <a:pathLst>
                <a:path w="999" h="619" extrusionOk="0">
                  <a:moveTo>
                    <a:pt x="728" y="1"/>
                  </a:moveTo>
                  <a:cubicBezTo>
                    <a:pt x="599" y="1"/>
                    <a:pt x="457" y="36"/>
                    <a:pt x="400" y="65"/>
                  </a:cubicBezTo>
                  <a:cubicBezTo>
                    <a:pt x="314" y="93"/>
                    <a:pt x="228" y="122"/>
                    <a:pt x="143" y="179"/>
                  </a:cubicBezTo>
                  <a:cubicBezTo>
                    <a:pt x="0" y="322"/>
                    <a:pt x="29" y="493"/>
                    <a:pt x="228" y="578"/>
                  </a:cubicBezTo>
                  <a:cubicBezTo>
                    <a:pt x="292" y="606"/>
                    <a:pt x="365" y="619"/>
                    <a:pt x="440" y="619"/>
                  </a:cubicBezTo>
                  <a:cubicBezTo>
                    <a:pt x="599" y="619"/>
                    <a:pt x="768" y="561"/>
                    <a:pt x="885" y="464"/>
                  </a:cubicBezTo>
                  <a:cubicBezTo>
                    <a:pt x="942" y="407"/>
                    <a:pt x="999" y="350"/>
                    <a:pt x="970" y="265"/>
                  </a:cubicBezTo>
                  <a:cubicBezTo>
                    <a:pt x="970" y="236"/>
                    <a:pt x="970" y="236"/>
                    <a:pt x="970" y="208"/>
                  </a:cubicBezTo>
                  <a:lnTo>
                    <a:pt x="970" y="150"/>
                  </a:lnTo>
                  <a:cubicBezTo>
                    <a:pt x="970" y="36"/>
                    <a:pt x="856" y="1"/>
                    <a:pt x="72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9"/>
            <p:cNvSpPr/>
            <p:nvPr/>
          </p:nvSpPr>
          <p:spPr>
            <a:xfrm>
              <a:off x="6106950" y="897075"/>
              <a:ext cx="60325" cy="23650"/>
            </a:xfrm>
            <a:custGeom>
              <a:avLst/>
              <a:gdLst/>
              <a:ahLst/>
              <a:cxnLst/>
              <a:rect l="l" t="t" r="r" b="b"/>
              <a:pathLst>
                <a:path w="2413" h="946" extrusionOk="0">
                  <a:moveTo>
                    <a:pt x="1433" y="1"/>
                  </a:moveTo>
                  <a:cubicBezTo>
                    <a:pt x="809" y="1"/>
                    <a:pt x="0" y="450"/>
                    <a:pt x="536" y="830"/>
                  </a:cubicBezTo>
                  <a:cubicBezTo>
                    <a:pt x="648" y="910"/>
                    <a:pt x="807" y="945"/>
                    <a:pt x="980" y="945"/>
                  </a:cubicBezTo>
                  <a:cubicBezTo>
                    <a:pt x="1604" y="945"/>
                    <a:pt x="2413" y="496"/>
                    <a:pt x="1877" y="116"/>
                  </a:cubicBezTo>
                  <a:cubicBezTo>
                    <a:pt x="1765" y="36"/>
                    <a:pt x="1606" y="1"/>
                    <a:pt x="143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9"/>
            <p:cNvSpPr/>
            <p:nvPr/>
          </p:nvSpPr>
          <p:spPr>
            <a:xfrm>
              <a:off x="6190950" y="869925"/>
              <a:ext cx="48525" cy="25300"/>
            </a:xfrm>
            <a:custGeom>
              <a:avLst/>
              <a:gdLst/>
              <a:ahLst/>
              <a:cxnLst/>
              <a:rect l="l" t="t" r="r" b="b"/>
              <a:pathLst>
                <a:path w="1941" h="1012" extrusionOk="0">
                  <a:moveTo>
                    <a:pt x="1084" y="0"/>
                  </a:moveTo>
                  <a:cubicBezTo>
                    <a:pt x="851" y="0"/>
                    <a:pt x="610" y="63"/>
                    <a:pt x="457" y="147"/>
                  </a:cubicBezTo>
                  <a:cubicBezTo>
                    <a:pt x="457" y="175"/>
                    <a:pt x="429" y="175"/>
                    <a:pt x="429" y="175"/>
                  </a:cubicBezTo>
                  <a:cubicBezTo>
                    <a:pt x="229" y="289"/>
                    <a:pt x="1" y="518"/>
                    <a:pt x="172" y="774"/>
                  </a:cubicBezTo>
                  <a:cubicBezTo>
                    <a:pt x="286" y="957"/>
                    <a:pt x="583" y="1012"/>
                    <a:pt x="828" y="1012"/>
                  </a:cubicBezTo>
                  <a:cubicBezTo>
                    <a:pt x="890" y="1012"/>
                    <a:pt x="948" y="1008"/>
                    <a:pt x="999" y="1003"/>
                  </a:cubicBezTo>
                  <a:cubicBezTo>
                    <a:pt x="1285" y="946"/>
                    <a:pt x="1941" y="660"/>
                    <a:pt x="1684" y="261"/>
                  </a:cubicBezTo>
                  <a:cubicBezTo>
                    <a:pt x="1567" y="70"/>
                    <a:pt x="1330" y="0"/>
                    <a:pt x="108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9"/>
            <p:cNvSpPr/>
            <p:nvPr/>
          </p:nvSpPr>
          <p:spPr>
            <a:xfrm>
              <a:off x="6192300" y="929875"/>
              <a:ext cx="38625" cy="25175"/>
            </a:xfrm>
            <a:custGeom>
              <a:avLst/>
              <a:gdLst/>
              <a:ahLst/>
              <a:cxnLst/>
              <a:rect l="l" t="t" r="r" b="b"/>
              <a:pathLst>
                <a:path w="1545" h="1007" extrusionOk="0">
                  <a:moveTo>
                    <a:pt x="1005" y="1"/>
                  </a:moveTo>
                  <a:cubicBezTo>
                    <a:pt x="798" y="1"/>
                    <a:pt x="575" y="104"/>
                    <a:pt x="489" y="260"/>
                  </a:cubicBezTo>
                  <a:cubicBezTo>
                    <a:pt x="375" y="345"/>
                    <a:pt x="261" y="402"/>
                    <a:pt x="204" y="516"/>
                  </a:cubicBezTo>
                  <a:cubicBezTo>
                    <a:pt x="1" y="896"/>
                    <a:pt x="428" y="1006"/>
                    <a:pt x="706" y="1006"/>
                  </a:cubicBezTo>
                  <a:cubicBezTo>
                    <a:pt x="741" y="1006"/>
                    <a:pt x="774" y="1005"/>
                    <a:pt x="803" y="1001"/>
                  </a:cubicBezTo>
                  <a:lnTo>
                    <a:pt x="888" y="1001"/>
                  </a:lnTo>
                  <a:cubicBezTo>
                    <a:pt x="1117" y="973"/>
                    <a:pt x="1430" y="830"/>
                    <a:pt x="1488" y="602"/>
                  </a:cubicBezTo>
                  <a:cubicBezTo>
                    <a:pt x="1545" y="374"/>
                    <a:pt x="1459" y="317"/>
                    <a:pt x="1345" y="145"/>
                  </a:cubicBezTo>
                  <a:cubicBezTo>
                    <a:pt x="1266" y="44"/>
                    <a:pt x="1139" y="1"/>
                    <a:pt x="100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9"/>
            <p:cNvSpPr/>
            <p:nvPr/>
          </p:nvSpPr>
          <p:spPr>
            <a:xfrm>
              <a:off x="6094875" y="1049900"/>
              <a:ext cx="17425" cy="6875"/>
            </a:xfrm>
            <a:custGeom>
              <a:avLst/>
              <a:gdLst/>
              <a:ahLst/>
              <a:cxnLst/>
              <a:rect l="l" t="t" r="r" b="b"/>
              <a:pathLst>
                <a:path w="697" h="275" extrusionOk="0">
                  <a:moveTo>
                    <a:pt x="431" y="1"/>
                  </a:moveTo>
                  <a:cubicBezTo>
                    <a:pt x="254" y="1"/>
                    <a:pt x="1" y="136"/>
                    <a:pt x="163" y="252"/>
                  </a:cubicBezTo>
                  <a:cubicBezTo>
                    <a:pt x="190" y="268"/>
                    <a:pt x="226" y="275"/>
                    <a:pt x="266" y="275"/>
                  </a:cubicBezTo>
                  <a:cubicBezTo>
                    <a:pt x="443" y="275"/>
                    <a:pt x="697" y="140"/>
                    <a:pt x="534" y="24"/>
                  </a:cubicBezTo>
                  <a:cubicBezTo>
                    <a:pt x="508" y="8"/>
                    <a:pt x="471" y="1"/>
                    <a:pt x="43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9"/>
            <p:cNvSpPr/>
            <p:nvPr/>
          </p:nvSpPr>
          <p:spPr>
            <a:xfrm>
              <a:off x="6662450" y="1704850"/>
              <a:ext cx="42100" cy="25950"/>
            </a:xfrm>
            <a:custGeom>
              <a:avLst/>
              <a:gdLst/>
              <a:ahLst/>
              <a:cxnLst/>
              <a:rect l="l" t="t" r="r" b="b"/>
              <a:pathLst>
                <a:path w="1684" h="1038" extrusionOk="0">
                  <a:moveTo>
                    <a:pt x="1036" y="1"/>
                  </a:moveTo>
                  <a:cubicBezTo>
                    <a:pt x="788" y="1"/>
                    <a:pt x="547" y="87"/>
                    <a:pt x="343" y="246"/>
                  </a:cubicBezTo>
                  <a:cubicBezTo>
                    <a:pt x="200" y="332"/>
                    <a:pt x="143" y="418"/>
                    <a:pt x="115" y="560"/>
                  </a:cubicBezTo>
                  <a:cubicBezTo>
                    <a:pt x="1" y="817"/>
                    <a:pt x="343" y="988"/>
                    <a:pt x="543" y="1017"/>
                  </a:cubicBezTo>
                  <a:cubicBezTo>
                    <a:pt x="610" y="1030"/>
                    <a:pt x="684" y="1037"/>
                    <a:pt x="760" y="1037"/>
                  </a:cubicBezTo>
                  <a:cubicBezTo>
                    <a:pt x="1005" y="1037"/>
                    <a:pt x="1275" y="963"/>
                    <a:pt x="1427" y="789"/>
                  </a:cubicBezTo>
                  <a:cubicBezTo>
                    <a:pt x="1570" y="646"/>
                    <a:pt x="1684" y="560"/>
                    <a:pt x="1655" y="332"/>
                  </a:cubicBezTo>
                  <a:cubicBezTo>
                    <a:pt x="1627" y="132"/>
                    <a:pt x="1399" y="47"/>
                    <a:pt x="1227" y="18"/>
                  </a:cubicBezTo>
                  <a:cubicBezTo>
                    <a:pt x="1163" y="7"/>
                    <a:pt x="1099" y="1"/>
                    <a:pt x="103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9"/>
            <p:cNvSpPr/>
            <p:nvPr/>
          </p:nvSpPr>
          <p:spPr>
            <a:xfrm>
              <a:off x="6541200" y="1677475"/>
              <a:ext cx="25700" cy="17425"/>
            </a:xfrm>
            <a:custGeom>
              <a:avLst/>
              <a:gdLst/>
              <a:ahLst/>
              <a:cxnLst/>
              <a:rect l="l" t="t" r="r" b="b"/>
              <a:pathLst>
                <a:path w="1028" h="697" extrusionOk="0">
                  <a:moveTo>
                    <a:pt x="742" y="0"/>
                  </a:moveTo>
                  <a:cubicBezTo>
                    <a:pt x="599" y="0"/>
                    <a:pt x="457" y="29"/>
                    <a:pt x="343" y="115"/>
                  </a:cubicBezTo>
                  <a:cubicBezTo>
                    <a:pt x="143" y="200"/>
                    <a:pt x="0" y="428"/>
                    <a:pt x="200" y="600"/>
                  </a:cubicBezTo>
                  <a:cubicBezTo>
                    <a:pt x="308" y="667"/>
                    <a:pt x="435" y="696"/>
                    <a:pt x="563" y="696"/>
                  </a:cubicBezTo>
                  <a:cubicBezTo>
                    <a:pt x="706" y="696"/>
                    <a:pt x="850" y="660"/>
                    <a:pt x="970" y="600"/>
                  </a:cubicBezTo>
                  <a:cubicBezTo>
                    <a:pt x="999" y="428"/>
                    <a:pt x="999" y="229"/>
                    <a:pt x="1027" y="57"/>
                  </a:cubicBezTo>
                  <a:cubicBezTo>
                    <a:pt x="942" y="0"/>
                    <a:pt x="856" y="0"/>
                    <a:pt x="74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9"/>
            <p:cNvSpPr/>
            <p:nvPr/>
          </p:nvSpPr>
          <p:spPr>
            <a:xfrm>
              <a:off x="6654600" y="1576900"/>
              <a:ext cx="1450" cy="25"/>
            </a:xfrm>
            <a:custGeom>
              <a:avLst/>
              <a:gdLst/>
              <a:ahLst/>
              <a:cxnLst/>
              <a:rect l="l" t="t" r="r" b="b"/>
              <a:pathLst>
                <a:path w="58" h="1" extrusionOk="0">
                  <a:moveTo>
                    <a:pt x="58" y="0"/>
                  </a:moveTo>
                  <a:lnTo>
                    <a:pt x="58" y="0"/>
                  </a:lnTo>
                  <a:cubicBezTo>
                    <a:pt x="1" y="0"/>
                    <a:pt x="1" y="0"/>
                    <a:pt x="5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9"/>
            <p:cNvSpPr/>
            <p:nvPr/>
          </p:nvSpPr>
          <p:spPr>
            <a:xfrm>
              <a:off x="6642725" y="1562500"/>
              <a:ext cx="28300" cy="14425"/>
            </a:xfrm>
            <a:custGeom>
              <a:avLst/>
              <a:gdLst/>
              <a:ahLst/>
              <a:cxnLst/>
              <a:rect l="l" t="t" r="r" b="b"/>
              <a:pathLst>
                <a:path w="1132" h="577" extrusionOk="0">
                  <a:moveTo>
                    <a:pt x="683" y="1"/>
                  </a:moveTo>
                  <a:cubicBezTo>
                    <a:pt x="456" y="1"/>
                    <a:pt x="1" y="97"/>
                    <a:pt x="76" y="348"/>
                  </a:cubicBezTo>
                  <a:cubicBezTo>
                    <a:pt x="76" y="377"/>
                    <a:pt x="76" y="405"/>
                    <a:pt x="76" y="405"/>
                  </a:cubicBezTo>
                  <a:cubicBezTo>
                    <a:pt x="105" y="576"/>
                    <a:pt x="305" y="576"/>
                    <a:pt x="476" y="576"/>
                  </a:cubicBezTo>
                  <a:lnTo>
                    <a:pt x="533" y="576"/>
                  </a:lnTo>
                  <a:cubicBezTo>
                    <a:pt x="561" y="576"/>
                    <a:pt x="618" y="576"/>
                    <a:pt x="675" y="548"/>
                  </a:cubicBezTo>
                  <a:cubicBezTo>
                    <a:pt x="818" y="519"/>
                    <a:pt x="1018" y="462"/>
                    <a:pt x="1075" y="291"/>
                  </a:cubicBezTo>
                  <a:cubicBezTo>
                    <a:pt x="1132" y="120"/>
                    <a:pt x="932" y="6"/>
                    <a:pt x="818" y="6"/>
                  </a:cubicBezTo>
                  <a:lnTo>
                    <a:pt x="761" y="6"/>
                  </a:lnTo>
                  <a:cubicBezTo>
                    <a:pt x="741" y="2"/>
                    <a:pt x="714" y="1"/>
                    <a:pt x="68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9"/>
            <p:cNvSpPr/>
            <p:nvPr/>
          </p:nvSpPr>
          <p:spPr>
            <a:xfrm>
              <a:off x="6656425" y="1646975"/>
              <a:ext cx="30300" cy="16400"/>
            </a:xfrm>
            <a:custGeom>
              <a:avLst/>
              <a:gdLst/>
              <a:ahLst/>
              <a:cxnLst/>
              <a:rect l="l" t="t" r="r" b="b"/>
              <a:pathLst>
                <a:path w="1212" h="656" extrusionOk="0">
                  <a:moveTo>
                    <a:pt x="826" y="1"/>
                  </a:moveTo>
                  <a:cubicBezTo>
                    <a:pt x="458" y="1"/>
                    <a:pt x="0" y="256"/>
                    <a:pt x="299" y="536"/>
                  </a:cubicBezTo>
                  <a:cubicBezTo>
                    <a:pt x="299" y="536"/>
                    <a:pt x="327" y="564"/>
                    <a:pt x="327" y="564"/>
                  </a:cubicBezTo>
                  <a:cubicBezTo>
                    <a:pt x="398" y="626"/>
                    <a:pt x="511" y="655"/>
                    <a:pt x="633" y="655"/>
                  </a:cubicBezTo>
                  <a:cubicBezTo>
                    <a:pt x="901" y="655"/>
                    <a:pt x="1212" y="514"/>
                    <a:pt x="1212" y="279"/>
                  </a:cubicBezTo>
                  <a:lnTo>
                    <a:pt x="1212" y="250"/>
                  </a:lnTo>
                  <a:cubicBezTo>
                    <a:pt x="1192" y="72"/>
                    <a:pt x="1021" y="1"/>
                    <a:pt x="82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9"/>
            <p:cNvSpPr/>
            <p:nvPr/>
          </p:nvSpPr>
          <p:spPr>
            <a:xfrm>
              <a:off x="6750200" y="1659450"/>
              <a:ext cx="36400" cy="23150"/>
            </a:xfrm>
            <a:custGeom>
              <a:avLst/>
              <a:gdLst/>
              <a:ahLst/>
              <a:cxnLst/>
              <a:rect l="l" t="t" r="r" b="b"/>
              <a:pathLst>
                <a:path w="1456" h="926" extrusionOk="0">
                  <a:moveTo>
                    <a:pt x="793" y="0"/>
                  </a:moveTo>
                  <a:cubicBezTo>
                    <a:pt x="450" y="0"/>
                    <a:pt x="66" y="140"/>
                    <a:pt x="29" y="436"/>
                  </a:cubicBezTo>
                  <a:cubicBezTo>
                    <a:pt x="0" y="436"/>
                    <a:pt x="0" y="436"/>
                    <a:pt x="0" y="465"/>
                  </a:cubicBezTo>
                  <a:cubicBezTo>
                    <a:pt x="0" y="579"/>
                    <a:pt x="29" y="664"/>
                    <a:pt x="86" y="721"/>
                  </a:cubicBezTo>
                  <a:cubicBezTo>
                    <a:pt x="218" y="854"/>
                    <a:pt x="457" y="925"/>
                    <a:pt x="697" y="925"/>
                  </a:cubicBezTo>
                  <a:cubicBezTo>
                    <a:pt x="1027" y="925"/>
                    <a:pt x="1361" y="790"/>
                    <a:pt x="1427" y="493"/>
                  </a:cubicBezTo>
                  <a:cubicBezTo>
                    <a:pt x="1455" y="322"/>
                    <a:pt x="1398" y="236"/>
                    <a:pt x="1255" y="122"/>
                  </a:cubicBezTo>
                  <a:cubicBezTo>
                    <a:pt x="1155" y="42"/>
                    <a:pt x="980" y="0"/>
                    <a:pt x="79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9"/>
            <p:cNvSpPr/>
            <p:nvPr/>
          </p:nvSpPr>
          <p:spPr>
            <a:xfrm>
              <a:off x="6752325" y="1677475"/>
              <a:ext cx="1450" cy="1450"/>
            </a:xfrm>
            <a:custGeom>
              <a:avLst/>
              <a:gdLst/>
              <a:ahLst/>
              <a:cxnLst/>
              <a:rect l="l" t="t" r="r" b="b"/>
              <a:pathLst>
                <a:path w="58" h="58" extrusionOk="0">
                  <a:moveTo>
                    <a:pt x="1" y="0"/>
                  </a:moveTo>
                  <a:cubicBezTo>
                    <a:pt x="29" y="29"/>
                    <a:pt x="29" y="29"/>
                    <a:pt x="58" y="57"/>
                  </a:cubicBezTo>
                  <a:cubicBezTo>
                    <a:pt x="29" y="29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9"/>
            <p:cNvSpPr/>
            <p:nvPr/>
          </p:nvSpPr>
          <p:spPr>
            <a:xfrm>
              <a:off x="7461350" y="1086575"/>
              <a:ext cx="32125" cy="17000"/>
            </a:xfrm>
            <a:custGeom>
              <a:avLst/>
              <a:gdLst/>
              <a:ahLst/>
              <a:cxnLst/>
              <a:rect l="l" t="t" r="r" b="b"/>
              <a:pathLst>
                <a:path w="1285" h="680" extrusionOk="0">
                  <a:moveTo>
                    <a:pt x="733" y="1"/>
                  </a:moveTo>
                  <a:cubicBezTo>
                    <a:pt x="587" y="1"/>
                    <a:pt x="435" y="37"/>
                    <a:pt x="315" y="97"/>
                  </a:cubicBezTo>
                  <a:cubicBezTo>
                    <a:pt x="143" y="212"/>
                    <a:pt x="1" y="440"/>
                    <a:pt x="200" y="582"/>
                  </a:cubicBezTo>
                  <a:cubicBezTo>
                    <a:pt x="295" y="650"/>
                    <a:pt x="421" y="679"/>
                    <a:pt x="552" y="679"/>
                  </a:cubicBezTo>
                  <a:cubicBezTo>
                    <a:pt x="698" y="679"/>
                    <a:pt x="850" y="643"/>
                    <a:pt x="971" y="582"/>
                  </a:cubicBezTo>
                  <a:cubicBezTo>
                    <a:pt x="1142" y="497"/>
                    <a:pt x="1285" y="269"/>
                    <a:pt x="1085" y="97"/>
                  </a:cubicBezTo>
                  <a:cubicBezTo>
                    <a:pt x="991" y="30"/>
                    <a:pt x="864" y="1"/>
                    <a:pt x="73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9"/>
            <p:cNvSpPr/>
            <p:nvPr/>
          </p:nvSpPr>
          <p:spPr>
            <a:xfrm>
              <a:off x="7382175" y="1029075"/>
              <a:ext cx="32125" cy="18575"/>
            </a:xfrm>
            <a:custGeom>
              <a:avLst/>
              <a:gdLst/>
              <a:ahLst/>
              <a:cxnLst/>
              <a:rect l="l" t="t" r="r" b="b"/>
              <a:pathLst>
                <a:path w="1285" h="743" extrusionOk="0">
                  <a:moveTo>
                    <a:pt x="600" y="1"/>
                  </a:moveTo>
                  <a:cubicBezTo>
                    <a:pt x="400" y="29"/>
                    <a:pt x="115" y="143"/>
                    <a:pt x="58" y="372"/>
                  </a:cubicBezTo>
                  <a:cubicBezTo>
                    <a:pt x="1" y="628"/>
                    <a:pt x="372" y="714"/>
                    <a:pt x="543" y="743"/>
                  </a:cubicBezTo>
                  <a:cubicBezTo>
                    <a:pt x="771" y="743"/>
                    <a:pt x="1199" y="657"/>
                    <a:pt x="1285" y="400"/>
                  </a:cubicBezTo>
                  <a:cubicBezTo>
                    <a:pt x="1056" y="286"/>
                    <a:pt x="828" y="143"/>
                    <a:pt x="60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9"/>
            <p:cNvSpPr/>
            <p:nvPr/>
          </p:nvSpPr>
          <p:spPr>
            <a:xfrm>
              <a:off x="7481900" y="919075"/>
              <a:ext cx="44400" cy="24225"/>
            </a:xfrm>
            <a:custGeom>
              <a:avLst/>
              <a:gdLst/>
              <a:ahLst/>
              <a:cxnLst/>
              <a:rect l="l" t="t" r="r" b="b"/>
              <a:pathLst>
                <a:path w="1776" h="969" extrusionOk="0">
                  <a:moveTo>
                    <a:pt x="972" y="1"/>
                  </a:moveTo>
                  <a:cubicBezTo>
                    <a:pt x="591" y="1"/>
                    <a:pt x="153" y="138"/>
                    <a:pt x="92" y="463"/>
                  </a:cubicBezTo>
                  <a:lnTo>
                    <a:pt x="63" y="520"/>
                  </a:lnTo>
                  <a:cubicBezTo>
                    <a:pt x="1" y="865"/>
                    <a:pt x="282" y="969"/>
                    <a:pt x="595" y="969"/>
                  </a:cubicBezTo>
                  <a:cubicBezTo>
                    <a:pt x="853" y="969"/>
                    <a:pt x="1133" y="899"/>
                    <a:pt x="1262" y="834"/>
                  </a:cubicBezTo>
                  <a:lnTo>
                    <a:pt x="1319" y="834"/>
                  </a:lnTo>
                  <a:cubicBezTo>
                    <a:pt x="1690" y="663"/>
                    <a:pt x="1775" y="207"/>
                    <a:pt x="1376" y="64"/>
                  </a:cubicBezTo>
                  <a:cubicBezTo>
                    <a:pt x="1269" y="23"/>
                    <a:pt x="1125" y="1"/>
                    <a:pt x="97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9"/>
            <p:cNvSpPr/>
            <p:nvPr/>
          </p:nvSpPr>
          <p:spPr>
            <a:xfrm>
              <a:off x="7482750" y="1009725"/>
              <a:ext cx="26425" cy="16700"/>
            </a:xfrm>
            <a:custGeom>
              <a:avLst/>
              <a:gdLst/>
              <a:ahLst/>
              <a:cxnLst/>
              <a:rect l="l" t="t" r="r" b="b"/>
              <a:pathLst>
                <a:path w="1057" h="668" extrusionOk="0">
                  <a:moveTo>
                    <a:pt x="723" y="1"/>
                  </a:moveTo>
                  <a:cubicBezTo>
                    <a:pt x="593" y="1"/>
                    <a:pt x="453" y="34"/>
                    <a:pt x="372" y="61"/>
                  </a:cubicBezTo>
                  <a:cubicBezTo>
                    <a:pt x="343" y="90"/>
                    <a:pt x="314" y="118"/>
                    <a:pt x="286" y="118"/>
                  </a:cubicBezTo>
                  <a:cubicBezTo>
                    <a:pt x="143" y="204"/>
                    <a:pt x="1" y="347"/>
                    <a:pt x="86" y="489"/>
                  </a:cubicBezTo>
                  <a:cubicBezTo>
                    <a:pt x="115" y="489"/>
                    <a:pt x="115" y="518"/>
                    <a:pt x="115" y="518"/>
                  </a:cubicBezTo>
                  <a:cubicBezTo>
                    <a:pt x="171" y="619"/>
                    <a:pt x="321" y="667"/>
                    <a:pt x="484" y="667"/>
                  </a:cubicBezTo>
                  <a:cubicBezTo>
                    <a:pt x="736" y="667"/>
                    <a:pt x="1022" y="554"/>
                    <a:pt x="1056" y="347"/>
                  </a:cubicBezTo>
                  <a:cubicBezTo>
                    <a:pt x="1056" y="290"/>
                    <a:pt x="1028" y="233"/>
                    <a:pt x="1028" y="176"/>
                  </a:cubicBezTo>
                  <a:cubicBezTo>
                    <a:pt x="998" y="41"/>
                    <a:pt x="866" y="1"/>
                    <a:pt x="72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9"/>
            <p:cNvSpPr/>
            <p:nvPr/>
          </p:nvSpPr>
          <p:spPr>
            <a:xfrm>
              <a:off x="7594025" y="1069900"/>
              <a:ext cx="35700" cy="18975"/>
            </a:xfrm>
            <a:custGeom>
              <a:avLst/>
              <a:gdLst/>
              <a:ahLst/>
              <a:cxnLst/>
              <a:rect l="l" t="t" r="r" b="b"/>
              <a:pathLst>
                <a:path w="1428" h="759" extrusionOk="0">
                  <a:moveTo>
                    <a:pt x="829" y="0"/>
                  </a:moveTo>
                  <a:cubicBezTo>
                    <a:pt x="665" y="0"/>
                    <a:pt x="497" y="46"/>
                    <a:pt x="372" y="108"/>
                  </a:cubicBezTo>
                  <a:cubicBezTo>
                    <a:pt x="172" y="222"/>
                    <a:pt x="1" y="479"/>
                    <a:pt x="229" y="650"/>
                  </a:cubicBezTo>
                  <a:cubicBezTo>
                    <a:pt x="332" y="728"/>
                    <a:pt x="464" y="758"/>
                    <a:pt x="599" y="758"/>
                  </a:cubicBezTo>
                  <a:cubicBezTo>
                    <a:pt x="763" y="758"/>
                    <a:pt x="931" y="713"/>
                    <a:pt x="1056" y="650"/>
                  </a:cubicBezTo>
                  <a:cubicBezTo>
                    <a:pt x="1256" y="536"/>
                    <a:pt x="1427" y="279"/>
                    <a:pt x="1199" y="108"/>
                  </a:cubicBezTo>
                  <a:cubicBezTo>
                    <a:pt x="1096" y="31"/>
                    <a:pt x="964" y="0"/>
                    <a:pt x="82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9"/>
            <p:cNvSpPr/>
            <p:nvPr/>
          </p:nvSpPr>
          <p:spPr>
            <a:xfrm>
              <a:off x="7633250" y="924225"/>
              <a:ext cx="40700" cy="22425"/>
            </a:xfrm>
            <a:custGeom>
              <a:avLst/>
              <a:gdLst/>
              <a:ahLst/>
              <a:cxnLst/>
              <a:rect l="l" t="t" r="r" b="b"/>
              <a:pathLst>
                <a:path w="1628" h="897" extrusionOk="0">
                  <a:moveTo>
                    <a:pt x="885" y="1"/>
                  </a:moveTo>
                  <a:cubicBezTo>
                    <a:pt x="600" y="1"/>
                    <a:pt x="172" y="115"/>
                    <a:pt x="87" y="428"/>
                  </a:cubicBezTo>
                  <a:cubicBezTo>
                    <a:pt x="1" y="742"/>
                    <a:pt x="315" y="828"/>
                    <a:pt x="572" y="856"/>
                  </a:cubicBezTo>
                  <a:cubicBezTo>
                    <a:pt x="632" y="877"/>
                    <a:pt x="693" y="897"/>
                    <a:pt x="753" y="897"/>
                  </a:cubicBezTo>
                  <a:cubicBezTo>
                    <a:pt x="778" y="897"/>
                    <a:pt x="803" y="893"/>
                    <a:pt x="828" y="885"/>
                  </a:cubicBezTo>
                  <a:cubicBezTo>
                    <a:pt x="1028" y="828"/>
                    <a:pt x="1256" y="714"/>
                    <a:pt x="1399" y="543"/>
                  </a:cubicBezTo>
                  <a:cubicBezTo>
                    <a:pt x="1627" y="200"/>
                    <a:pt x="1142" y="1"/>
                    <a:pt x="88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9"/>
            <p:cNvSpPr/>
            <p:nvPr/>
          </p:nvSpPr>
          <p:spPr>
            <a:xfrm>
              <a:off x="7601075" y="824875"/>
              <a:ext cx="36725" cy="23925"/>
            </a:xfrm>
            <a:custGeom>
              <a:avLst/>
              <a:gdLst/>
              <a:ahLst/>
              <a:cxnLst/>
              <a:rect l="l" t="t" r="r" b="b"/>
              <a:pathLst>
                <a:path w="1469" h="957" extrusionOk="0">
                  <a:moveTo>
                    <a:pt x="860" y="0"/>
                  </a:moveTo>
                  <a:cubicBezTo>
                    <a:pt x="464" y="0"/>
                    <a:pt x="1" y="207"/>
                    <a:pt x="204" y="551"/>
                  </a:cubicBezTo>
                  <a:cubicBezTo>
                    <a:pt x="289" y="693"/>
                    <a:pt x="432" y="722"/>
                    <a:pt x="518" y="836"/>
                  </a:cubicBezTo>
                  <a:cubicBezTo>
                    <a:pt x="576" y="917"/>
                    <a:pt x="695" y="956"/>
                    <a:pt x="819" y="956"/>
                  </a:cubicBezTo>
                  <a:cubicBezTo>
                    <a:pt x="998" y="956"/>
                    <a:pt x="1185" y="874"/>
                    <a:pt x="1202" y="722"/>
                  </a:cubicBezTo>
                  <a:cubicBezTo>
                    <a:pt x="1231" y="665"/>
                    <a:pt x="1259" y="522"/>
                    <a:pt x="1288" y="465"/>
                  </a:cubicBezTo>
                  <a:cubicBezTo>
                    <a:pt x="1469" y="142"/>
                    <a:pt x="1187" y="0"/>
                    <a:pt x="86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9"/>
            <p:cNvSpPr/>
            <p:nvPr/>
          </p:nvSpPr>
          <p:spPr>
            <a:xfrm>
              <a:off x="7696750" y="979900"/>
              <a:ext cx="37475" cy="17100"/>
            </a:xfrm>
            <a:custGeom>
              <a:avLst/>
              <a:gdLst/>
              <a:ahLst/>
              <a:cxnLst/>
              <a:rect l="l" t="t" r="r" b="b"/>
              <a:pathLst>
                <a:path w="1499" h="684" extrusionOk="0">
                  <a:moveTo>
                    <a:pt x="651" y="1"/>
                  </a:moveTo>
                  <a:cubicBezTo>
                    <a:pt x="432" y="1"/>
                    <a:pt x="210" y="79"/>
                    <a:pt x="86" y="256"/>
                  </a:cubicBezTo>
                  <a:cubicBezTo>
                    <a:pt x="0" y="398"/>
                    <a:pt x="86" y="541"/>
                    <a:pt x="229" y="598"/>
                  </a:cubicBezTo>
                  <a:cubicBezTo>
                    <a:pt x="257" y="627"/>
                    <a:pt x="314" y="627"/>
                    <a:pt x="343" y="627"/>
                  </a:cubicBezTo>
                  <a:cubicBezTo>
                    <a:pt x="412" y="667"/>
                    <a:pt x="496" y="684"/>
                    <a:pt x="583" y="684"/>
                  </a:cubicBezTo>
                  <a:cubicBezTo>
                    <a:pt x="997" y="684"/>
                    <a:pt x="1499" y="297"/>
                    <a:pt x="1027" y="85"/>
                  </a:cubicBezTo>
                  <a:cubicBezTo>
                    <a:pt x="919" y="30"/>
                    <a:pt x="786" y="1"/>
                    <a:pt x="65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9"/>
            <p:cNvSpPr/>
            <p:nvPr/>
          </p:nvSpPr>
          <p:spPr>
            <a:xfrm>
              <a:off x="7594025" y="1144800"/>
              <a:ext cx="32850" cy="16825"/>
            </a:xfrm>
            <a:custGeom>
              <a:avLst/>
              <a:gdLst/>
              <a:ahLst/>
              <a:cxnLst/>
              <a:rect l="l" t="t" r="r" b="b"/>
              <a:pathLst>
                <a:path w="1314" h="673" extrusionOk="0">
                  <a:moveTo>
                    <a:pt x="753" y="0"/>
                  </a:moveTo>
                  <a:cubicBezTo>
                    <a:pt x="605" y="0"/>
                    <a:pt x="453" y="45"/>
                    <a:pt x="343" y="108"/>
                  </a:cubicBezTo>
                  <a:cubicBezTo>
                    <a:pt x="172" y="194"/>
                    <a:pt x="1" y="422"/>
                    <a:pt x="229" y="565"/>
                  </a:cubicBezTo>
                  <a:cubicBezTo>
                    <a:pt x="319" y="642"/>
                    <a:pt x="438" y="673"/>
                    <a:pt x="560" y="673"/>
                  </a:cubicBezTo>
                  <a:cubicBezTo>
                    <a:pt x="709" y="673"/>
                    <a:pt x="861" y="627"/>
                    <a:pt x="971" y="565"/>
                  </a:cubicBezTo>
                  <a:cubicBezTo>
                    <a:pt x="1142" y="479"/>
                    <a:pt x="1313" y="251"/>
                    <a:pt x="1085" y="108"/>
                  </a:cubicBezTo>
                  <a:cubicBezTo>
                    <a:pt x="995" y="31"/>
                    <a:pt x="875" y="0"/>
                    <a:pt x="7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9"/>
            <p:cNvSpPr/>
            <p:nvPr/>
          </p:nvSpPr>
          <p:spPr>
            <a:xfrm>
              <a:off x="7711000" y="1133925"/>
              <a:ext cx="30700" cy="21075"/>
            </a:xfrm>
            <a:custGeom>
              <a:avLst/>
              <a:gdLst/>
              <a:ahLst/>
              <a:cxnLst/>
              <a:rect l="l" t="t" r="r" b="b"/>
              <a:pathLst>
                <a:path w="1228" h="843" extrusionOk="0">
                  <a:moveTo>
                    <a:pt x="885" y="1"/>
                  </a:moveTo>
                  <a:cubicBezTo>
                    <a:pt x="714" y="1"/>
                    <a:pt x="543" y="58"/>
                    <a:pt x="400" y="144"/>
                  </a:cubicBezTo>
                  <a:cubicBezTo>
                    <a:pt x="201" y="258"/>
                    <a:pt x="1" y="515"/>
                    <a:pt x="258" y="714"/>
                  </a:cubicBezTo>
                  <a:cubicBezTo>
                    <a:pt x="383" y="806"/>
                    <a:pt x="518" y="842"/>
                    <a:pt x="653" y="842"/>
                  </a:cubicBezTo>
                  <a:cubicBezTo>
                    <a:pt x="855" y="842"/>
                    <a:pt x="1057" y="760"/>
                    <a:pt x="1228" y="657"/>
                  </a:cubicBezTo>
                  <a:cubicBezTo>
                    <a:pt x="1199" y="457"/>
                    <a:pt x="1199" y="258"/>
                    <a:pt x="1199" y="58"/>
                  </a:cubicBezTo>
                  <a:cubicBezTo>
                    <a:pt x="1085" y="29"/>
                    <a:pt x="1000" y="1"/>
                    <a:pt x="88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9"/>
            <p:cNvSpPr/>
            <p:nvPr/>
          </p:nvSpPr>
          <p:spPr>
            <a:xfrm>
              <a:off x="7437200" y="880575"/>
              <a:ext cx="19175" cy="12025"/>
            </a:xfrm>
            <a:custGeom>
              <a:avLst/>
              <a:gdLst/>
              <a:ahLst/>
              <a:cxnLst/>
              <a:rect l="l" t="t" r="r" b="b"/>
              <a:pathLst>
                <a:path w="767" h="481" extrusionOk="0">
                  <a:moveTo>
                    <a:pt x="447" y="1"/>
                  </a:moveTo>
                  <a:cubicBezTo>
                    <a:pt x="281" y="1"/>
                    <a:pt x="0" y="88"/>
                    <a:pt x="25" y="263"/>
                  </a:cubicBezTo>
                  <a:cubicBezTo>
                    <a:pt x="25" y="291"/>
                    <a:pt x="25" y="291"/>
                    <a:pt x="25" y="320"/>
                  </a:cubicBezTo>
                  <a:cubicBezTo>
                    <a:pt x="10" y="439"/>
                    <a:pt x="112" y="481"/>
                    <a:pt x="226" y="481"/>
                  </a:cubicBezTo>
                  <a:cubicBezTo>
                    <a:pt x="329" y="481"/>
                    <a:pt x="441" y="446"/>
                    <a:pt x="482" y="405"/>
                  </a:cubicBezTo>
                  <a:cubicBezTo>
                    <a:pt x="510" y="377"/>
                    <a:pt x="539" y="377"/>
                    <a:pt x="567" y="377"/>
                  </a:cubicBezTo>
                  <a:cubicBezTo>
                    <a:pt x="767" y="263"/>
                    <a:pt x="710" y="63"/>
                    <a:pt x="510" y="6"/>
                  </a:cubicBezTo>
                  <a:cubicBezTo>
                    <a:pt x="492" y="2"/>
                    <a:pt x="471" y="1"/>
                    <a:pt x="44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9"/>
            <p:cNvSpPr/>
            <p:nvPr/>
          </p:nvSpPr>
          <p:spPr>
            <a:xfrm>
              <a:off x="7478475" y="695675"/>
              <a:ext cx="26425" cy="14975"/>
            </a:xfrm>
            <a:custGeom>
              <a:avLst/>
              <a:gdLst/>
              <a:ahLst/>
              <a:cxnLst/>
              <a:rect l="l" t="t" r="r" b="b"/>
              <a:pathLst>
                <a:path w="1057" h="599" extrusionOk="0">
                  <a:moveTo>
                    <a:pt x="588" y="1"/>
                  </a:moveTo>
                  <a:cubicBezTo>
                    <a:pt x="511" y="1"/>
                    <a:pt x="435" y="15"/>
                    <a:pt x="371" y="41"/>
                  </a:cubicBezTo>
                  <a:cubicBezTo>
                    <a:pt x="257" y="69"/>
                    <a:pt x="0" y="240"/>
                    <a:pt x="115" y="412"/>
                  </a:cubicBezTo>
                  <a:cubicBezTo>
                    <a:pt x="208" y="505"/>
                    <a:pt x="301" y="598"/>
                    <a:pt x="441" y="598"/>
                  </a:cubicBezTo>
                  <a:cubicBezTo>
                    <a:pt x="472" y="598"/>
                    <a:pt x="506" y="593"/>
                    <a:pt x="543" y="583"/>
                  </a:cubicBezTo>
                  <a:lnTo>
                    <a:pt x="600" y="583"/>
                  </a:lnTo>
                  <a:cubicBezTo>
                    <a:pt x="742" y="554"/>
                    <a:pt x="1056" y="440"/>
                    <a:pt x="999" y="240"/>
                  </a:cubicBezTo>
                  <a:cubicBezTo>
                    <a:pt x="971" y="155"/>
                    <a:pt x="942" y="126"/>
                    <a:pt x="856" y="69"/>
                  </a:cubicBezTo>
                  <a:cubicBezTo>
                    <a:pt x="778" y="22"/>
                    <a:pt x="682" y="1"/>
                    <a:pt x="58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9"/>
            <p:cNvSpPr/>
            <p:nvPr/>
          </p:nvSpPr>
          <p:spPr>
            <a:xfrm>
              <a:off x="7516975" y="855025"/>
              <a:ext cx="48550" cy="19300"/>
            </a:xfrm>
            <a:custGeom>
              <a:avLst/>
              <a:gdLst/>
              <a:ahLst/>
              <a:cxnLst/>
              <a:rect l="l" t="t" r="r" b="b"/>
              <a:pathLst>
                <a:path w="1942" h="772" extrusionOk="0">
                  <a:moveTo>
                    <a:pt x="1177" y="1"/>
                  </a:moveTo>
                  <a:cubicBezTo>
                    <a:pt x="677" y="1"/>
                    <a:pt x="1" y="370"/>
                    <a:pt x="429" y="686"/>
                  </a:cubicBezTo>
                  <a:cubicBezTo>
                    <a:pt x="519" y="745"/>
                    <a:pt x="642" y="771"/>
                    <a:pt x="777" y="771"/>
                  </a:cubicBezTo>
                  <a:cubicBezTo>
                    <a:pt x="1283" y="771"/>
                    <a:pt x="1942" y="402"/>
                    <a:pt x="1513" y="86"/>
                  </a:cubicBezTo>
                  <a:cubicBezTo>
                    <a:pt x="1430" y="27"/>
                    <a:pt x="1310" y="1"/>
                    <a:pt x="117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9"/>
            <p:cNvSpPr/>
            <p:nvPr/>
          </p:nvSpPr>
          <p:spPr>
            <a:xfrm>
              <a:off x="7547400" y="909125"/>
              <a:ext cx="20250" cy="10300"/>
            </a:xfrm>
            <a:custGeom>
              <a:avLst/>
              <a:gdLst/>
              <a:ahLst/>
              <a:cxnLst/>
              <a:rect l="l" t="t" r="r" b="b"/>
              <a:pathLst>
                <a:path w="810" h="412" extrusionOk="0">
                  <a:moveTo>
                    <a:pt x="489" y="0"/>
                  </a:moveTo>
                  <a:cubicBezTo>
                    <a:pt x="314" y="0"/>
                    <a:pt x="0" y="90"/>
                    <a:pt x="125" y="291"/>
                  </a:cubicBezTo>
                  <a:lnTo>
                    <a:pt x="125" y="319"/>
                  </a:lnTo>
                  <a:cubicBezTo>
                    <a:pt x="97" y="391"/>
                    <a:pt x="168" y="412"/>
                    <a:pt x="254" y="412"/>
                  </a:cubicBezTo>
                  <a:cubicBezTo>
                    <a:pt x="339" y="412"/>
                    <a:pt x="439" y="391"/>
                    <a:pt x="468" y="376"/>
                  </a:cubicBezTo>
                  <a:lnTo>
                    <a:pt x="525" y="348"/>
                  </a:lnTo>
                  <a:cubicBezTo>
                    <a:pt x="753" y="291"/>
                    <a:pt x="810" y="34"/>
                    <a:pt x="553" y="5"/>
                  </a:cubicBezTo>
                  <a:cubicBezTo>
                    <a:pt x="536" y="2"/>
                    <a:pt x="514" y="0"/>
                    <a:pt x="48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9"/>
            <p:cNvSpPr/>
            <p:nvPr/>
          </p:nvSpPr>
          <p:spPr>
            <a:xfrm>
              <a:off x="7117550" y="560275"/>
              <a:ext cx="29250" cy="17050"/>
            </a:xfrm>
            <a:custGeom>
              <a:avLst/>
              <a:gdLst/>
              <a:ahLst/>
              <a:cxnLst/>
              <a:rect l="l" t="t" r="r" b="b"/>
              <a:pathLst>
                <a:path w="1170" h="682" extrusionOk="0">
                  <a:moveTo>
                    <a:pt x="666" y="0"/>
                  </a:moveTo>
                  <a:cubicBezTo>
                    <a:pt x="468" y="0"/>
                    <a:pt x="210" y="67"/>
                    <a:pt x="114" y="235"/>
                  </a:cubicBezTo>
                  <a:cubicBezTo>
                    <a:pt x="114" y="235"/>
                    <a:pt x="86" y="264"/>
                    <a:pt x="86" y="292"/>
                  </a:cubicBezTo>
                  <a:cubicBezTo>
                    <a:pt x="57" y="350"/>
                    <a:pt x="0" y="464"/>
                    <a:pt x="86" y="521"/>
                  </a:cubicBezTo>
                  <a:cubicBezTo>
                    <a:pt x="175" y="610"/>
                    <a:pt x="247" y="682"/>
                    <a:pt x="355" y="682"/>
                  </a:cubicBezTo>
                  <a:cubicBezTo>
                    <a:pt x="386" y="682"/>
                    <a:pt x="419" y="676"/>
                    <a:pt x="457" y="663"/>
                  </a:cubicBezTo>
                  <a:cubicBezTo>
                    <a:pt x="685" y="635"/>
                    <a:pt x="856" y="578"/>
                    <a:pt x="999" y="407"/>
                  </a:cubicBezTo>
                  <a:cubicBezTo>
                    <a:pt x="1170" y="207"/>
                    <a:pt x="942" y="36"/>
                    <a:pt x="771" y="7"/>
                  </a:cubicBezTo>
                  <a:cubicBezTo>
                    <a:pt x="739" y="3"/>
                    <a:pt x="704" y="0"/>
                    <a:pt x="66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9"/>
            <p:cNvSpPr/>
            <p:nvPr/>
          </p:nvSpPr>
          <p:spPr>
            <a:xfrm>
              <a:off x="7155350" y="378425"/>
              <a:ext cx="28550" cy="17875"/>
            </a:xfrm>
            <a:custGeom>
              <a:avLst/>
              <a:gdLst/>
              <a:ahLst/>
              <a:cxnLst/>
              <a:rect l="l" t="t" r="r" b="b"/>
              <a:pathLst>
                <a:path w="1142" h="715" extrusionOk="0">
                  <a:moveTo>
                    <a:pt x="745" y="0"/>
                  </a:moveTo>
                  <a:cubicBezTo>
                    <a:pt x="723" y="0"/>
                    <a:pt x="703" y="2"/>
                    <a:pt x="685" y="5"/>
                  </a:cubicBezTo>
                  <a:lnTo>
                    <a:pt x="628" y="5"/>
                  </a:lnTo>
                  <a:cubicBezTo>
                    <a:pt x="400" y="5"/>
                    <a:pt x="143" y="63"/>
                    <a:pt x="57" y="291"/>
                  </a:cubicBezTo>
                  <a:cubicBezTo>
                    <a:pt x="57" y="319"/>
                    <a:pt x="57" y="319"/>
                    <a:pt x="57" y="348"/>
                  </a:cubicBezTo>
                  <a:cubicBezTo>
                    <a:pt x="0" y="462"/>
                    <a:pt x="114" y="605"/>
                    <a:pt x="229" y="633"/>
                  </a:cubicBezTo>
                  <a:cubicBezTo>
                    <a:pt x="311" y="685"/>
                    <a:pt x="443" y="714"/>
                    <a:pt x="580" y="714"/>
                  </a:cubicBezTo>
                  <a:cubicBezTo>
                    <a:pt x="823" y="714"/>
                    <a:pt x="1087" y="623"/>
                    <a:pt x="1142" y="405"/>
                  </a:cubicBezTo>
                  <a:cubicBezTo>
                    <a:pt x="1142" y="348"/>
                    <a:pt x="1142" y="291"/>
                    <a:pt x="1142" y="262"/>
                  </a:cubicBezTo>
                  <a:cubicBezTo>
                    <a:pt x="1117" y="87"/>
                    <a:pt x="895" y="0"/>
                    <a:pt x="74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9"/>
            <p:cNvSpPr/>
            <p:nvPr/>
          </p:nvSpPr>
          <p:spPr>
            <a:xfrm>
              <a:off x="7059650" y="358125"/>
              <a:ext cx="29375" cy="17075"/>
            </a:xfrm>
            <a:custGeom>
              <a:avLst/>
              <a:gdLst/>
              <a:ahLst/>
              <a:cxnLst/>
              <a:rect l="l" t="t" r="r" b="b"/>
              <a:pathLst>
                <a:path w="1175" h="683" extrusionOk="0">
                  <a:moveTo>
                    <a:pt x="687" y="1"/>
                  </a:moveTo>
                  <a:cubicBezTo>
                    <a:pt x="502" y="1"/>
                    <a:pt x="318" y="83"/>
                    <a:pt x="205" y="218"/>
                  </a:cubicBezTo>
                  <a:cubicBezTo>
                    <a:pt x="148" y="275"/>
                    <a:pt x="119" y="332"/>
                    <a:pt x="91" y="418"/>
                  </a:cubicBezTo>
                  <a:cubicBezTo>
                    <a:pt x="0" y="614"/>
                    <a:pt x="197" y="683"/>
                    <a:pt x="427" y="683"/>
                  </a:cubicBezTo>
                  <a:cubicBezTo>
                    <a:pt x="633" y="683"/>
                    <a:pt x="866" y="628"/>
                    <a:pt x="947" y="561"/>
                  </a:cubicBezTo>
                  <a:cubicBezTo>
                    <a:pt x="1004" y="504"/>
                    <a:pt x="1032" y="447"/>
                    <a:pt x="1089" y="389"/>
                  </a:cubicBezTo>
                  <a:cubicBezTo>
                    <a:pt x="1175" y="190"/>
                    <a:pt x="1032" y="47"/>
                    <a:pt x="832" y="19"/>
                  </a:cubicBezTo>
                  <a:cubicBezTo>
                    <a:pt x="785" y="7"/>
                    <a:pt x="736" y="1"/>
                    <a:pt x="68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9"/>
            <p:cNvSpPr/>
            <p:nvPr/>
          </p:nvSpPr>
          <p:spPr>
            <a:xfrm>
              <a:off x="7104900" y="407425"/>
              <a:ext cx="48225" cy="19025"/>
            </a:xfrm>
            <a:custGeom>
              <a:avLst/>
              <a:gdLst/>
              <a:ahLst/>
              <a:cxnLst/>
              <a:rect l="l" t="t" r="r" b="b"/>
              <a:pathLst>
                <a:path w="1929" h="761" extrusionOk="0">
                  <a:moveTo>
                    <a:pt x="1140" y="0"/>
                  </a:moveTo>
                  <a:cubicBezTo>
                    <a:pt x="644" y="0"/>
                    <a:pt x="0" y="362"/>
                    <a:pt x="421" y="671"/>
                  </a:cubicBezTo>
                  <a:cubicBezTo>
                    <a:pt x="508" y="734"/>
                    <a:pt x="634" y="761"/>
                    <a:pt x="773" y="761"/>
                  </a:cubicBezTo>
                  <a:cubicBezTo>
                    <a:pt x="1271" y="761"/>
                    <a:pt x="1929" y="413"/>
                    <a:pt x="1505" y="101"/>
                  </a:cubicBezTo>
                  <a:cubicBezTo>
                    <a:pt x="1415" y="30"/>
                    <a:pt x="1284" y="0"/>
                    <a:pt x="114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9"/>
            <p:cNvSpPr/>
            <p:nvPr/>
          </p:nvSpPr>
          <p:spPr>
            <a:xfrm>
              <a:off x="7223825" y="417775"/>
              <a:ext cx="34250" cy="19825"/>
            </a:xfrm>
            <a:custGeom>
              <a:avLst/>
              <a:gdLst/>
              <a:ahLst/>
              <a:cxnLst/>
              <a:rect l="l" t="t" r="r" b="b"/>
              <a:pathLst>
                <a:path w="1370" h="793" extrusionOk="0">
                  <a:moveTo>
                    <a:pt x="657" y="1"/>
                  </a:moveTo>
                  <a:cubicBezTo>
                    <a:pt x="485" y="1"/>
                    <a:pt x="58" y="115"/>
                    <a:pt x="29" y="343"/>
                  </a:cubicBezTo>
                  <a:cubicBezTo>
                    <a:pt x="29" y="343"/>
                    <a:pt x="29" y="372"/>
                    <a:pt x="29" y="372"/>
                  </a:cubicBezTo>
                  <a:cubicBezTo>
                    <a:pt x="0" y="543"/>
                    <a:pt x="86" y="628"/>
                    <a:pt x="229" y="714"/>
                  </a:cubicBezTo>
                  <a:cubicBezTo>
                    <a:pt x="257" y="714"/>
                    <a:pt x="286" y="743"/>
                    <a:pt x="314" y="743"/>
                  </a:cubicBezTo>
                  <a:cubicBezTo>
                    <a:pt x="404" y="776"/>
                    <a:pt x="503" y="792"/>
                    <a:pt x="602" y="792"/>
                  </a:cubicBezTo>
                  <a:cubicBezTo>
                    <a:pt x="754" y="792"/>
                    <a:pt x="907" y="755"/>
                    <a:pt x="1028" y="685"/>
                  </a:cubicBezTo>
                  <a:cubicBezTo>
                    <a:pt x="1170" y="600"/>
                    <a:pt x="1370" y="400"/>
                    <a:pt x="1256" y="257"/>
                  </a:cubicBezTo>
                  <a:cubicBezTo>
                    <a:pt x="1085" y="58"/>
                    <a:pt x="913" y="1"/>
                    <a:pt x="65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9"/>
            <p:cNvSpPr/>
            <p:nvPr/>
          </p:nvSpPr>
          <p:spPr>
            <a:xfrm>
              <a:off x="7163200" y="305475"/>
              <a:ext cx="29050" cy="16025"/>
            </a:xfrm>
            <a:custGeom>
              <a:avLst/>
              <a:gdLst/>
              <a:ahLst/>
              <a:cxnLst/>
              <a:rect l="l" t="t" r="r" b="b"/>
              <a:pathLst>
                <a:path w="1162" h="641" extrusionOk="0">
                  <a:moveTo>
                    <a:pt x="696" y="1"/>
                  </a:moveTo>
                  <a:cubicBezTo>
                    <a:pt x="603" y="1"/>
                    <a:pt x="516" y="16"/>
                    <a:pt x="457" y="42"/>
                  </a:cubicBezTo>
                  <a:cubicBezTo>
                    <a:pt x="371" y="70"/>
                    <a:pt x="314" y="99"/>
                    <a:pt x="257" y="156"/>
                  </a:cubicBezTo>
                  <a:cubicBezTo>
                    <a:pt x="0" y="356"/>
                    <a:pt x="228" y="641"/>
                    <a:pt x="685" y="641"/>
                  </a:cubicBezTo>
                  <a:cubicBezTo>
                    <a:pt x="828" y="641"/>
                    <a:pt x="1084" y="584"/>
                    <a:pt x="1113" y="413"/>
                  </a:cubicBezTo>
                  <a:cubicBezTo>
                    <a:pt x="1113" y="384"/>
                    <a:pt x="1113" y="356"/>
                    <a:pt x="1141" y="327"/>
                  </a:cubicBezTo>
                  <a:cubicBezTo>
                    <a:pt x="1162" y="87"/>
                    <a:pt x="914" y="1"/>
                    <a:pt x="69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9"/>
            <p:cNvSpPr/>
            <p:nvPr/>
          </p:nvSpPr>
          <p:spPr>
            <a:xfrm>
              <a:off x="7056200" y="272025"/>
              <a:ext cx="37125" cy="18325"/>
            </a:xfrm>
            <a:custGeom>
              <a:avLst/>
              <a:gdLst/>
              <a:ahLst/>
              <a:cxnLst/>
              <a:rect l="l" t="t" r="r" b="b"/>
              <a:pathLst>
                <a:path w="1485" h="733" extrusionOk="0">
                  <a:moveTo>
                    <a:pt x="720" y="1"/>
                  </a:moveTo>
                  <a:cubicBezTo>
                    <a:pt x="500" y="1"/>
                    <a:pt x="286" y="76"/>
                    <a:pt x="143" y="267"/>
                  </a:cubicBezTo>
                  <a:cubicBezTo>
                    <a:pt x="0" y="495"/>
                    <a:pt x="229" y="638"/>
                    <a:pt x="400" y="666"/>
                  </a:cubicBezTo>
                  <a:cubicBezTo>
                    <a:pt x="314" y="666"/>
                    <a:pt x="343" y="666"/>
                    <a:pt x="400" y="695"/>
                  </a:cubicBezTo>
                  <a:cubicBezTo>
                    <a:pt x="494" y="719"/>
                    <a:pt x="594" y="732"/>
                    <a:pt x="694" y="732"/>
                  </a:cubicBezTo>
                  <a:cubicBezTo>
                    <a:pt x="836" y="732"/>
                    <a:pt x="979" y="705"/>
                    <a:pt x="1113" y="638"/>
                  </a:cubicBezTo>
                  <a:cubicBezTo>
                    <a:pt x="1256" y="552"/>
                    <a:pt x="1484" y="267"/>
                    <a:pt x="1227" y="124"/>
                  </a:cubicBezTo>
                  <a:cubicBezTo>
                    <a:pt x="1076" y="48"/>
                    <a:pt x="896" y="1"/>
                    <a:pt x="72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9"/>
            <p:cNvSpPr/>
            <p:nvPr/>
          </p:nvSpPr>
          <p:spPr>
            <a:xfrm>
              <a:off x="6954500" y="237000"/>
              <a:ext cx="36800" cy="15550"/>
            </a:xfrm>
            <a:custGeom>
              <a:avLst/>
              <a:gdLst/>
              <a:ahLst/>
              <a:cxnLst/>
              <a:rect l="l" t="t" r="r" b="b"/>
              <a:pathLst>
                <a:path w="1472" h="622" extrusionOk="0">
                  <a:moveTo>
                    <a:pt x="849" y="1"/>
                  </a:moveTo>
                  <a:cubicBezTo>
                    <a:pt x="571" y="1"/>
                    <a:pt x="1" y="144"/>
                    <a:pt x="245" y="413"/>
                  </a:cubicBezTo>
                  <a:cubicBezTo>
                    <a:pt x="358" y="571"/>
                    <a:pt x="507" y="622"/>
                    <a:pt x="692" y="622"/>
                  </a:cubicBezTo>
                  <a:cubicBezTo>
                    <a:pt x="740" y="622"/>
                    <a:pt x="791" y="618"/>
                    <a:pt x="844" y="612"/>
                  </a:cubicBezTo>
                  <a:cubicBezTo>
                    <a:pt x="1015" y="584"/>
                    <a:pt x="1472" y="327"/>
                    <a:pt x="1158" y="127"/>
                  </a:cubicBezTo>
                  <a:cubicBezTo>
                    <a:pt x="1101" y="70"/>
                    <a:pt x="1044" y="42"/>
                    <a:pt x="958" y="13"/>
                  </a:cubicBezTo>
                  <a:cubicBezTo>
                    <a:pt x="934" y="5"/>
                    <a:pt x="895" y="1"/>
                    <a:pt x="84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9"/>
            <p:cNvSpPr/>
            <p:nvPr/>
          </p:nvSpPr>
          <p:spPr>
            <a:xfrm>
              <a:off x="7174275" y="455725"/>
              <a:ext cx="29925" cy="11875"/>
            </a:xfrm>
            <a:custGeom>
              <a:avLst/>
              <a:gdLst/>
              <a:ahLst/>
              <a:cxnLst/>
              <a:rect l="l" t="t" r="r" b="b"/>
              <a:pathLst>
                <a:path w="1197" h="475" extrusionOk="0">
                  <a:moveTo>
                    <a:pt x="725" y="0"/>
                  </a:moveTo>
                  <a:cubicBezTo>
                    <a:pt x="423" y="0"/>
                    <a:pt x="0" y="220"/>
                    <a:pt x="271" y="423"/>
                  </a:cubicBezTo>
                  <a:cubicBezTo>
                    <a:pt x="325" y="459"/>
                    <a:pt x="401" y="475"/>
                    <a:pt x="483" y="475"/>
                  </a:cubicBezTo>
                  <a:cubicBezTo>
                    <a:pt x="792" y="475"/>
                    <a:pt x="1197" y="255"/>
                    <a:pt x="927" y="52"/>
                  </a:cubicBezTo>
                  <a:cubicBezTo>
                    <a:pt x="879" y="16"/>
                    <a:pt x="806" y="0"/>
                    <a:pt x="72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9"/>
            <p:cNvSpPr/>
            <p:nvPr/>
          </p:nvSpPr>
          <p:spPr>
            <a:xfrm>
              <a:off x="7328675" y="438750"/>
              <a:ext cx="37825" cy="19175"/>
            </a:xfrm>
            <a:custGeom>
              <a:avLst/>
              <a:gdLst/>
              <a:ahLst/>
              <a:cxnLst/>
              <a:rect l="l" t="t" r="r" b="b"/>
              <a:pathLst>
                <a:path w="1513" h="767" extrusionOk="0">
                  <a:moveTo>
                    <a:pt x="875" y="1"/>
                  </a:moveTo>
                  <a:cubicBezTo>
                    <a:pt x="803" y="1"/>
                    <a:pt x="730" y="7"/>
                    <a:pt x="657" y="18"/>
                  </a:cubicBezTo>
                  <a:cubicBezTo>
                    <a:pt x="457" y="46"/>
                    <a:pt x="1" y="274"/>
                    <a:pt x="172" y="560"/>
                  </a:cubicBezTo>
                  <a:cubicBezTo>
                    <a:pt x="291" y="703"/>
                    <a:pt x="451" y="767"/>
                    <a:pt x="634" y="767"/>
                  </a:cubicBezTo>
                  <a:cubicBezTo>
                    <a:pt x="669" y="767"/>
                    <a:pt x="705" y="764"/>
                    <a:pt x="743" y="760"/>
                  </a:cubicBezTo>
                  <a:cubicBezTo>
                    <a:pt x="971" y="760"/>
                    <a:pt x="1256" y="702"/>
                    <a:pt x="1399" y="503"/>
                  </a:cubicBezTo>
                  <a:cubicBezTo>
                    <a:pt x="1513" y="303"/>
                    <a:pt x="1399" y="160"/>
                    <a:pt x="1228" y="75"/>
                  </a:cubicBezTo>
                  <a:cubicBezTo>
                    <a:pt x="1119" y="20"/>
                    <a:pt x="999" y="1"/>
                    <a:pt x="87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9"/>
            <p:cNvSpPr/>
            <p:nvPr/>
          </p:nvSpPr>
          <p:spPr>
            <a:xfrm>
              <a:off x="7094250" y="491375"/>
              <a:ext cx="27450" cy="10925"/>
            </a:xfrm>
            <a:custGeom>
              <a:avLst/>
              <a:gdLst/>
              <a:ahLst/>
              <a:cxnLst/>
              <a:rect l="l" t="t" r="r" b="b"/>
              <a:pathLst>
                <a:path w="1098" h="437" extrusionOk="0">
                  <a:moveTo>
                    <a:pt x="653" y="0"/>
                  </a:moveTo>
                  <a:cubicBezTo>
                    <a:pt x="372" y="0"/>
                    <a:pt x="0" y="215"/>
                    <a:pt x="247" y="395"/>
                  </a:cubicBezTo>
                  <a:cubicBezTo>
                    <a:pt x="293" y="423"/>
                    <a:pt x="357" y="436"/>
                    <a:pt x="427" y="436"/>
                  </a:cubicBezTo>
                  <a:cubicBezTo>
                    <a:pt x="710" y="436"/>
                    <a:pt x="1098" y="235"/>
                    <a:pt x="847" y="53"/>
                  </a:cubicBezTo>
                  <a:cubicBezTo>
                    <a:pt x="798" y="16"/>
                    <a:pt x="729" y="0"/>
                    <a:pt x="6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9"/>
            <p:cNvSpPr/>
            <p:nvPr/>
          </p:nvSpPr>
          <p:spPr>
            <a:xfrm>
              <a:off x="7409425" y="1301450"/>
              <a:ext cx="27700" cy="15825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613" y="1"/>
                  </a:moveTo>
                  <a:cubicBezTo>
                    <a:pt x="389" y="1"/>
                    <a:pt x="0" y="119"/>
                    <a:pt x="52" y="376"/>
                  </a:cubicBezTo>
                  <a:cubicBezTo>
                    <a:pt x="76" y="544"/>
                    <a:pt x="201" y="611"/>
                    <a:pt x="359" y="611"/>
                  </a:cubicBezTo>
                  <a:cubicBezTo>
                    <a:pt x="389" y="611"/>
                    <a:pt x="420" y="609"/>
                    <a:pt x="451" y="604"/>
                  </a:cubicBezTo>
                  <a:cubicBezTo>
                    <a:pt x="451" y="604"/>
                    <a:pt x="480" y="633"/>
                    <a:pt x="480" y="633"/>
                  </a:cubicBezTo>
                  <a:cubicBezTo>
                    <a:pt x="480" y="633"/>
                    <a:pt x="480" y="604"/>
                    <a:pt x="508" y="604"/>
                  </a:cubicBezTo>
                  <a:cubicBezTo>
                    <a:pt x="651" y="604"/>
                    <a:pt x="794" y="576"/>
                    <a:pt x="851" y="519"/>
                  </a:cubicBezTo>
                  <a:cubicBezTo>
                    <a:pt x="908" y="490"/>
                    <a:pt x="993" y="433"/>
                    <a:pt x="1022" y="376"/>
                  </a:cubicBezTo>
                  <a:cubicBezTo>
                    <a:pt x="1079" y="290"/>
                    <a:pt x="1108" y="233"/>
                    <a:pt x="1022" y="148"/>
                  </a:cubicBezTo>
                  <a:cubicBezTo>
                    <a:pt x="984" y="72"/>
                    <a:pt x="933" y="34"/>
                    <a:pt x="861" y="34"/>
                  </a:cubicBezTo>
                  <a:cubicBezTo>
                    <a:pt x="825" y="34"/>
                    <a:pt x="784" y="43"/>
                    <a:pt x="737" y="62"/>
                  </a:cubicBezTo>
                  <a:lnTo>
                    <a:pt x="423" y="62"/>
                  </a:lnTo>
                  <a:cubicBezTo>
                    <a:pt x="508" y="34"/>
                    <a:pt x="594" y="5"/>
                    <a:pt x="680" y="5"/>
                  </a:cubicBezTo>
                  <a:cubicBezTo>
                    <a:pt x="660" y="2"/>
                    <a:pt x="637" y="1"/>
                    <a:pt x="61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9"/>
            <p:cNvSpPr/>
            <p:nvPr/>
          </p:nvSpPr>
          <p:spPr>
            <a:xfrm>
              <a:off x="7358175" y="1292375"/>
              <a:ext cx="33575" cy="14350"/>
            </a:xfrm>
            <a:custGeom>
              <a:avLst/>
              <a:gdLst/>
              <a:ahLst/>
              <a:cxnLst/>
              <a:rect l="l" t="t" r="r" b="b"/>
              <a:pathLst>
                <a:path w="1343" h="574" extrusionOk="0">
                  <a:moveTo>
                    <a:pt x="974" y="0"/>
                  </a:moveTo>
                  <a:cubicBezTo>
                    <a:pt x="900" y="0"/>
                    <a:pt x="828" y="13"/>
                    <a:pt x="789" y="26"/>
                  </a:cubicBezTo>
                  <a:cubicBezTo>
                    <a:pt x="732" y="26"/>
                    <a:pt x="675" y="54"/>
                    <a:pt x="618" y="83"/>
                  </a:cubicBezTo>
                  <a:cubicBezTo>
                    <a:pt x="0" y="323"/>
                    <a:pt x="456" y="574"/>
                    <a:pt x="849" y="574"/>
                  </a:cubicBezTo>
                  <a:cubicBezTo>
                    <a:pt x="1110" y="574"/>
                    <a:pt x="1342" y="464"/>
                    <a:pt x="1217" y="168"/>
                  </a:cubicBezTo>
                  <a:cubicBezTo>
                    <a:pt x="1217" y="140"/>
                    <a:pt x="1189" y="111"/>
                    <a:pt x="1189" y="83"/>
                  </a:cubicBezTo>
                  <a:cubicBezTo>
                    <a:pt x="1157" y="20"/>
                    <a:pt x="1065" y="0"/>
                    <a:pt x="97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9"/>
            <p:cNvSpPr/>
            <p:nvPr/>
          </p:nvSpPr>
          <p:spPr>
            <a:xfrm>
              <a:off x="6735925" y="1385350"/>
              <a:ext cx="39250" cy="20875"/>
            </a:xfrm>
            <a:custGeom>
              <a:avLst/>
              <a:gdLst/>
              <a:ahLst/>
              <a:cxnLst/>
              <a:rect l="l" t="t" r="r" b="b"/>
              <a:pathLst>
                <a:path w="1570" h="835" extrusionOk="0">
                  <a:moveTo>
                    <a:pt x="881" y="1"/>
                  </a:moveTo>
                  <a:cubicBezTo>
                    <a:pt x="711" y="1"/>
                    <a:pt x="539" y="53"/>
                    <a:pt x="400" y="130"/>
                  </a:cubicBezTo>
                  <a:cubicBezTo>
                    <a:pt x="200" y="244"/>
                    <a:pt x="0" y="501"/>
                    <a:pt x="257" y="672"/>
                  </a:cubicBezTo>
                  <a:lnTo>
                    <a:pt x="314" y="729"/>
                  </a:lnTo>
                  <a:cubicBezTo>
                    <a:pt x="413" y="803"/>
                    <a:pt x="545" y="835"/>
                    <a:pt x="682" y="835"/>
                  </a:cubicBezTo>
                  <a:cubicBezTo>
                    <a:pt x="862" y="835"/>
                    <a:pt x="1053" y="781"/>
                    <a:pt x="1199" y="701"/>
                  </a:cubicBezTo>
                  <a:cubicBezTo>
                    <a:pt x="1398" y="615"/>
                    <a:pt x="1570" y="330"/>
                    <a:pt x="1341" y="158"/>
                  </a:cubicBezTo>
                  <a:lnTo>
                    <a:pt x="1284" y="130"/>
                  </a:lnTo>
                  <a:cubicBezTo>
                    <a:pt x="1166" y="38"/>
                    <a:pt x="1024" y="1"/>
                    <a:pt x="88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9"/>
            <p:cNvSpPr/>
            <p:nvPr/>
          </p:nvSpPr>
          <p:spPr>
            <a:xfrm>
              <a:off x="6742350" y="1330200"/>
              <a:ext cx="26700" cy="16750"/>
            </a:xfrm>
            <a:custGeom>
              <a:avLst/>
              <a:gdLst/>
              <a:ahLst/>
              <a:cxnLst/>
              <a:rect l="l" t="t" r="r" b="b"/>
              <a:pathLst>
                <a:path w="1068" h="670" extrusionOk="0">
                  <a:moveTo>
                    <a:pt x="632" y="0"/>
                  </a:moveTo>
                  <a:cubicBezTo>
                    <a:pt x="502" y="0"/>
                    <a:pt x="370" y="33"/>
                    <a:pt x="286" y="82"/>
                  </a:cubicBezTo>
                  <a:cubicBezTo>
                    <a:pt x="200" y="167"/>
                    <a:pt x="86" y="225"/>
                    <a:pt x="57" y="367"/>
                  </a:cubicBezTo>
                  <a:cubicBezTo>
                    <a:pt x="0" y="567"/>
                    <a:pt x="257" y="653"/>
                    <a:pt x="428" y="653"/>
                  </a:cubicBezTo>
                  <a:cubicBezTo>
                    <a:pt x="462" y="664"/>
                    <a:pt x="509" y="670"/>
                    <a:pt x="561" y="670"/>
                  </a:cubicBezTo>
                  <a:cubicBezTo>
                    <a:pt x="771" y="670"/>
                    <a:pt x="1067" y="578"/>
                    <a:pt x="999" y="396"/>
                  </a:cubicBezTo>
                  <a:cubicBezTo>
                    <a:pt x="1027" y="339"/>
                    <a:pt x="1056" y="282"/>
                    <a:pt x="1027" y="225"/>
                  </a:cubicBezTo>
                  <a:cubicBezTo>
                    <a:pt x="978" y="61"/>
                    <a:pt x="807" y="0"/>
                    <a:pt x="63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9"/>
            <p:cNvSpPr/>
            <p:nvPr/>
          </p:nvSpPr>
          <p:spPr>
            <a:xfrm>
              <a:off x="6509100" y="828375"/>
              <a:ext cx="33550" cy="17675"/>
            </a:xfrm>
            <a:custGeom>
              <a:avLst/>
              <a:gdLst/>
              <a:ahLst/>
              <a:cxnLst/>
              <a:rect l="l" t="t" r="r" b="b"/>
              <a:pathLst>
                <a:path w="1342" h="707" extrusionOk="0">
                  <a:moveTo>
                    <a:pt x="766" y="0"/>
                  </a:moveTo>
                  <a:cubicBezTo>
                    <a:pt x="615" y="0"/>
                    <a:pt x="463" y="37"/>
                    <a:pt x="343" y="97"/>
                  </a:cubicBezTo>
                  <a:cubicBezTo>
                    <a:pt x="171" y="211"/>
                    <a:pt x="0" y="439"/>
                    <a:pt x="228" y="610"/>
                  </a:cubicBezTo>
                  <a:cubicBezTo>
                    <a:pt x="323" y="678"/>
                    <a:pt x="449" y="707"/>
                    <a:pt x="580" y="707"/>
                  </a:cubicBezTo>
                  <a:cubicBezTo>
                    <a:pt x="726" y="707"/>
                    <a:pt x="878" y="671"/>
                    <a:pt x="999" y="610"/>
                  </a:cubicBezTo>
                  <a:cubicBezTo>
                    <a:pt x="1170" y="496"/>
                    <a:pt x="1341" y="268"/>
                    <a:pt x="1141" y="97"/>
                  </a:cubicBezTo>
                  <a:cubicBezTo>
                    <a:pt x="1034" y="29"/>
                    <a:pt x="900" y="0"/>
                    <a:pt x="76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9"/>
            <p:cNvSpPr/>
            <p:nvPr/>
          </p:nvSpPr>
          <p:spPr>
            <a:xfrm>
              <a:off x="6472000" y="905850"/>
              <a:ext cx="32125" cy="15550"/>
            </a:xfrm>
            <a:custGeom>
              <a:avLst/>
              <a:gdLst/>
              <a:ahLst/>
              <a:cxnLst/>
              <a:rect l="l" t="t" r="r" b="b"/>
              <a:pathLst>
                <a:path w="1285" h="622" extrusionOk="0">
                  <a:moveTo>
                    <a:pt x="813" y="0"/>
                  </a:moveTo>
                  <a:cubicBezTo>
                    <a:pt x="619" y="0"/>
                    <a:pt x="402" y="77"/>
                    <a:pt x="314" y="165"/>
                  </a:cubicBezTo>
                  <a:cubicBezTo>
                    <a:pt x="0" y="393"/>
                    <a:pt x="343" y="621"/>
                    <a:pt x="600" y="621"/>
                  </a:cubicBezTo>
                  <a:cubicBezTo>
                    <a:pt x="828" y="621"/>
                    <a:pt x="1227" y="564"/>
                    <a:pt x="1256" y="279"/>
                  </a:cubicBezTo>
                  <a:cubicBezTo>
                    <a:pt x="1284" y="193"/>
                    <a:pt x="1199" y="136"/>
                    <a:pt x="1113" y="108"/>
                  </a:cubicBezTo>
                  <a:cubicBezTo>
                    <a:pt x="1047" y="31"/>
                    <a:pt x="934" y="0"/>
                    <a:pt x="81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9"/>
            <p:cNvSpPr/>
            <p:nvPr/>
          </p:nvSpPr>
          <p:spPr>
            <a:xfrm>
              <a:off x="6559025" y="868650"/>
              <a:ext cx="31200" cy="17175"/>
            </a:xfrm>
            <a:custGeom>
              <a:avLst/>
              <a:gdLst/>
              <a:ahLst/>
              <a:cxnLst/>
              <a:rect l="l" t="t" r="r" b="b"/>
              <a:pathLst>
                <a:path w="1248" h="687" extrusionOk="0">
                  <a:moveTo>
                    <a:pt x="748" y="0"/>
                  </a:moveTo>
                  <a:cubicBezTo>
                    <a:pt x="587" y="0"/>
                    <a:pt x="418" y="47"/>
                    <a:pt x="314" y="112"/>
                  </a:cubicBezTo>
                  <a:cubicBezTo>
                    <a:pt x="0" y="283"/>
                    <a:pt x="57" y="597"/>
                    <a:pt x="428" y="654"/>
                  </a:cubicBezTo>
                  <a:lnTo>
                    <a:pt x="485" y="683"/>
                  </a:lnTo>
                  <a:cubicBezTo>
                    <a:pt x="505" y="686"/>
                    <a:pt x="528" y="687"/>
                    <a:pt x="554" y="687"/>
                  </a:cubicBezTo>
                  <a:cubicBezTo>
                    <a:pt x="791" y="687"/>
                    <a:pt x="1247" y="566"/>
                    <a:pt x="1170" y="283"/>
                  </a:cubicBezTo>
                  <a:lnTo>
                    <a:pt x="1170" y="255"/>
                  </a:lnTo>
                  <a:cubicBezTo>
                    <a:pt x="1124" y="68"/>
                    <a:pt x="941" y="0"/>
                    <a:pt x="74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9"/>
            <p:cNvSpPr/>
            <p:nvPr/>
          </p:nvSpPr>
          <p:spPr>
            <a:xfrm>
              <a:off x="6796550" y="729125"/>
              <a:ext cx="32125" cy="18675"/>
            </a:xfrm>
            <a:custGeom>
              <a:avLst/>
              <a:gdLst/>
              <a:ahLst/>
              <a:cxnLst/>
              <a:rect l="l" t="t" r="r" b="b"/>
              <a:pathLst>
                <a:path w="1285" h="747" extrusionOk="0">
                  <a:moveTo>
                    <a:pt x="712" y="0"/>
                  </a:moveTo>
                  <a:cubicBezTo>
                    <a:pt x="515" y="0"/>
                    <a:pt x="301" y="75"/>
                    <a:pt x="172" y="186"/>
                  </a:cubicBezTo>
                  <a:cubicBezTo>
                    <a:pt x="1" y="358"/>
                    <a:pt x="29" y="586"/>
                    <a:pt x="257" y="671"/>
                  </a:cubicBezTo>
                  <a:cubicBezTo>
                    <a:pt x="286" y="700"/>
                    <a:pt x="315" y="700"/>
                    <a:pt x="315" y="700"/>
                  </a:cubicBezTo>
                  <a:cubicBezTo>
                    <a:pt x="407" y="731"/>
                    <a:pt x="514" y="747"/>
                    <a:pt x="622" y="747"/>
                  </a:cubicBezTo>
                  <a:cubicBezTo>
                    <a:pt x="815" y="747"/>
                    <a:pt x="1014" y="696"/>
                    <a:pt x="1142" y="586"/>
                  </a:cubicBezTo>
                  <a:lnTo>
                    <a:pt x="1142" y="557"/>
                  </a:lnTo>
                  <a:cubicBezTo>
                    <a:pt x="1228" y="472"/>
                    <a:pt x="1285" y="386"/>
                    <a:pt x="1228" y="243"/>
                  </a:cubicBezTo>
                  <a:cubicBezTo>
                    <a:pt x="1199" y="158"/>
                    <a:pt x="1085" y="129"/>
                    <a:pt x="999" y="101"/>
                  </a:cubicBezTo>
                  <a:cubicBezTo>
                    <a:pt x="999" y="101"/>
                    <a:pt x="999" y="72"/>
                    <a:pt x="999" y="72"/>
                  </a:cubicBezTo>
                  <a:cubicBezTo>
                    <a:pt x="919" y="22"/>
                    <a:pt x="818" y="0"/>
                    <a:pt x="71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9"/>
            <p:cNvSpPr/>
            <p:nvPr/>
          </p:nvSpPr>
          <p:spPr>
            <a:xfrm>
              <a:off x="6826525" y="682800"/>
              <a:ext cx="25675" cy="9950"/>
            </a:xfrm>
            <a:custGeom>
              <a:avLst/>
              <a:gdLst/>
              <a:ahLst/>
              <a:cxnLst/>
              <a:rect l="l" t="t" r="r" b="b"/>
              <a:pathLst>
                <a:path w="1027" h="398" extrusionOk="0">
                  <a:moveTo>
                    <a:pt x="634" y="1"/>
                  </a:moveTo>
                  <a:cubicBezTo>
                    <a:pt x="373" y="1"/>
                    <a:pt x="1" y="197"/>
                    <a:pt x="228" y="356"/>
                  </a:cubicBezTo>
                  <a:cubicBezTo>
                    <a:pt x="274" y="385"/>
                    <a:pt x="337" y="397"/>
                    <a:pt x="405" y="397"/>
                  </a:cubicBezTo>
                  <a:cubicBezTo>
                    <a:pt x="673" y="397"/>
                    <a:pt x="1027" y="202"/>
                    <a:pt x="799" y="42"/>
                  </a:cubicBezTo>
                  <a:cubicBezTo>
                    <a:pt x="759" y="13"/>
                    <a:pt x="700" y="1"/>
                    <a:pt x="63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9"/>
            <p:cNvSpPr/>
            <p:nvPr/>
          </p:nvSpPr>
          <p:spPr>
            <a:xfrm>
              <a:off x="6863750" y="728450"/>
              <a:ext cx="26250" cy="9950"/>
            </a:xfrm>
            <a:custGeom>
              <a:avLst/>
              <a:gdLst/>
              <a:ahLst/>
              <a:cxnLst/>
              <a:rect l="l" t="t" r="r" b="b"/>
              <a:pathLst>
                <a:path w="1050" h="398" extrusionOk="0">
                  <a:moveTo>
                    <a:pt x="643" y="1"/>
                  </a:moveTo>
                  <a:cubicBezTo>
                    <a:pt x="368" y="1"/>
                    <a:pt x="1" y="197"/>
                    <a:pt x="251" y="356"/>
                  </a:cubicBezTo>
                  <a:cubicBezTo>
                    <a:pt x="292" y="385"/>
                    <a:pt x="351" y="397"/>
                    <a:pt x="417" y="397"/>
                  </a:cubicBezTo>
                  <a:cubicBezTo>
                    <a:pt x="678" y="397"/>
                    <a:pt x="1050" y="202"/>
                    <a:pt x="822" y="42"/>
                  </a:cubicBezTo>
                  <a:cubicBezTo>
                    <a:pt x="776" y="13"/>
                    <a:pt x="713" y="1"/>
                    <a:pt x="64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9"/>
            <p:cNvSpPr/>
            <p:nvPr/>
          </p:nvSpPr>
          <p:spPr>
            <a:xfrm>
              <a:off x="6941150" y="690275"/>
              <a:ext cx="30200" cy="15025"/>
            </a:xfrm>
            <a:custGeom>
              <a:avLst/>
              <a:gdLst/>
              <a:ahLst/>
              <a:cxnLst/>
              <a:rect l="l" t="t" r="r" b="b"/>
              <a:pathLst>
                <a:path w="1208" h="601" extrusionOk="0">
                  <a:moveTo>
                    <a:pt x="691" y="1"/>
                  </a:moveTo>
                  <a:cubicBezTo>
                    <a:pt x="420" y="1"/>
                    <a:pt x="1" y="124"/>
                    <a:pt x="180" y="371"/>
                  </a:cubicBezTo>
                  <a:cubicBezTo>
                    <a:pt x="237" y="428"/>
                    <a:pt x="265" y="485"/>
                    <a:pt x="323" y="514"/>
                  </a:cubicBezTo>
                  <a:cubicBezTo>
                    <a:pt x="398" y="576"/>
                    <a:pt x="495" y="600"/>
                    <a:pt x="595" y="600"/>
                  </a:cubicBezTo>
                  <a:cubicBezTo>
                    <a:pt x="723" y="600"/>
                    <a:pt x="854" y="561"/>
                    <a:pt x="950" y="514"/>
                  </a:cubicBezTo>
                  <a:cubicBezTo>
                    <a:pt x="1093" y="428"/>
                    <a:pt x="1207" y="257"/>
                    <a:pt x="1036" y="143"/>
                  </a:cubicBezTo>
                  <a:cubicBezTo>
                    <a:pt x="979" y="86"/>
                    <a:pt x="922" y="57"/>
                    <a:pt x="865" y="29"/>
                  </a:cubicBezTo>
                  <a:cubicBezTo>
                    <a:pt x="828" y="10"/>
                    <a:pt x="765" y="1"/>
                    <a:pt x="69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9"/>
            <p:cNvSpPr/>
            <p:nvPr/>
          </p:nvSpPr>
          <p:spPr>
            <a:xfrm>
              <a:off x="7145375" y="813350"/>
              <a:ext cx="24950" cy="9925"/>
            </a:xfrm>
            <a:custGeom>
              <a:avLst/>
              <a:gdLst/>
              <a:ahLst/>
              <a:cxnLst/>
              <a:rect l="l" t="t" r="r" b="b"/>
              <a:pathLst>
                <a:path w="998" h="397" extrusionOk="0">
                  <a:moveTo>
                    <a:pt x="608" y="0"/>
                  </a:moveTo>
                  <a:cubicBezTo>
                    <a:pt x="354" y="0"/>
                    <a:pt x="0" y="196"/>
                    <a:pt x="228" y="355"/>
                  </a:cubicBezTo>
                  <a:cubicBezTo>
                    <a:pt x="268" y="384"/>
                    <a:pt x="326" y="397"/>
                    <a:pt x="390" y="397"/>
                  </a:cubicBezTo>
                  <a:cubicBezTo>
                    <a:pt x="644" y="397"/>
                    <a:pt x="998" y="201"/>
                    <a:pt x="770" y="42"/>
                  </a:cubicBezTo>
                  <a:cubicBezTo>
                    <a:pt x="730" y="13"/>
                    <a:pt x="672" y="0"/>
                    <a:pt x="60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9"/>
            <p:cNvSpPr/>
            <p:nvPr/>
          </p:nvSpPr>
          <p:spPr>
            <a:xfrm>
              <a:off x="6051875" y="1178425"/>
              <a:ext cx="22550" cy="15025"/>
            </a:xfrm>
            <a:custGeom>
              <a:avLst/>
              <a:gdLst/>
              <a:ahLst/>
              <a:cxnLst/>
              <a:rect l="l" t="t" r="r" b="b"/>
              <a:pathLst>
                <a:path w="902" h="601" extrusionOk="0">
                  <a:moveTo>
                    <a:pt x="485" y="0"/>
                  </a:moveTo>
                  <a:cubicBezTo>
                    <a:pt x="364" y="0"/>
                    <a:pt x="226" y="35"/>
                    <a:pt x="171" y="76"/>
                  </a:cubicBezTo>
                  <a:cubicBezTo>
                    <a:pt x="57" y="190"/>
                    <a:pt x="0" y="247"/>
                    <a:pt x="29" y="418"/>
                  </a:cubicBezTo>
                  <a:cubicBezTo>
                    <a:pt x="37" y="550"/>
                    <a:pt x="133" y="601"/>
                    <a:pt x="252" y="601"/>
                  </a:cubicBezTo>
                  <a:cubicBezTo>
                    <a:pt x="519" y="601"/>
                    <a:pt x="902" y="347"/>
                    <a:pt x="685" y="190"/>
                  </a:cubicBezTo>
                  <a:cubicBezTo>
                    <a:pt x="685" y="190"/>
                    <a:pt x="685" y="190"/>
                    <a:pt x="685" y="161"/>
                  </a:cubicBezTo>
                  <a:cubicBezTo>
                    <a:pt x="730" y="42"/>
                    <a:pt x="618" y="0"/>
                    <a:pt x="48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9"/>
            <p:cNvSpPr/>
            <p:nvPr/>
          </p:nvSpPr>
          <p:spPr>
            <a:xfrm>
              <a:off x="6333625" y="1607475"/>
              <a:ext cx="43525" cy="22050"/>
            </a:xfrm>
            <a:custGeom>
              <a:avLst/>
              <a:gdLst/>
              <a:ahLst/>
              <a:cxnLst/>
              <a:rect l="l" t="t" r="r" b="b"/>
              <a:pathLst>
                <a:path w="1741" h="882" extrusionOk="0">
                  <a:moveTo>
                    <a:pt x="975" y="1"/>
                  </a:moveTo>
                  <a:cubicBezTo>
                    <a:pt x="786" y="1"/>
                    <a:pt x="595" y="49"/>
                    <a:pt x="457" y="118"/>
                  </a:cubicBezTo>
                  <a:cubicBezTo>
                    <a:pt x="0" y="375"/>
                    <a:pt x="114" y="746"/>
                    <a:pt x="571" y="860"/>
                  </a:cubicBezTo>
                  <a:cubicBezTo>
                    <a:pt x="642" y="874"/>
                    <a:pt x="714" y="882"/>
                    <a:pt x="785" y="882"/>
                  </a:cubicBezTo>
                  <a:cubicBezTo>
                    <a:pt x="856" y="882"/>
                    <a:pt x="928" y="874"/>
                    <a:pt x="999" y="860"/>
                  </a:cubicBezTo>
                  <a:cubicBezTo>
                    <a:pt x="1341" y="832"/>
                    <a:pt x="1741" y="489"/>
                    <a:pt x="1541" y="233"/>
                  </a:cubicBezTo>
                  <a:cubicBezTo>
                    <a:pt x="1541" y="233"/>
                    <a:pt x="1541" y="233"/>
                    <a:pt x="1512" y="204"/>
                  </a:cubicBezTo>
                  <a:cubicBezTo>
                    <a:pt x="1380" y="57"/>
                    <a:pt x="1178" y="1"/>
                    <a:pt x="97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9"/>
            <p:cNvSpPr/>
            <p:nvPr/>
          </p:nvSpPr>
          <p:spPr>
            <a:xfrm>
              <a:off x="6334500" y="1544450"/>
              <a:ext cx="38925" cy="14975"/>
            </a:xfrm>
            <a:custGeom>
              <a:avLst/>
              <a:gdLst/>
              <a:ahLst/>
              <a:cxnLst/>
              <a:rect l="l" t="t" r="r" b="b"/>
              <a:pathLst>
                <a:path w="1557" h="599" extrusionOk="0">
                  <a:moveTo>
                    <a:pt x="931" y="1"/>
                  </a:moveTo>
                  <a:cubicBezTo>
                    <a:pt x="524" y="1"/>
                    <a:pt x="1" y="282"/>
                    <a:pt x="336" y="528"/>
                  </a:cubicBezTo>
                  <a:cubicBezTo>
                    <a:pt x="410" y="577"/>
                    <a:pt x="513" y="599"/>
                    <a:pt x="626" y="599"/>
                  </a:cubicBezTo>
                  <a:cubicBezTo>
                    <a:pt x="1032" y="599"/>
                    <a:pt x="1556" y="318"/>
                    <a:pt x="1221" y="72"/>
                  </a:cubicBezTo>
                  <a:cubicBezTo>
                    <a:pt x="1147" y="22"/>
                    <a:pt x="1043" y="1"/>
                    <a:pt x="93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9"/>
            <p:cNvSpPr/>
            <p:nvPr/>
          </p:nvSpPr>
          <p:spPr>
            <a:xfrm>
              <a:off x="6312400" y="1543450"/>
              <a:ext cx="15925" cy="6300"/>
            </a:xfrm>
            <a:custGeom>
              <a:avLst/>
              <a:gdLst/>
              <a:ahLst/>
              <a:cxnLst/>
              <a:rect l="l" t="t" r="r" b="b"/>
              <a:pathLst>
                <a:path w="637" h="252" extrusionOk="0">
                  <a:moveTo>
                    <a:pt x="377" y="0"/>
                  </a:moveTo>
                  <a:cubicBezTo>
                    <a:pt x="222" y="0"/>
                    <a:pt x="1" y="113"/>
                    <a:pt x="136" y="226"/>
                  </a:cubicBezTo>
                  <a:cubicBezTo>
                    <a:pt x="166" y="244"/>
                    <a:pt x="207" y="251"/>
                    <a:pt x="252" y="251"/>
                  </a:cubicBezTo>
                  <a:cubicBezTo>
                    <a:pt x="420" y="251"/>
                    <a:pt x="636" y="139"/>
                    <a:pt x="478" y="26"/>
                  </a:cubicBezTo>
                  <a:cubicBezTo>
                    <a:pt x="454" y="8"/>
                    <a:pt x="418" y="0"/>
                    <a:pt x="37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9"/>
            <p:cNvSpPr/>
            <p:nvPr/>
          </p:nvSpPr>
          <p:spPr>
            <a:xfrm>
              <a:off x="6788700" y="861150"/>
              <a:ext cx="932200" cy="598425"/>
            </a:xfrm>
            <a:custGeom>
              <a:avLst/>
              <a:gdLst/>
              <a:ahLst/>
              <a:cxnLst/>
              <a:rect l="l" t="t" r="r" b="b"/>
              <a:pathLst>
                <a:path w="37288" h="23937" extrusionOk="0">
                  <a:moveTo>
                    <a:pt x="14082" y="1"/>
                  </a:moveTo>
                  <a:cubicBezTo>
                    <a:pt x="11934" y="1"/>
                    <a:pt x="9749" y="345"/>
                    <a:pt x="7590" y="1068"/>
                  </a:cubicBezTo>
                  <a:cubicBezTo>
                    <a:pt x="7419" y="1125"/>
                    <a:pt x="7248" y="1182"/>
                    <a:pt x="7077" y="1268"/>
                  </a:cubicBezTo>
                  <a:cubicBezTo>
                    <a:pt x="3681" y="2495"/>
                    <a:pt x="457" y="5120"/>
                    <a:pt x="258" y="8972"/>
                  </a:cubicBezTo>
                  <a:cubicBezTo>
                    <a:pt x="1" y="14050"/>
                    <a:pt x="5936" y="18330"/>
                    <a:pt x="9702" y="20584"/>
                  </a:cubicBezTo>
                  <a:cubicBezTo>
                    <a:pt x="12733" y="22379"/>
                    <a:pt x="18862" y="23937"/>
                    <a:pt x="24293" y="23937"/>
                  </a:cubicBezTo>
                  <a:cubicBezTo>
                    <a:pt x="31384" y="23937"/>
                    <a:pt x="37287" y="21280"/>
                    <a:pt x="33555" y="13023"/>
                  </a:cubicBezTo>
                  <a:lnTo>
                    <a:pt x="33555" y="12995"/>
                  </a:lnTo>
                  <a:cubicBezTo>
                    <a:pt x="29916" y="4994"/>
                    <a:pt x="22267" y="1"/>
                    <a:pt x="14082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9"/>
            <p:cNvSpPr/>
            <p:nvPr/>
          </p:nvSpPr>
          <p:spPr>
            <a:xfrm>
              <a:off x="7459225" y="1195975"/>
              <a:ext cx="57075" cy="29075"/>
            </a:xfrm>
            <a:custGeom>
              <a:avLst/>
              <a:gdLst/>
              <a:ahLst/>
              <a:cxnLst/>
              <a:rect l="l" t="t" r="r" b="b"/>
              <a:pathLst>
                <a:path w="2283" h="1163" extrusionOk="0">
                  <a:moveTo>
                    <a:pt x="1227" y="1"/>
                  </a:moveTo>
                  <a:cubicBezTo>
                    <a:pt x="1027" y="1"/>
                    <a:pt x="826" y="43"/>
                    <a:pt x="656" y="115"/>
                  </a:cubicBezTo>
                  <a:cubicBezTo>
                    <a:pt x="314" y="229"/>
                    <a:pt x="0" y="600"/>
                    <a:pt x="342" y="914"/>
                  </a:cubicBezTo>
                  <a:cubicBezTo>
                    <a:pt x="529" y="1084"/>
                    <a:pt x="817" y="1163"/>
                    <a:pt x="1103" y="1163"/>
                  </a:cubicBezTo>
                  <a:cubicBezTo>
                    <a:pt x="1299" y="1163"/>
                    <a:pt x="1493" y="1126"/>
                    <a:pt x="1655" y="1057"/>
                  </a:cubicBezTo>
                  <a:cubicBezTo>
                    <a:pt x="1969" y="943"/>
                    <a:pt x="2283" y="572"/>
                    <a:pt x="1969" y="258"/>
                  </a:cubicBezTo>
                  <a:cubicBezTo>
                    <a:pt x="1772" y="78"/>
                    <a:pt x="1499" y="1"/>
                    <a:pt x="122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9"/>
            <p:cNvSpPr/>
            <p:nvPr/>
          </p:nvSpPr>
          <p:spPr>
            <a:xfrm>
              <a:off x="7399300" y="1242100"/>
              <a:ext cx="50800" cy="27400"/>
            </a:xfrm>
            <a:custGeom>
              <a:avLst/>
              <a:gdLst/>
              <a:ahLst/>
              <a:cxnLst/>
              <a:rect l="l" t="t" r="r" b="b"/>
              <a:pathLst>
                <a:path w="2032" h="1096" extrusionOk="0">
                  <a:moveTo>
                    <a:pt x="1310" y="1"/>
                  </a:moveTo>
                  <a:cubicBezTo>
                    <a:pt x="1065" y="1"/>
                    <a:pt x="817" y="56"/>
                    <a:pt x="714" y="125"/>
                  </a:cubicBezTo>
                  <a:cubicBezTo>
                    <a:pt x="628" y="182"/>
                    <a:pt x="542" y="211"/>
                    <a:pt x="457" y="268"/>
                  </a:cubicBezTo>
                  <a:cubicBezTo>
                    <a:pt x="0" y="496"/>
                    <a:pt x="286" y="924"/>
                    <a:pt x="628" y="1038"/>
                  </a:cubicBezTo>
                  <a:cubicBezTo>
                    <a:pt x="735" y="1074"/>
                    <a:pt x="881" y="1095"/>
                    <a:pt x="1035" y="1095"/>
                  </a:cubicBezTo>
                  <a:cubicBezTo>
                    <a:pt x="1375" y="1095"/>
                    <a:pt x="1757" y="990"/>
                    <a:pt x="1855" y="696"/>
                  </a:cubicBezTo>
                  <a:lnTo>
                    <a:pt x="1912" y="496"/>
                  </a:lnTo>
                  <a:cubicBezTo>
                    <a:pt x="2031" y="121"/>
                    <a:pt x="1673" y="1"/>
                    <a:pt x="131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9"/>
            <p:cNvSpPr/>
            <p:nvPr/>
          </p:nvSpPr>
          <p:spPr>
            <a:xfrm>
              <a:off x="7386450" y="1193150"/>
              <a:ext cx="39975" cy="23250"/>
            </a:xfrm>
            <a:custGeom>
              <a:avLst/>
              <a:gdLst/>
              <a:ahLst/>
              <a:cxnLst/>
              <a:rect l="l" t="t" r="r" b="b"/>
              <a:pathLst>
                <a:path w="1599" h="930" extrusionOk="0">
                  <a:moveTo>
                    <a:pt x="743" y="0"/>
                  </a:moveTo>
                  <a:cubicBezTo>
                    <a:pt x="571" y="29"/>
                    <a:pt x="429" y="57"/>
                    <a:pt x="315" y="114"/>
                  </a:cubicBezTo>
                  <a:cubicBezTo>
                    <a:pt x="143" y="171"/>
                    <a:pt x="1" y="285"/>
                    <a:pt x="29" y="457"/>
                  </a:cubicBezTo>
                  <a:cubicBezTo>
                    <a:pt x="58" y="485"/>
                    <a:pt x="58" y="542"/>
                    <a:pt x="86" y="571"/>
                  </a:cubicBezTo>
                  <a:cubicBezTo>
                    <a:pt x="86" y="571"/>
                    <a:pt x="86" y="599"/>
                    <a:pt x="86" y="599"/>
                  </a:cubicBezTo>
                  <a:cubicBezTo>
                    <a:pt x="225" y="830"/>
                    <a:pt x="530" y="930"/>
                    <a:pt x="823" y="930"/>
                  </a:cubicBezTo>
                  <a:cubicBezTo>
                    <a:pt x="893" y="930"/>
                    <a:pt x="962" y="924"/>
                    <a:pt x="1028" y="913"/>
                  </a:cubicBezTo>
                  <a:lnTo>
                    <a:pt x="1085" y="913"/>
                  </a:lnTo>
                  <a:cubicBezTo>
                    <a:pt x="1171" y="885"/>
                    <a:pt x="1228" y="856"/>
                    <a:pt x="1285" y="828"/>
                  </a:cubicBezTo>
                  <a:cubicBezTo>
                    <a:pt x="1399" y="770"/>
                    <a:pt x="1484" y="713"/>
                    <a:pt x="1484" y="628"/>
                  </a:cubicBezTo>
                  <a:cubicBezTo>
                    <a:pt x="1599" y="371"/>
                    <a:pt x="1399" y="200"/>
                    <a:pt x="1199" y="114"/>
                  </a:cubicBezTo>
                  <a:cubicBezTo>
                    <a:pt x="1199" y="86"/>
                    <a:pt x="1171" y="86"/>
                    <a:pt x="1142" y="86"/>
                  </a:cubicBezTo>
                  <a:cubicBezTo>
                    <a:pt x="1142" y="57"/>
                    <a:pt x="1114" y="57"/>
                    <a:pt x="1085" y="57"/>
                  </a:cubicBezTo>
                  <a:cubicBezTo>
                    <a:pt x="1056" y="57"/>
                    <a:pt x="1056" y="57"/>
                    <a:pt x="1028" y="29"/>
                  </a:cubicBezTo>
                  <a:lnTo>
                    <a:pt x="942" y="29"/>
                  </a:lnTo>
                  <a:cubicBezTo>
                    <a:pt x="857" y="0"/>
                    <a:pt x="800" y="0"/>
                    <a:pt x="74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9"/>
            <p:cNvSpPr/>
            <p:nvPr/>
          </p:nvSpPr>
          <p:spPr>
            <a:xfrm>
              <a:off x="7520550" y="1287900"/>
              <a:ext cx="52100" cy="29900"/>
            </a:xfrm>
            <a:custGeom>
              <a:avLst/>
              <a:gdLst/>
              <a:ahLst/>
              <a:cxnLst/>
              <a:rect l="l" t="t" r="r" b="b"/>
              <a:pathLst>
                <a:path w="2084" h="1196" extrusionOk="0">
                  <a:moveTo>
                    <a:pt x="1253" y="0"/>
                  </a:moveTo>
                  <a:cubicBezTo>
                    <a:pt x="1135" y="0"/>
                    <a:pt x="1025" y="13"/>
                    <a:pt x="942" y="33"/>
                  </a:cubicBezTo>
                  <a:cubicBezTo>
                    <a:pt x="543" y="119"/>
                    <a:pt x="1" y="604"/>
                    <a:pt x="600" y="918"/>
                  </a:cubicBezTo>
                  <a:cubicBezTo>
                    <a:pt x="838" y="1037"/>
                    <a:pt x="1016" y="1195"/>
                    <a:pt x="1284" y="1195"/>
                  </a:cubicBezTo>
                  <a:cubicBezTo>
                    <a:pt x="1337" y="1195"/>
                    <a:pt x="1394" y="1189"/>
                    <a:pt x="1456" y="1175"/>
                  </a:cubicBezTo>
                  <a:cubicBezTo>
                    <a:pt x="1798" y="1118"/>
                    <a:pt x="2084" y="832"/>
                    <a:pt x="2084" y="490"/>
                  </a:cubicBezTo>
                  <a:cubicBezTo>
                    <a:pt x="2084" y="122"/>
                    <a:pt x="1624" y="0"/>
                    <a:pt x="12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9"/>
            <p:cNvSpPr/>
            <p:nvPr/>
          </p:nvSpPr>
          <p:spPr>
            <a:xfrm>
              <a:off x="7376475" y="1355800"/>
              <a:ext cx="67775" cy="40500"/>
            </a:xfrm>
            <a:custGeom>
              <a:avLst/>
              <a:gdLst/>
              <a:ahLst/>
              <a:cxnLst/>
              <a:rect l="l" t="t" r="r" b="b"/>
              <a:pathLst>
                <a:path w="2711" h="1620" extrusionOk="0">
                  <a:moveTo>
                    <a:pt x="1403" y="0"/>
                  </a:moveTo>
                  <a:cubicBezTo>
                    <a:pt x="800" y="0"/>
                    <a:pt x="162" y="230"/>
                    <a:pt x="57" y="855"/>
                  </a:cubicBezTo>
                  <a:cubicBezTo>
                    <a:pt x="57" y="855"/>
                    <a:pt x="57" y="884"/>
                    <a:pt x="57" y="912"/>
                  </a:cubicBezTo>
                  <a:cubicBezTo>
                    <a:pt x="0" y="1226"/>
                    <a:pt x="457" y="1455"/>
                    <a:pt x="714" y="1540"/>
                  </a:cubicBezTo>
                  <a:cubicBezTo>
                    <a:pt x="893" y="1591"/>
                    <a:pt x="1090" y="1620"/>
                    <a:pt x="1289" y="1620"/>
                  </a:cubicBezTo>
                  <a:cubicBezTo>
                    <a:pt x="1532" y="1620"/>
                    <a:pt x="1778" y="1577"/>
                    <a:pt x="1998" y="1483"/>
                  </a:cubicBezTo>
                  <a:cubicBezTo>
                    <a:pt x="2026" y="1483"/>
                    <a:pt x="2055" y="1483"/>
                    <a:pt x="2083" y="1455"/>
                  </a:cubicBezTo>
                  <a:cubicBezTo>
                    <a:pt x="2369" y="1340"/>
                    <a:pt x="2711" y="1112"/>
                    <a:pt x="2711" y="741"/>
                  </a:cubicBezTo>
                  <a:cubicBezTo>
                    <a:pt x="2682" y="399"/>
                    <a:pt x="2311" y="171"/>
                    <a:pt x="2026" y="85"/>
                  </a:cubicBezTo>
                  <a:cubicBezTo>
                    <a:pt x="1842" y="31"/>
                    <a:pt x="1625" y="0"/>
                    <a:pt x="140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9"/>
            <p:cNvSpPr/>
            <p:nvPr/>
          </p:nvSpPr>
          <p:spPr>
            <a:xfrm>
              <a:off x="7362925" y="1318225"/>
              <a:ext cx="38300" cy="22425"/>
            </a:xfrm>
            <a:custGeom>
              <a:avLst/>
              <a:gdLst/>
              <a:ahLst/>
              <a:cxnLst/>
              <a:rect l="l" t="t" r="r" b="b"/>
              <a:pathLst>
                <a:path w="1532" h="897" extrusionOk="0">
                  <a:moveTo>
                    <a:pt x="929" y="1"/>
                  </a:moveTo>
                  <a:cubicBezTo>
                    <a:pt x="799" y="1"/>
                    <a:pt x="683" y="20"/>
                    <a:pt x="628" y="47"/>
                  </a:cubicBezTo>
                  <a:cubicBezTo>
                    <a:pt x="571" y="76"/>
                    <a:pt x="485" y="104"/>
                    <a:pt x="428" y="133"/>
                  </a:cubicBezTo>
                  <a:cubicBezTo>
                    <a:pt x="29" y="304"/>
                    <a:pt x="0" y="704"/>
                    <a:pt x="457" y="846"/>
                  </a:cubicBezTo>
                  <a:cubicBezTo>
                    <a:pt x="553" y="878"/>
                    <a:pt x="672" y="897"/>
                    <a:pt x="794" y="897"/>
                  </a:cubicBezTo>
                  <a:cubicBezTo>
                    <a:pt x="1107" y="897"/>
                    <a:pt x="1443" y="775"/>
                    <a:pt x="1484" y="447"/>
                  </a:cubicBezTo>
                  <a:cubicBezTo>
                    <a:pt x="1484" y="418"/>
                    <a:pt x="1484" y="361"/>
                    <a:pt x="1512" y="333"/>
                  </a:cubicBezTo>
                  <a:cubicBezTo>
                    <a:pt x="1532" y="82"/>
                    <a:pt x="1199" y="1"/>
                    <a:pt x="92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9"/>
            <p:cNvSpPr/>
            <p:nvPr/>
          </p:nvSpPr>
          <p:spPr>
            <a:xfrm>
              <a:off x="6944925" y="1015075"/>
              <a:ext cx="40675" cy="20900"/>
            </a:xfrm>
            <a:custGeom>
              <a:avLst/>
              <a:gdLst/>
              <a:ahLst/>
              <a:cxnLst/>
              <a:rect l="l" t="t" r="r" b="b"/>
              <a:pathLst>
                <a:path w="1627" h="836" extrusionOk="0">
                  <a:moveTo>
                    <a:pt x="861" y="1"/>
                  </a:moveTo>
                  <a:cubicBezTo>
                    <a:pt x="718" y="1"/>
                    <a:pt x="575" y="28"/>
                    <a:pt x="457" y="76"/>
                  </a:cubicBezTo>
                  <a:cubicBezTo>
                    <a:pt x="229" y="161"/>
                    <a:pt x="0" y="418"/>
                    <a:pt x="229" y="646"/>
                  </a:cubicBezTo>
                  <a:cubicBezTo>
                    <a:pt x="379" y="780"/>
                    <a:pt x="578" y="835"/>
                    <a:pt x="775" y="835"/>
                  </a:cubicBezTo>
                  <a:cubicBezTo>
                    <a:pt x="914" y="835"/>
                    <a:pt x="1052" y="808"/>
                    <a:pt x="1170" y="760"/>
                  </a:cubicBezTo>
                  <a:cubicBezTo>
                    <a:pt x="1398" y="675"/>
                    <a:pt x="1627" y="418"/>
                    <a:pt x="1398" y="190"/>
                  </a:cubicBezTo>
                  <a:cubicBezTo>
                    <a:pt x="1265" y="56"/>
                    <a:pt x="1062" y="1"/>
                    <a:pt x="86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9"/>
            <p:cNvSpPr/>
            <p:nvPr/>
          </p:nvSpPr>
          <p:spPr>
            <a:xfrm>
              <a:off x="6903425" y="1072150"/>
              <a:ext cx="45075" cy="31700"/>
            </a:xfrm>
            <a:custGeom>
              <a:avLst/>
              <a:gdLst/>
              <a:ahLst/>
              <a:cxnLst/>
              <a:rect l="l" t="t" r="r" b="b"/>
              <a:pathLst>
                <a:path w="1803" h="1268" extrusionOk="0">
                  <a:moveTo>
                    <a:pt x="962" y="0"/>
                  </a:moveTo>
                  <a:cubicBezTo>
                    <a:pt x="491" y="0"/>
                    <a:pt x="1" y="205"/>
                    <a:pt x="63" y="560"/>
                  </a:cubicBezTo>
                  <a:cubicBezTo>
                    <a:pt x="120" y="789"/>
                    <a:pt x="148" y="988"/>
                    <a:pt x="376" y="1131"/>
                  </a:cubicBezTo>
                  <a:cubicBezTo>
                    <a:pt x="564" y="1214"/>
                    <a:pt x="798" y="1267"/>
                    <a:pt x="1011" y="1267"/>
                  </a:cubicBezTo>
                  <a:cubicBezTo>
                    <a:pt x="1089" y="1267"/>
                    <a:pt x="1164" y="1260"/>
                    <a:pt x="1232" y="1245"/>
                  </a:cubicBezTo>
                  <a:cubicBezTo>
                    <a:pt x="1432" y="1217"/>
                    <a:pt x="1660" y="1131"/>
                    <a:pt x="1717" y="931"/>
                  </a:cubicBezTo>
                  <a:cubicBezTo>
                    <a:pt x="1803" y="789"/>
                    <a:pt x="1803" y="731"/>
                    <a:pt x="1774" y="475"/>
                  </a:cubicBezTo>
                  <a:cubicBezTo>
                    <a:pt x="1748" y="147"/>
                    <a:pt x="1362" y="0"/>
                    <a:pt x="96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9"/>
            <p:cNvSpPr/>
            <p:nvPr/>
          </p:nvSpPr>
          <p:spPr>
            <a:xfrm>
              <a:off x="7056200" y="1080075"/>
              <a:ext cx="49950" cy="28200"/>
            </a:xfrm>
            <a:custGeom>
              <a:avLst/>
              <a:gdLst/>
              <a:ahLst/>
              <a:cxnLst/>
              <a:rect l="l" t="t" r="r" b="b"/>
              <a:pathLst>
                <a:path w="1998" h="1128" extrusionOk="0">
                  <a:moveTo>
                    <a:pt x="1227" y="0"/>
                  </a:moveTo>
                  <a:cubicBezTo>
                    <a:pt x="910" y="0"/>
                    <a:pt x="581" y="91"/>
                    <a:pt x="428" y="243"/>
                  </a:cubicBezTo>
                  <a:cubicBezTo>
                    <a:pt x="200" y="329"/>
                    <a:pt x="0" y="443"/>
                    <a:pt x="29" y="671"/>
                  </a:cubicBezTo>
                  <a:cubicBezTo>
                    <a:pt x="29" y="1042"/>
                    <a:pt x="542" y="1099"/>
                    <a:pt x="799" y="1128"/>
                  </a:cubicBezTo>
                  <a:cubicBezTo>
                    <a:pt x="1227" y="1128"/>
                    <a:pt x="1998" y="1042"/>
                    <a:pt x="1998" y="472"/>
                  </a:cubicBezTo>
                  <a:cubicBezTo>
                    <a:pt x="1998" y="140"/>
                    <a:pt x="1621" y="0"/>
                    <a:pt x="122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9"/>
            <p:cNvSpPr/>
            <p:nvPr/>
          </p:nvSpPr>
          <p:spPr>
            <a:xfrm>
              <a:off x="7068325" y="939675"/>
              <a:ext cx="28550" cy="12400"/>
            </a:xfrm>
            <a:custGeom>
              <a:avLst/>
              <a:gdLst/>
              <a:ahLst/>
              <a:cxnLst/>
              <a:rect l="l" t="t" r="r" b="b"/>
              <a:pathLst>
                <a:path w="1142" h="496" extrusionOk="0">
                  <a:moveTo>
                    <a:pt x="761" y="0"/>
                  </a:moveTo>
                  <a:cubicBezTo>
                    <a:pt x="565" y="0"/>
                    <a:pt x="406" y="42"/>
                    <a:pt x="229" y="153"/>
                  </a:cubicBezTo>
                  <a:cubicBezTo>
                    <a:pt x="0" y="305"/>
                    <a:pt x="254" y="495"/>
                    <a:pt x="508" y="495"/>
                  </a:cubicBezTo>
                  <a:cubicBezTo>
                    <a:pt x="634" y="495"/>
                    <a:pt x="761" y="448"/>
                    <a:pt x="828" y="324"/>
                  </a:cubicBezTo>
                  <a:cubicBezTo>
                    <a:pt x="856" y="281"/>
                    <a:pt x="849" y="274"/>
                    <a:pt x="853" y="274"/>
                  </a:cubicBezTo>
                  <a:lnTo>
                    <a:pt x="853" y="274"/>
                  </a:lnTo>
                  <a:cubicBezTo>
                    <a:pt x="855" y="274"/>
                    <a:pt x="859" y="276"/>
                    <a:pt x="872" y="276"/>
                  </a:cubicBezTo>
                  <a:cubicBezTo>
                    <a:pt x="885" y="276"/>
                    <a:pt x="906" y="274"/>
                    <a:pt x="942" y="267"/>
                  </a:cubicBezTo>
                  <a:cubicBezTo>
                    <a:pt x="1142" y="210"/>
                    <a:pt x="1142" y="39"/>
                    <a:pt x="942" y="10"/>
                  </a:cubicBezTo>
                  <a:cubicBezTo>
                    <a:pt x="878" y="4"/>
                    <a:pt x="818" y="0"/>
                    <a:pt x="76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9"/>
            <p:cNvSpPr/>
            <p:nvPr/>
          </p:nvSpPr>
          <p:spPr>
            <a:xfrm>
              <a:off x="7091850" y="1241200"/>
              <a:ext cx="47825" cy="28000"/>
            </a:xfrm>
            <a:custGeom>
              <a:avLst/>
              <a:gdLst/>
              <a:ahLst/>
              <a:cxnLst/>
              <a:rect l="l" t="t" r="r" b="b"/>
              <a:pathLst>
                <a:path w="1913" h="1120" extrusionOk="0">
                  <a:moveTo>
                    <a:pt x="488" y="1006"/>
                  </a:moveTo>
                  <a:cubicBezTo>
                    <a:pt x="488" y="1006"/>
                    <a:pt x="503" y="1011"/>
                    <a:pt x="529" y="1021"/>
                  </a:cubicBezTo>
                  <a:lnTo>
                    <a:pt x="529" y="1021"/>
                  </a:lnTo>
                  <a:cubicBezTo>
                    <a:pt x="501" y="1011"/>
                    <a:pt x="487" y="1006"/>
                    <a:pt x="488" y="1006"/>
                  </a:cubicBezTo>
                  <a:close/>
                  <a:moveTo>
                    <a:pt x="972" y="0"/>
                  </a:moveTo>
                  <a:cubicBezTo>
                    <a:pt x="805" y="0"/>
                    <a:pt x="636" y="36"/>
                    <a:pt x="486" y="104"/>
                  </a:cubicBezTo>
                  <a:cubicBezTo>
                    <a:pt x="258" y="189"/>
                    <a:pt x="1" y="389"/>
                    <a:pt x="115" y="675"/>
                  </a:cubicBezTo>
                  <a:cubicBezTo>
                    <a:pt x="172" y="789"/>
                    <a:pt x="258" y="874"/>
                    <a:pt x="372" y="960"/>
                  </a:cubicBezTo>
                  <a:cubicBezTo>
                    <a:pt x="454" y="987"/>
                    <a:pt x="509" y="1040"/>
                    <a:pt x="589" y="1045"/>
                  </a:cubicBezTo>
                  <a:lnTo>
                    <a:pt x="589" y="1045"/>
                  </a:lnTo>
                  <a:cubicBezTo>
                    <a:pt x="609" y="1053"/>
                    <a:pt x="632" y="1063"/>
                    <a:pt x="657" y="1074"/>
                  </a:cubicBezTo>
                  <a:cubicBezTo>
                    <a:pt x="756" y="1104"/>
                    <a:pt x="871" y="1119"/>
                    <a:pt x="991" y="1119"/>
                  </a:cubicBezTo>
                  <a:cubicBezTo>
                    <a:pt x="1218" y="1119"/>
                    <a:pt x="1459" y="1062"/>
                    <a:pt x="1627" y="931"/>
                  </a:cubicBezTo>
                  <a:cubicBezTo>
                    <a:pt x="1799" y="817"/>
                    <a:pt x="1913" y="675"/>
                    <a:pt x="1827" y="446"/>
                  </a:cubicBezTo>
                  <a:cubicBezTo>
                    <a:pt x="1770" y="275"/>
                    <a:pt x="1627" y="218"/>
                    <a:pt x="1485" y="132"/>
                  </a:cubicBezTo>
                  <a:cubicBezTo>
                    <a:pt x="1336" y="43"/>
                    <a:pt x="1155" y="0"/>
                    <a:pt x="97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9"/>
            <p:cNvSpPr/>
            <p:nvPr/>
          </p:nvSpPr>
          <p:spPr>
            <a:xfrm>
              <a:off x="7033375" y="1294875"/>
              <a:ext cx="44250" cy="27050"/>
            </a:xfrm>
            <a:custGeom>
              <a:avLst/>
              <a:gdLst/>
              <a:ahLst/>
              <a:cxnLst/>
              <a:rect l="l" t="t" r="r" b="b"/>
              <a:pathLst>
                <a:path w="1770" h="1082" extrusionOk="0">
                  <a:moveTo>
                    <a:pt x="775" y="0"/>
                  </a:moveTo>
                  <a:cubicBezTo>
                    <a:pt x="538" y="0"/>
                    <a:pt x="311" y="72"/>
                    <a:pt x="200" y="239"/>
                  </a:cubicBezTo>
                  <a:cubicBezTo>
                    <a:pt x="172" y="268"/>
                    <a:pt x="172" y="297"/>
                    <a:pt x="143" y="325"/>
                  </a:cubicBezTo>
                  <a:cubicBezTo>
                    <a:pt x="86" y="439"/>
                    <a:pt x="0" y="553"/>
                    <a:pt x="86" y="696"/>
                  </a:cubicBezTo>
                  <a:cubicBezTo>
                    <a:pt x="257" y="924"/>
                    <a:pt x="428" y="1010"/>
                    <a:pt x="742" y="1067"/>
                  </a:cubicBezTo>
                  <a:cubicBezTo>
                    <a:pt x="789" y="1076"/>
                    <a:pt x="842" y="1081"/>
                    <a:pt x="899" y="1081"/>
                  </a:cubicBezTo>
                  <a:cubicBezTo>
                    <a:pt x="1186" y="1081"/>
                    <a:pt x="1565" y="958"/>
                    <a:pt x="1684" y="696"/>
                  </a:cubicBezTo>
                  <a:lnTo>
                    <a:pt x="1684" y="667"/>
                  </a:lnTo>
                  <a:cubicBezTo>
                    <a:pt x="1769" y="496"/>
                    <a:pt x="1627" y="354"/>
                    <a:pt x="1484" y="268"/>
                  </a:cubicBezTo>
                  <a:lnTo>
                    <a:pt x="1455" y="268"/>
                  </a:lnTo>
                  <a:cubicBezTo>
                    <a:pt x="1455" y="239"/>
                    <a:pt x="1427" y="211"/>
                    <a:pt x="1427" y="211"/>
                  </a:cubicBezTo>
                  <a:cubicBezTo>
                    <a:pt x="1281" y="79"/>
                    <a:pt x="1023" y="0"/>
                    <a:pt x="77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9"/>
            <p:cNvSpPr/>
            <p:nvPr/>
          </p:nvSpPr>
          <p:spPr>
            <a:xfrm>
              <a:off x="7299425" y="1007975"/>
              <a:ext cx="40700" cy="26050"/>
            </a:xfrm>
            <a:custGeom>
              <a:avLst/>
              <a:gdLst/>
              <a:ahLst/>
              <a:cxnLst/>
              <a:rect l="l" t="t" r="r" b="b"/>
              <a:pathLst>
                <a:path w="1628" h="1042" extrusionOk="0">
                  <a:moveTo>
                    <a:pt x="872" y="1"/>
                  </a:moveTo>
                  <a:cubicBezTo>
                    <a:pt x="618" y="1"/>
                    <a:pt x="355" y="89"/>
                    <a:pt x="229" y="246"/>
                  </a:cubicBezTo>
                  <a:cubicBezTo>
                    <a:pt x="201" y="246"/>
                    <a:pt x="172" y="274"/>
                    <a:pt x="144" y="303"/>
                  </a:cubicBezTo>
                  <a:cubicBezTo>
                    <a:pt x="1" y="445"/>
                    <a:pt x="58" y="616"/>
                    <a:pt x="172" y="759"/>
                  </a:cubicBezTo>
                  <a:cubicBezTo>
                    <a:pt x="158" y="752"/>
                    <a:pt x="149" y="748"/>
                    <a:pt x="145" y="748"/>
                  </a:cubicBezTo>
                  <a:lnTo>
                    <a:pt x="145" y="748"/>
                  </a:lnTo>
                  <a:cubicBezTo>
                    <a:pt x="133" y="748"/>
                    <a:pt x="165" y="781"/>
                    <a:pt x="229" y="845"/>
                  </a:cubicBezTo>
                  <a:cubicBezTo>
                    <a:pt x="258" y="873"/>
                    <a:pt x="286" y="902"/>
                    <a:pt x="343" y="902"/>
                  </a:cubicBezTo>
                  <a:cubicBezTo>
                    <a:pt x="400" y="930"/>
                    <a:pt x="429" y="959"/>
                    <a:pt x="457" y="959"/>
                  </a:cubicBezTo>
                  <a:cubicBezTo>
                    <a:pt x="552" y="1013"/>
                    <a:pt x="671" y="1041"/>
                    <a:pt x="793" y="1041"/>
                  </a:cubicBezTo>
                  <a:cubicBezTo>
                    <a:pt x="911" y="1041"/>
                    <a:pt x="1030" y="1014"/>
                    <a:pt x="1129" y="957"/>
                  </a:cubicBezTo>
                  <a:lnTo>
                    <a:pt x="1129" y="957"/>
                  </a:lnTo>
                  <a:cubicBezTo>
                    <a:pt x="1183" y="935"/>
                    <a:pt x="1238" y="904"/>
                    <a:pt x="1285" y="873"/>
                  </a:cubicBezTo>
                  <a:cubicBezTo>
                    <a:pt x="1370" y="845"/>
                    <a:pt x="1399" y="759"/>
                    <a:pt x="1456" y="702"/>
                  </a:cubicBezTo>
                  <a:cubicBezTo>
                    <a:pt x="1627" y="559"/>
                    <a:pt x="1542" y="388"/>
                    <a:pt x="1456" y="246"/>
                  </a:cubicBezTo>
                  <a:cubicBezTo>
                    <a:pt x="1427" y="246"/>
                    <a:pt x="1427" y="217"/>
                    <a:pt x="1399" y="188"/>
                  </a:cubicBezTo>
                  <a:cubicBezTo>
                    <a:pt x="1283" y="60"/>
                    <a:pt x="1081" y="1"/>
                    <a:pt x="87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9"/>
            <p:cNvSpPr/>
            <p:nvPr/>
          </p:nvSpPr>
          <p:spPr>
            <a:xfrm>
              <a:off x="7249500" y="1091300"/>
              <a:ext cx="44250" cy="24125"/>
            </a:xfrm>
            <a:custGeom>
              <a:avLst/>
              <a:gdLst/>
              <a:ahLst/>
              <a:cxnLst/>
              <a:rect l="l" t="t" r="r" b="b"/>
              <a:pathLst>
                <a:path w="1770" h="965" extrusionOk="0">
                  <a:moveTo>
                    <a:pt x="1051" y="1"/>
                  </a:moveTo>
                  <a:cubicBezTo>
                    <a:pt x="954" y="1"/>
                    <a:pt x="866" y="9"/>
                    <a:pt x="800" y="23"/>
                  </a:cubicBezTo>
                  <a:cubicBezTo>
                    <a:pt x="457" y="80"/>
                    <a:pt x="1" y="536"/>
                    <a:pt x="514" y="764"/>
                  </a:cubicBezTo>
                  <a:cubicBezTo>
                    <a:pt x="600" y="821"/>
                    <a:pt x="685" y="879"/>
                    <a:pt x="800" y="936"/>
                  </a:cubicBezTo>
                  <a:cubicBezTo>
                    <a:pt x="885" y="964"/>
                    <a:pt x="999" y="964"/>
                    <a:pt x="1085" y="964"/>
                  </a:cubicBezTo>
                  <a:cubicBezTo>
                    <a:pt x="1142" y="964"/>
                    <a:pt x="1170" y="936"/>
                    <a:pt x="1227" y="936"/>
                  </a:cubicBezTo>
                  <a:lnTo>
                    <a:pt x="1256" y="936"/>
                  </a:lnTo>
                  <a:cubicBezTo>
                    <a:pt x="1541" y="879"/>
                    <a:pt x="1770" y="707"/>
                    <a:pt x="1770" y="422"/>
                  </a:cubicBezTo>
                  <a:cubicBezTo>
                    <a:pt x="1770" y="94"/>
                    <a:pt x="1367" y="1"/>
                    <a:pt x="105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7" name="Google Shape;1677;p19"/>
          <p:cNvGrpSpPr/>
          <p:nvPr/>
        </p:nvGrpSpPr>
        <p:grpSpPr>
          <a:xfrm rot="8100000">
            <a:off x="7983746" y="4144608"/>
            <a:ext cx="1829124" cy="1032632"/>
            <a:chOff x="7015550" y="3058050"/>
            <a:chExt cx="1381675" cy="780025"/>
          </a:xfrm>
        </p:grpSpPr>
        <p:sp>
          <p:nvSpPr>
            <p:cNvPr id="1678" name="Google Shape;1678;p19"/>
            <p:cNvSpPr/>
            <p:nvPr/>
          </p:nvSpPr>
          <p:spPr>
            <a:xfrm>
              <a:off x="7565500" y="3206675"/>
              <a:ext cx="145325" cy="56125"/>
            </a:xfrm>
            <a:custGeom>
              <a:avLst/>
              <a:gdLst/>
              <a:ahLst/>
              <a:cxnLst/>
              <a:rect l="l" t="t" r="r" b="b"/>
              <a:pathLst>
                <a:path w="5813" h="2245" extrusionOk="0">
                  <a:moveTo>
                    <a:pt x="4582" y="1"/>
                  </a:moveTo>
                  <a:cubicBezTo>
                    <a:pt x="4316" y="1"/>
                    <a:pt x="4104" y="100"/>
                    <a:pt x="3824" y="176"/>
                  </a:cubicBezTo>
                  <a:cubicBezTo>
                    <a:pt x="3424" y="319"/>
                    <a:pt x="3025" y="433"/>
                    <a:pt x="2597" y="519"/>
                  </a:cubicBezTo>
                  <a:cubicBezTo>
                    <a:pt x="2197" y="604"/>
                    <a:pt x="1798" y="633"/>
                    <a:pt x="1427" y="747"/>
                  </a:cubicBezTo>
                  <a:cubicBezTo>
                    <a:pt x="1142" y="833"/>
                    <a:pt x="885" y="1004"/>
                    <a:pt x="571" y="1032"/>
                  </a:cubicBezTo>
                  <a:cubicBezTo>
                    <a:pt x="0" y="1147"/>
                    <a:pt x="0" y="2060"/>
                    <a:pt x="571" y="2202"/>
                  </a:cubicBezTo>
                  <a:cubicBezTo>
                    <a:pt x="703" y="2232"/>
                    <a:pt x="837" y="2245"/>
                    <a:pt x="973" y="2245"/>
                  </a:cubicBezTo>
                  <a:cubicBezTo>
                    <a:pt x="1484" y="2245"/>
                    <a:pt x="2015" y="2070"/>
                    <a:pt x="2511" y="2003"/>
                  </a:cubicBezTo>
                  <a:cubicBezTo>
                    <a:pt x="2882" y="1974"/>
                    <a:pt x="3253" y="1917"/>
                    <a:pt x="3624" y="1860"/>
                  </a:cubicBezTo>
                  <a:cubicBezTo>
                    <a:pt x="3795" y="1831"/>
                    <a:pt x="3938" y="1803"/>
                    <a:pt x="4109" y="1774"/>
                  </a:cubicBezTo>
                  <a:cubicBezTo>
                    <a:pt x="4080" y="1774"/>
                    <a:pt x="4708" y="1689"/>
                    <a:pt x="4423" y="1632"/>
                  </a:cubicBezTo>
                  <a:lnTo>
                    <a:pt x="4423" y="1632"/>
                  </a:lnTo>
                  <a:cubicBezTo>
                    <a:pt x="4489" y="1643"/>
                    <a:pt x="4552" y="1648"/>
                    <a:pt x="4612" y="1648"/>
                  </a:cubicBezTo>
                  <a:cubicBezTo>
                    <a:pt x="5645" y="1648"/>
                    <a:pt x="5812" y="113"/>
                    <a:pt x="4680" y="5"/>
                  </a:cubicBezTo>
                  <a:cubicBezTo>
                    <a:pt x="4646" y="2"/>
                    <a:pt x="4614" y="1"/>
                    <a:pt x="4582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9"/>
            <p:cNvSpPr/>
            <p:nvPr/>
          </p:nvSpPr>
          <p:spPr>
            <a:xfrm>
              <a:off x="7343650" y="3058050"/>
              <a:ext cx="127000" cy="54025"/>
            </a:xfrm>
            <a:custGeom>
              <a:avLst/>
              <a:gdLst/>
              <a:ahLst/>
              <a:cxnLst/>
              <a:rect l="l" t="t" r="r" b="b"/>
              <a:pathLst>
                <a:path w="5080" h="2161" extrusionOk="0">
                  <a:moveTo>
                    <a:pt x="4075" y="1"/>
                  </a:moveTo>
                  <a:cubicBezTo>
                    <a:pt x="3787" y="1"/>
                    <a:pt x="3621" y="103"/>
                    <a:pt x="3339" y="244"/>
                  </a:cubicBezTo>
                  <a:cubicBezTo>
                    <a:pt x="3054" y="386"/>
                    <a:pt x="2654" y="472"/>
                    <a:pt x="2369" y="586"/>
                  </a:cubicBezTo>
                  <a:cubicBezTo>
                    <a:pt x="1713" y="814"/>
                    <a:pt x="1057" y="1157"/>
                    <a:pt x="372" y="1357"/>
                  </a:cubicBezTo>
                  <a:cubicBezTo>
                    <a:pt x="86" y="1442"/>
                    <a:pt x="1" y="1870"/>
                    <a:pt x="286" y="2013"/>
                  </a:cubicBezTo>
                  <a:cubicBezTo>
                    <a:pt x="485" y="2123"/>
                    <a:pt x="730" y="2161"/>
                    <a:pt x="989" y="2161"/>
                  </a:cubicBezTo>
                  <a:cubicBezTo>
                    <a:pt x="1401" y="2161"/>
                    <a:pt x="1848" y="2065"/>
                    <a:pt x="2198" y="2013"/>
                  </a:cubicBezTo>
                  <a:cubicBezTo>
                    <a:pt x="2597" y="1956"/>
                    <a:pt x="2997" y="1870"/>
                    <a:pt x="3396" y="1785"/>
                  </a:cubicBezTo>
                  <a:cubicBezTo>
                    <a:pt x="3682" y="1728"/>
                    <a:pt x="4052" y="1585"/>
                    <a:pt x="4252" y="1556"/>
                  </a:cubicBezTo>
                  <a:cubicBezTo>
                    <a:pt x="4994" y="1414"/>
                    <a:pt x="5080" y="130"/>
                    <a:pt x="4281" y="16"/>
                  </a:cubicBezTo>
                  <a:cubicBezTo>
                    <a:pt x="4205" y="5"/>
                    <a:pt x="4137" y="1"/>
                    <a:pt x="4075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9"/>
            <p:cNvSpPr/>
            <p:nvPr/>
          </p:nvSpPr>
          <p:spPr>
            <a:xfrm>
              <a:off x="7570500" y="3076125"/>
              <a:ext cx="114850" cy="51050"/>
            </a:xfrm>
            <a:custGeom>
              <a:avLst/>
              <a:gdLst/>
              <a:ahLst/>
              <a:cxnLst/>
              <a:rect l="l" t="t" r="r" b="b"/>
              <a:pathLst>
                <a:path w="4594" h="2042" extrusionOk="0">
                  <a:moveTo>
                    <a:pt x="3430" y="0"/>
                  </a:moveTo>
                  <a:cubicBezTo>
                    <a:pt x="2777" y="0"/>
                    <a:pt x="2040" y="358"/>
                    <a:pt x="1427" y="491"/>
                  </a:cubicBezTo>
                  <a:cubicBezTo>
                    <a:pt x="942" y="605"/>
                    <a:pt x="0" y="805"/>
                    <a:pt x="86" y="1490"/>
                  </a:cubicBezTo>
                  <a:lnTo>
                    <a:pt x="114" y="1547"/>
                  </a:lnTo>
                  <a:cubicBezTo>
                    <a:pt x="143" y="1746"/>
                    <a:pt x="342" y="1975"/>
                    <a:pt x="542" y="2003"/>
                  </a:cubicBezTo>
                  <a:cubicBezTo>
                    <a:pt x="666" y="2031"/>
                    <a:pt x="789" y="2042"/>
                    <a:pt x="913" y="2042"/>
                  </a:cubicBezTo>
                  <a:cubicBezTo>
                    <a:pt x="1303" y="2042"/>
                    <a:pt x="1693" y="1932"/>
                    <a:pt x="2083" y="1889"/>
                  </a:cubicBezTo>
                  <a:cubicBezTo>
                    <a:pt x="2568" y="1803"/>
                    <a:pt x="3053" y="1661"/>
                    <a:pt x="3538" y="1632"/>
                  </a:cubicBezTo>
                  <a:cubicBezTo>
                    <a:pt x="4565" y="1547"/>
                    <a:pt x="4594" y="91"/>
                    <a:pt x="3567" y="6"/>
                  </a:cubicBezTo>
                  <a:cubicBezTo>
                    <a:pt x="3522" y="2"/>
                    <a:pt x="3476" y="0"/>
                    <a:pt x="3430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9"/>
            <p:cNvSpPr/>
            <p:nvPr/>
          </p:nvSpPr>
          <p:spPr>
            <a:xfrm>
              <a:off x="7804450" y="3239325"/>
              <a:ext cx="122625" cy="46050"/>
            </a:xfrm>
            <a:custGeom>
              <a:avLst/>
              <a:gdLst/>
              <a:ahLst/>
              <a:cxnLst/>
              <a:rect l="l" t="t" r="r" b="b"/>
              <a:pathLst>
                <a:path w="4905" h="1842" extrusionOk="0">
                  <a:moveTo>
                    <a:pt x="3871" y="1"/>
                  </a:moveTo>
                  <a:cubicBezTo>
                    <a:pt x="3764" y="1"/>
                    <a:pt x="3652" y="30"/>
                    <a:pt x="3539" y="97"/>
                  </a:cubicBezTo>
                  <a:cubicBezTo>
                    <a:pt x="3111" y="354"/>
                    <a:pt x="2569" y="354"/>
                    <a:pt x="2112" y="440"/>
                  </a:cubicBezTo>
                  <a:cubicBezTo>
                    <a:pt x="1541" y="554"/>
                    <a:pt x="942" y="697"/>
                    <a:pt x="372" y="839"/>
                  </a:cubicBezTo>
                  <a:cubicBezTo>
                    <a:pt x="1" y="953"/>
                    <a:pt x="1" y="1410"/>
                    <a:pt x="257" y="1610"/>
                  </a:cubicBezTo>
                  <a:cubicBezTo>
                    <a:pt x="481" y="1786"/>
                    <a:pt x="767" y="1841"/>
                    <a:pt x="1071" y="1841"/>
                  </a:cubicBezTo>
                  <a:cubicBezTo>
                    <a:pt x="1504" y="1841"/>
                    <a:pt x="1971" y="1729"/>
                    <a:pt x="2340" y="1695"/>
                  </a:cubicBezTo>
                  <a:cubicBezTo>
                    <a:pt x="2997" y="1610"/>
                    <a:pt x="3624" y="1638"/>
                    <a:pt x="4223" y="1353"/>
                  </a:cubicBezTo>
                  <a:cubicBezTo>
                    <a:pt x="4905" y="988"/>
                    <a:pt x="4486" y="1"/>
                    <a:pt x="3871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9"/>
            <p:cNvSpPr/>
            <p:nvPr/>
          </p:nvSpPr>
          <p:spPr>
            <a:xfrm>
              <a:off x="7821425" y="3375900"/>
              <a:ext cx="107175" cy="55775"/>
            </a:xfrm>
            <a:custGeom>
              <a:avLst/>
              <a:gdLst/>
              <a:ahLst/>
              <a:cxnLst/>
              <a:rect l="l" t="t" r="r" b="b"/>
              <a:pathLst>
                <a:path w="4287" h="2231" extrusionOk="0">
                  <a:moveTo>
                    <a:pt x="3517" y="0"/>
                  </a:moveTo>
                  <a:cubicBezTo>
                    <a:pt x="3441" y="0"/>
                    <a:pt x="3364" y="9"/>
                    <a:pt x="3288" y="27"/>
                  </a:cubicBezTo>
                  <a:cubicBezTo>
                    <a:pt x="2803" y="141"/>
                    <a:pt x="2346" y="426"/>
                    <a:pt x="1861" y="598"/>
                  </a:cubicBezTo>
                  <a:cubicBezTo>
                    <a:pt x="1405" y="797"/>
                    <a:pt x="834" y="911"/>
                    <a:pt x="406" y="1225"/>
                  </a:cubicBezTo>
                  <a:cubicBezTo>
                    <a:pt x="0" y="1523"/>
                    <a:pt x="184" y="2230"/>
                    <a:pt x="690" y="2230"/>
                  </a:cubicBezTo>
                  <a:cubicBezTo>
                    <a:pt x="718" y="2230"/>
                    <a:pt x="747" y="2228"/>
                    <a:pt x="777" y="2224"/>
                  </a:cubicBezTo>
                  <a:cubicBezTo>
                    <a:pt x="1804" y="2110"/>
                    <a:pt x="2774" y="1596"/>
                    <a:pt x="3773" y="1339"/>
                  </a:cubicBezTo>
                  <a:cubicBezTo>
                    <a:pt x="4144" y="1254"/>
                    <a:pt x="4286" y="769"/>
                    <a:pt x="4172" y="455"/>
                  </a:cubicBezTo>
                  <a:cubicBezTo>
                    <a:pt x="4081" y="137"/>
                    <a:pt x="3811" y="0"/>
                    <a:pt x="3517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9"/>
            <p:cNvSpPr/>
            <p:nvPr/>
          </p:nvSpPr>
          <p:spPr>
            <a:xfrm>
              <a:off x="7684950" y="3525400"/>
              <a:ext cx="119875" cy="89475"/>
            </a:xfrm>
            <a:custGeom>
              <a:avLst/>
              <a:gdLst/>
              <a:ahLst/>
              <a:cxnLst/>
              <a:rect l="l" t="t" r="r" b="b"/>
              <a:pathLst>
                <a:path w="4795" h="3579" extrusionOk="0">
                  <a:moveTo>
                    <a:pt x="3519" y="0"/>
                  </a:moveTo>
                  <a:cubicBezTo>
                    <a:pt x="3335" y="0"/>
                    <a:pt x="3140" y="70"/>
                    <a:pt x="2955" y="238"/>
                  </a:cubicBezTo>
                  <a:cubicBezTo>
                    <a:pt x="2698" y="467"/>
                    <a:pt x="2441" y="638"/>
                    <a:pt x="2184" y="895"/>
                  </a:cubicBezTo>
                  <a:cubicBezTo>
                    <a:pt x="1899" y="1180"/>
                    <a:pt x="1614" y="1437"/>
                    <a:pt x="1271" y="1694"/>
                  </a:cubicBezTo>
                  <a:cubicBezTo>
                    <a:pt x="786" y="2064"/>
                    <a:pt x="101" y="2464"/>
                    <a:pt x="44" y="3149"/>
                  </a:cubicBezTo>
                  <a:cubicBezTo>
                    <a:pt x="1" y="3388"/>
                    <a:pt x="240" y="3578"/>
                    <a:pt x="470" y="3578"/>
                  </a:cubicBezTo>
                  <a:cubicBezTo>
                    <a:pt x="541" y="3578"/>
                    <a:pt x="611" y="3560"/>
                    <a:pt x="672" y="3520"/>
                  </a:cubicBezTo>
                  <a:cubicBezTo>
                    <a:pt x="1756" y="2863"/>
                    <a:pt x="2898" y="2264"/>
                    <a:pt x="3953" y="1608"/>
                  </a:cubicBezTo>
                  <a:cubicBezTo>
                    <a:pt x="4795" y="1085"/>
                    <a:pt x="4240" y="0"/>
                    <a:pt x="3519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9"/>
            <p:cNvSpPr/>
            <p:nvPr/>
          </p:nvSpPr>
          <p:spPr>
            <a:xfrm>
              <a:off x="7461350" y="3516375"/>
              <a:ext cx="101275" cy="72925"/>
            </a:xfrm>
            <a:custGeom>
              <a:avLst/>
              <a:gdLst/>
              <a:ahLst/>
              <a:cxnLst/>
              <a:rect l="l" t="t" r="r" b="b"/>
              <a:pathLst>
                <a:path w="4051" h="2917" extrusionOk="0">
                  <a:moveTo>
                    <a:pt x="2859" y="0"/>
                  </a:moveTo>
                  <a:cubicBezTo>
                    <a:pt x="2660" y="0"/>
                    <a:pt x="2463" y="84"/>
                    <a:pt x="2312" y="286"/>
                  </a:cubicBezTo>
                  <a:cubicBezTo>
                    <a:pt x="1713" y="1084"/>
                    <a:pt x="315" y="1313"/>
                    <a:pt x="58" y="2368"/>
                  </a:cubicBezTo>
                  <a:cubicBezTo>
                    <a:pt x="1" y="2597"/>
                    <a:pt x="200" y="2910"/>
                    <a:pt x="457" y="2910"/>
                  </a:cubicBezTo>
                  <a:cubicBezTo>
                    <a:pt x="495" y="2914"/>
                    <a:pt x="533" y="2916"/>
                    <a:pt x="572" y="2916"/>
                  </a:cubicBezTo>
                  <a:cubicBezTo>
                    <a:pt x="1089" y="2916"/>
                    <a:pt x="1687" y="2575"/>
                    <a:pt x="2112" y="2283"/>
                  </a:cubicBezTo>
                  <a:cubicBezTo>
                    <a:pt x="2597" y="1969"/>
                    <a:pt x="3139" y="1741"/>
                    <a:pt x="3539" y="1284"/>
                  </a:cubicBezTo>
                  <a:cubicBezTo>
                    <a:pt x="4050" y="730"/>
                    <a:pt x="3447" y="0"/>
                    <a:pt x="2859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9"/>
            <p:cNvSpPr/>
            <p:nvPr/>
          </p:nvSpPr>
          <p:spPr>
            <a:xfrm>
              <a:off x="7228100" y="3577325"/>
              <a:ext cx="96100" cy="89325"/>
            </a:xfrm>
            <a:custGeom>
              <a:avLst/>
              <a:gdLst/>
              <a:ahLst/>
              <a:cxnLst/>
              <a:rect l="l" t="t" r="r" b="b"/>
              <a:pathLst>
                <a:path w="3844" h="3573" extrusionOk="0">
                  <a:moveTo>
                    <a:pt x="2782" y="0"/>
                  </a:moveTo>
                  <a:cubicBezTo>
                    <a:pt x="2628" y="0"/>
                    <a:pt x="2473" y="64"/>
                    <a:pt x="2340" y="216"/>
                  </a:cubicBezTo>
                  <a:cubicBezTo>
                    <a:pt x="1798" y="843"/>
                    <a:pt x="1256" y="1443"/>
                    <a:pt x="742" y="2099"/>
                  </a:cubicBezTo>
                  <a:cubicBezTo>
                    <a:pt x="457" y="2498"/>
                    <a:pt x="1" y="2869"/>
                    <a:pt x="229" y="3383"/>
                  </a:cubicBezTo>
                  <a:cubicBezTo>
                    <a:pt x="290" y="3517"/>
                    <a:pt x="403" y="3573"/>
                    <a:pt x="519" y="3573"/>
                  </a:cubicBezTo>
                  <a:cubicBezTo>
                    <a:pt x="675" y="3573"/>
                    <a:pt x="836" y="3473"/>
                    <a:pt x="885" y="3326"/>
                  </a:cubicBezTo>
                  <a:lnTo>
                    <a:pt x="885" y="3326"/>
                  </a:lnTo>
                  <a:cubicBezTo>
                    <a:pt x="880" y="3346"/>
                    <a:pt x="885" y="3354"/>
                    <a:pt x="897" y="3354"/>
                  </a:cubicBezTo>
                  <a:cubicBezTo>
                    <a:pt x="951" y="3354"/>
                    <a:pt x="1157" y="3168"/>
                    <a:pt x="1228" y="3097"/>
                  </a:cubicBezTo>
                  <a:cubicBezTo>
                    <a:pt x="1456" y="2926"/>
                    <a:pt x="1656" y="2698"/>
                    <a:pt x="1884" y="2498"/>
                  </a:cubicBezTo>
                  <a:cubicBezTo>
                    <a:pt x="2340" y="2042"/>
                    <a:pt x="2854" y="1699"/>
                    <a:pt x="3310" y="1271"/>
                  </a:cubicBezTo>
                  <a:cubicBezTo>
                    <a:pt x="3843" y="783"/>
                    <a:pt x="3322" y="0"/>
                    <a:pt x="2782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9"/>
            <p:cNvSpPr/>
            <p:nvPr/>
          </p:nvSpPr>
          <p:spPr>
            <a:xfrm>
              <a:off x="7097575" y="3507425"/>
              <a:ext cx="92750" cy="86025"/>
            </a:xfrm>
            <a:custGeom>
              <a:avLst/>
              <a:gdLst/>
              <a:ahLst/>
              <a:cxnLst/>
              <a:rect l="l" t="t" r="r" b="b"/>
              <a:pathLst>
                <a:path w="3710" h="3441" extrusionOk="0">
                  <a:moveTo>
                    <a:pt x="2828" y="0"/>
                  </a:moveTo>
                  <a:cubicBezTo>
                    <a:pt x="1869" y="0"/>
                    <a:pt x="1536" y="1174"/>
                    <a:pt x="1027" y="1870"/>
                  </a:cubicBezTo>
                  <a:cubicBezTo>
                    <a:pt x="913" y="2042"/>
                    <a:pt x="0" y="3440"/>
                    <a:pt x="771" y="3440"/>
                  </a:cubicBezTo>
                  <a:cubicBezTo>
                    <a:pt x="781" y="3440"/>
                    <a:pt x="792" y="3441"/>
                    <a:pt x="802" y="3441"/>
                  </a:cubicBezTo>
                  <a:cubicBezTo>
                    <a:pt x="1251" y="3441"/>
                    <a:pt x="1748" y="2862"/>
                    <a:pt x="2055" y="2584"/>
                  </a:cubicBezTo>
                  <a:cubicBezTo>
                    <a:pt x="2311" y="2355"/>
                    <a:pt x="2511" y="2099"/>
                    <a:pt x="2768" y="1842"/>
                  </a:cubicBezTo>
                  <a:cubicBezTo>
                    <a:pt x="2768" y="1824"/>
                    <a:pt x="2941" y="1623"/>
                    <a:pt x="3001" y="1544"/>
                  </a:cubicBezTo>
                  <a:lnTo>
                    <a:pt x="3001" y="1544"/>
                  </a:lnTo>
                  <a:cubicBezTo>
                    <a:pt x="3105" y="1479"/>
                    <a:pt x="3230" y="1437"/>
                    <a:pt x="3339" y="1328"/>
                  </a:cubicBezTo>
                  <a:cubicBezTo>
                    <a:pt x="3709" y="957"/>
                    <a:pt x="3624" y="130"/>
                    <a:pt x="3025" y="16"/>
                  </a:cubicBezTo>
                  <a:cubicBezTo>
                    <a:pt x="2956" y="5"/>
                    <a:pt x="2891" y="0"/>
                    <a:pt x="2828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9"/>
            <p:cNvSpPr/>
            <p:nvPr/>
          </p:nvSpPr>
          <p:spPr>
            <a:xfrm>
              <a:off x="7308000" y="3435475"/>
              <a:ext cx="113100" cy="62625"/>
            </a:xfrm>
            <a:custGeom>
              <a:avLst/>
              <a:gdLst/>
              <a:ahLst/>
              <a:cxnLst/>
              <a:rect l="l" t="t" r="r" b="b"/>
              <a:pathLst>
                <a:path w="4524" h="2505" extrusionOk="0">
                  <a:moveTo>
                    <a:pt x="3587" y="1"/>
                  </a:moveTo>
                  <a:cubicBezTo>
                    <a:pt x="3491" y="1"/>
                    <a:pt x="3388" y="22"/>
                    <a:pt x="3281" y="69"/>
                  </a:cubicBezTo>
                  <a:cubicBezTo>
                    <a:pt x="2911" y="240"/>
                    <a:pt x="2597" y="469"/>
                    <a:pt x="2254" y="668"/>
                  </a:cubicBezTo>
                  <a:cubicBezTo>
                    <a:pt x="1855" y="868"/>
                    <a:pt x="1455" y="1068"/>
                    <a:pt x="1084" y="1267"/>
                  </a:cubicBezTo>
                  <a:cubicBezTo>
                    <a:pt x="685" y="1496"/>
                    <a:pt x="0" y="1753"/>
                    <a:pt x="114" y="2295"/>
                  </a:cubicBezTo>
                  <a:cubicBezTo>
                    <a:pt x="134" y="2434"/>
                    <a:pt x="238" y="2504"/>
                    <a:pt x="357" y="2504"/>
                  </a:cubicBezTo>
                  <a:cubicBezTo>
                    <a:pt x="409" y="2504"/>
                    <a:pt x="462" y="2492"/>
                    <a:pt x="514" y="2466"/>
                  </a:cubicBezTo>
                  <a:cubicBezTo>
                    <a:pt x="628" y="2409"/>
                    <a:pt x="828" y="2437"/>
                    <a:pt x="970" y="2409"/>
                  </a:cubicBezTo>
                  <a:cubicBezTo>
                    <a:pt x="1341" y="2352"/>
                    <a:pt x="1712" y="2209"/>
                    <a:pt x="2055" y="2066"/>
                  </a:cubicBezTo>
                  <a:cubicBezTo>
                    <a:pt x="2682" y="1838"/>
                    <a:pt x="3367" y="1610"/>
                    <a:pt x="3909" y="1239"/>
                  </a:cubicBezTo>
                  <a:cubicBezTo>
                    <a:pt x="4524" y="821"/>
                    <a:pt x="4185" y="1"/>
                    <a:pt x="3587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9"/>
            <p:cNvSpPr/>
            <p:nvPr/>
          </p:nvSpPr>
          <p:spPr>
            <a:xfrm>
              <a:off x="7181025" y="3353775"/>
              <a:ext cx="59825" cy="79000"/>
            </a:xfrm>
            <a:custGeom>
              <a:avLst/>
              <a:gdLst/>
              <a:ahLst/>
              <a:cxnLst/>
              <a:rect l="l" t="t" r="r" b="b"/>
              <a:pathLst>
                <a:path w="2393" h="3160" extrusionOk="0">
                  <a:moveTo>
                    <a:pt x="1570" y="1"/>
                  </a:moveTo>
                  <a:cubicBezTo>
                    <a:pt x="1514" y="1"/>
                    <a:pt x="1457" y="9"/>
                    <a:pt x="1399" y="27"/>
                  </a:cubicBezTo>
                  <a:cubicBezTo>
                    <a:pt x="771" y="199"/>
                    <a:pt x="600" y="769"/>
                    <a:pt x="428" y="1340"/>
                  </a:cubicBezTo>
                  <a:cubicBezTo>
                    <a:pt x="314" y="1853"/>
                    <a:pt x="1" y="2453"/>
                    <a:pt x="86" y="2966"/>
                  </a:cubicBezTo>
                  <a:cubicBezTo>
                    <a:pt x="86" y="3091"/>
                    <a:pt x="186" y="3160"/>
                    <a:pt x="295" y="3160"/>
                  </a:cubicBezTo>
                  <a:cubicBezTo>
                    <a:pt x="362" y="3160"/>
                    <a:pt x="432" y="3134"/>
                    <a:pt x="486" y="3080"/>
                  </a:cubicBezTo>
                  <a:cubicBezTo>
                    <a:pt x="828" y="2738"/>
                    <a:pt x="1085" y="2367"/>
                    <a:pt x="1370" y="1968"/>
                  </a:cubicBezTo>
                  <a:cubicBezTo>
                    <a:pt x="1598" y="1597"/>
                    <a:pt x="1912" y="1368"/>
                    <a:pt x="2112" y="1026"/>
                  </a:cubicBezTo>
                  <a:cubicBezTo>
                    <a:pt x="2392" y="593"/>
                    <a:pt x="2035" y="1"/>
                    <a:pt x="1570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9"/>
            <p:cNvSpPr/>
            <p:nvPr/>
          </p:nvSpPr>
          <p:spPr>
            <a:xfrm>
              <a:off x="7839400" y="3101675"/>
              <a:ext cx="120575" cy="51150"/>
            </a:xfrm>
            <a:custGeom>
              <a:avLst/>
              <a:gdLst/>
              <a:ahLst/>
              <a:cxnLst/>
              <a:rect l="l" t="t" r="r" b="b"/>
              <a:pathLst>
                <a:path w="4823" h="2046" extrusionOk="0">
                  <a:moveTo>
                    <a:pt x="810" y="0"/>
                  </a:moveTo>
                  <a:cubicBezTo>
                    <a:pt x="687" y="0"/>
                    <a:pt x="568" y="12"/>
                    <a:pt x="457" y="40"/>
                  </a:cubicBezTo>
                  <a:cubicBezTo>
                    <a:pt x="1" y="154"/>
                    <a:pt x="29" y="753"/>
                    <a:pt x="429" y="896"/>
                  </a:cubicBezTo>
                  <a:cubicBezTo>
                    <a:pt x="1056" y="1124"/>
                    <a:pt x="1656" y="1352"/>
                    <a:pt x="2283" y="1552"/>
                  </a:cubicBezTo>
                  <a:cubicBezTo>
                    <a:pt x="2836" y="1743"/>
                    <a:pt x="3341" y="2045"/>
                    <a:pt x="3882" y="2045"/>
                  </a:cubicBezTo>
                  <a:cubicBezTo>
                    <a:pt x="4066" y="2045"/>
                    <a:pt x="4255" y="2010"/>
                    <a:pt x="4452" y="1923"/>
                  </a:cubicBezTo>
                  <a:cubicBezTo>
                    <a:pt x="4709" y="1780"/>
                    <a:pt x="4823" y="1409"/>
                    <a:pt x="4651" y="1181"/>
                  </a:cubicBezTo>
                  <a:cubicBezTo>
                    <a:pt x="4195" y="439"/>
                    <a:pt x="3168" y="382"/>
                    <a:pt x="2369" y="268"/>
                  </a:cubicBezTo>
                  <a:cubicBezTo>
                    <a:pt x="1909" y="199"/>
                    <a:pt x="1320" y="0"/>
                    <a:pt x="810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9"/>
            <p:cNvSpPr/>
            <p:nvPr/>
          </p:nvSpPr>
          <p:spPr>
            <a:xfrm>
              <a:off x="8074075" y="3235300"/>
              <a:ext cx="118800" cy="61375"/>
            </a:xfrm>
            <a:custGeom>
              <a:avLst/>
              <a:gdLst/>
              <a:ahLst/>
              <a:cxnLst/>
              <a:rect l="l" t="t" r="r" b="b"/>
              <a:pathLst>
                <a:path w="4752" h="2455" extrusionOk="0">
                  <a:moveTo>
                    <a:pt x="418" y="0"/>
                  </a:moveTo>
                  <a:cubicBezTo>
                    <a:pt x="359" y="0"/>
                    <a:pt x="305" y="32"/>
                    <a:pt x="286" y="87"/>
                  </a:cubicBezTo>
                  <a:cubicBezTo>
                    <a:pt x="1" y="515"/>
                    <a:pt x="600" y="886"/>
                    <a:pt x="914" y="1057"/>
                  </a:cubicBezTo>
                  <a:cubicBezTo>
                    <a:pt x="1713" y="1457"/>
                    <a:pt x="2512" y="1856"/>
                    <a:pt x="3282" y="2341"/>
                  </a:cubicBezTo>
                  <a:cubicBezTo>
                    <a:pt x="3406" y="2421"/>
                    <a:pt x="3529" y="2455"/>
                    <a:pt x="3647" y="2455"/>
                  </a:cubicBezTo>
                  <a:cubicBezTo>
                    <a:pt x="4289" y="2455"/>
                    <a:pt x="4752" y="1428"/>
                    <a:pt x="4052" y="1114"/>
                  </a:cubicBezTo>
                  <a:cubicBezTo>
                    <a:pt x="3311" y="772"/>
                    <a:pt x="2540" y="515"/>
                    <a:pt x="1770" y="344"/>
                  </a:cubicBezTo>
                  <a:cubicBezTo>
                    <a:pt x="1427" y="258"/>
                    <a:pt x="800" y="230"/>
                    <a:pt x="514" y="30"/>
                  </a:cubicBezTo>
                  <a:cubicBezTo>
                    <a:pt x="484" y="10"/>
                    <a:pt x="450" y="0"/>
                    <a:pt x="418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9"/>
            <p:cNvSpPr/>
            <p:nvPr/>
          </p:nvSpPr>
          <p:spPr>
            <a:xfrm>
              <a:off x="8067675" y="3357025"/>
              <a:ext cx="118450" cy="64150"/>
            </a:xfrm>
            <a:custGeom>
              <a:avLst/>
              <a:gdLst/>
              <a:ahLst/>
              <a:cxnLst/>
              <a:rect l="l" t="t" r="r" b="b"/>
              <a:pathLst>
                <a:path w="4738" h="2566" extrusionOk="0">
                  <a:moveTo>
                    <a:pt x="639" y="1"/>
                  </a:moveTo>
                  <a:cubicBezTo>
                    <a:pt x="577" y="1"/>
                    <a:pt x="516" y="4"/>
                    <a:pt x="457" y="12"/>
                  </a:cubicBezTo>
                  <a:cubicBezTo>
                    <a:pt x="114" y="40"/>
                    <a:pt x="0" y="440"/>
                    <a:pt x="285" y="668"/>
                  </a:cubicBezTo>
                  <a:cubicBezTo>
                    <a:pt x="827" y="1096"/>
                    <a:pt x="1370" y="1495"/>
                    <a:pt x="1997" y="1838"/>
                  </a:cubicBezTo>
                  <a:cubicBezTo>
                    <a:pt x="2482" y="2094"/>
                    <a:pt x="3053" y="2437"/>
                    <a:pt x="3595" y="2551"/>
                  </a:cubicBezTo>
                  <a:cubicBezTo>
                    <a:pt x="3647" y="2561"/>
                    <a:pt x="3699" y="2566"/>
                    <a:pt x="3750" y="2566"/>
                  </a:cubicBezTo>
                  <a:cubicBezTo>
                    <a:pt x="4287" y="2566"/>
                    <a:pt x="4738" y="2042"/>
                    <a:pt x="4451" y="1495"/>
                  </a:cubicBezTo>
                  <a:cubicBezTo>
                    <a:pt x="4080" y="867"/>
                    <a:pt x="3310" y="839"/>
                    <a:pt x="2682" y="611"/>
                  </a:cubicBezTo>
                  <a:cubicBezTo>
                    <a:pt x="2081" y="402"/>
                    <a:pt x="1312" y="1"/>
                    <a:pt x="639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9"/>
            <p:cNvSpPr/>
            <p:nvPr/>
          </p:nvSpPr>
          <p:spPr>
            <a:xfrm>
              <a:off x="8104750" y="3507350"/>
              <a:ext cx="144700" cy="61225"/>
            </a:xfrm>
            <a:custGeom>
              <a:avLst/>
              <a:gdLst/>
              <a:ahLst/>
              <a:cxnLst/>
              <a:rect l="l" t="t" r="r" b="b"/>
              <a:pathLst>
                <a:path w="5788" h="2449" extrusionOk="0">
                  <a:moveTo>
                    <a:pt x="822" y="1"/>
                  </a:moveTo>
                  <a:cubicBezTo>
                    <a:pt x="701" y="1"/>
                    <a:pt x="579" y="6"/>
                    <a:pt x="457" y="19"/>
                  </a:cubicBezTo>
                  <a:cubicBezTo>
                    <a:pt x="115" y="76"/>
                    <a:pt x="1" y="475"/>
                    <a:pt x="286" y="704"/>
                  </a:cubicBezTo>
                  <a:cubicBezTo>
                    <a:pt x="1342" y="1560"/>
                    <a:pt x="2854" y="1645"/>
                    <a:pt x="4024" y="2301"/>
                  </a:cubicBezTo>
                  <a:cubicBezTo>
                    <a:pt x="4201" y="2404"/>
                    <a:pt x="4367" y="2448"/>
                    <a:pt x="4517" y="2448"/>
                  </a:cubicBezTo>
                  <a:cubicBezTo>
                    <a:pt x="5455" y="2448"/>
                    <a:pt x="5788" y="724"/>
                    <a:pt x="4509" y="675"/>
                  </a:cubicBezTo>
                  <a:cubicBezTo>
                    <a:pt x="3285" y="623"/>
                    <a:pt x="2085" y="1"/>
                    <a:pt x="822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9"/>
            <p:cNvSpPr/>
            <p:nvPr/>
          </p:nvSpPr>
          <p:spPr>
            <a:xfrm>
              <a:off x="7475425" y="3662125"/>
              <a:ext cx="105800" cy="73050"/>
            </a:xfrm>
            <a:custGeom>
              <a:avLst/>
              <a:gdLst/>
              <a:ahLst/>
              <a:cxnLst/>
              <a:rect l="l" t="t" r="r" b="b"/>
              <a:pathLst>
                <a:path w="4232" h="2922" extrusionOk="0">
                  <a:moveTo>
                    <a:pt x="3758" y="1"/>
                  </a:moveTo>
                  <a:cubicBezTo>
                    <a:pt x="3590" y="1"/>
                    <a:pt x="3460" y="67"/>
                    <a:pt x="3261" y="133"/>
                  </a:cubicBezTo>
                  <a:cubicBezTo>
                    <a:pt x="2890" y="305"/>
                    <a:pt x="2519" y="447"/>
                    <a:pt x="2148" y="647"/>
                  </a:cubicBezTo>
                  <a:cubicBezTo>
                    <a:pt x="1549" y="932"/>
                    <a:pt x="1093" y="1303"/>
                    <a:pt x="550" y="1703"/>
                  </a:cubicBezTo>
                  <a:cubicBezTo>
                    <a:pt x="0" y="2096"/>
                    <a:pt x="484" y="2922"/>
                    <a:pt x="1075" y="2922"/>
                  </a:cubicBezTo>
                  <a:cubicBezTo>
                    <a:pt x="1128" y="2922"/>
                    <a:pt x="1182" y="2915"/>
                    <a:pt x="1235" y="2901"/>
                  </a:cubicBezTo>
                  <a:cubicBezTo>
                    <a:pt x="1549" y="2844"/>
                    <a:pt x="1663" y="2673"/>
                    <a:pt x="1863" y="2445"/>
                  </a:cubicBezTo>
                  <a:cubicBezTo>
                    <a:pt x="2091" y="2188"/>
                    <a:pt x="2376" y="1988"/>
                    <a:pt x="2662" y="1788"/>
                  </a:cubicBezTo>
                  <a:cubicBezTo>
                    <a:pt x="3147" y="1446"/>
                    <a:pt x="3832" y="1104"/>
                    <a:pt x="4117" y="561"/>
                  </a:cubicBezTo>
                  <a:cubicBezTo>
                    <a:pt x="4231" y="362"/>
                    <a:pt x="4145" y="76"/>
                    <a:pt x="3917" y="19"/>
                  </a:cubicBezTo>
                  <a:cubicBezTo>
                    <a:pt x="3859" y="6"/>
                    <a:pt x="3807" y="1"/>
                    <a:pt x="3758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9"/>
            <p:cNvSpPr/>
            <p:nvPr/>
          </p:nvSpPr>
          <p:spPr>
            <a:xfrm>
              <a:off x="7336975" y="3709925"/>
              <a:ext cx="65200" cy="97700"/>
            </a:xfrm>
            <a:custGeom>
              <a:avLst/>
              <a:gdLst/>
              <a:ahLst/>
              <a:cxnLst/>
              <a:rect l="l" t="t" r="r" b="b"/>
              <a:pathLst>
                <a:path w="2608" h="3908" extrusionOk="0">
                  <a:moveTo>
                    <a:pt x="2146" y="0"/>
                  </a:moveTo>
                  <a:cubicBezTo>
                    <a:pt x="2118" y="0"/>
                    <a:pt x="2091" y="6"/>
                    <a:pt x="2065" y="19"/>
                  </a:cubicBezTo>
                  <a:cubicBezTo>
                    <a:pt x="1609" y="190"/>
                    <a:pt x="1381" y="590"/>
                    <a:pt x="1095" y="989"/>
                  </a:cubicBezTo>
                  <a:cubicBezTo>
                    <a:pt x="696" y="1588"/>
                    <a:pt x="439" y="2216"/>
                    <a:pt x="211" y="2901"/>
                  </a:cubicBezTo>
                  <a:cubicBezTo>
                    <a:pt x="1" y="3495"/>
                    <a:pt x="542" y="3908"/>
                    <a:pt x="1038" y="3908"/>
                  </a:cubicBezTo>
                  <a:cubicBezTo>
                    <a:pt x="1351" y="3908"/>
                    <a:pt x="1646" y="3744"/>
                    <a:pt x="1723" y="3357"/>
                  </a:cubicBezTo>
                  <a:cubicBezTo>
                    <a:pt x="1866" y="2672"/>
                    <a:pt x="2008" y="2016"/>
                    <a:pt x="2237" y="1360"/>
                  </a:cubicBezTo>
                  <a:cubicBezTo>
                    <a:pt x="2379" y="1018"/>
                    <a:pt x="2607" y="475"/>
                    <a:pt x="2379" y="133"/>
                  </a:cubicBezTo>
                  <a:cubicBezTo>
                    <a:pt x="2335" y="67"/>
                    <a:pt x="2239" y="0"/>
                    <a:pt x="2146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9"/>
            <p:cNvSpPr/>
            <p:nvPr/>
          </p:nvSpPr>
          <p:spPr>
            <a:xfrm>
              <a:off x="7146775" y="3735250"/>
              <a:ext cx="58000" cy="102825"/>
            </a:xfrm>
            <a:custGeom>
              <a:avLst/>
              <a:gdLst/>
              <a:ahLst/>
              <a:cxnLst/>
              <a:rect l="l" t="t" r="r" b="b"/>
              <a:pathLst>
                <a:path w="2320" h="4113" extrusionOk="0">
                  <a:moveTo>
                    <a:pt x="719" y="1"/>
                  </a:moveTo>
                  <a:cubicBezTo>
                    <a:pt x="569" y="1"/>
                    <a:pt x="415" y="67"/>
                    <a:pt x="315" y="204"/>
                  </a:cubicBezTo>
                  <a:cubicBezTo>
                    <a:pt x="1" y="632"/>
                    <a:pt x="144" y="1346"/>
                    <a:pt x="115" y="1859"/>
                  </a:cubicBezTo>
                  <a:cubicBezTo>
                    <a:pt x="87" y="2401"/>
                    <a:pt x="58" y="2943"/>
                    <a:pt x="201" y="3457"/>
                  </a:cubicBezTo>
                  <a:cubicBezTo>
                    <a:pt x="320" y="3926"/>
                    <a:pt x="646" y="4112"/>
                    <a:pt x="989" y="4112"/>
                  </a:cubicBezTo>
                  <a:cubicBezTo>
                    <a:pt x="1625" y="4112"/>
                    <a:pt x="2319" y="3469"/>
                    <a:pt x="1856" y="2801"/>
                  </a:cubicBezTo>
                  <a:cubicBezTo>
                    <a:pt x="1599" y="2458"/>
                    <a:pt x="1542" y="2116"/>
                    <a:pt x="1485" y="1716"/>
                  </a:cubicBezTo>
                  <a:cubicBezTo>
                    <a:pt x="1456" y="1488"/>
                    <a:pt x="1399" y="1231"/>
                    <a:pt x="1371" y="1003"/>
                  </a:cubicBezTo>
                  <a:cubicBezTo>
                    <a:pt x="1313" y="775"/>
                    <a:pt x="1199" y="547"/>
                    <a:pt x="1142" y="318"/>
                  </a:cubicBezTo>
                  <a:cubicBezTo>
                    <a:pt x="1094" y="110"/>
                    <a:pt x="911" y="1"/>
                    <a:pt x="719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9"/>
            <p:cNvSpPr/>
            <p:nvPr/>
          </p:nvSpPr>
          <p:spPr>
            <a:xfrm>
              <a:off x="7035500" y="3319800"/>
              <a:ext cx="91725" cy="94325"/>
            </a:xfrm>
            <a:custGeom>
              <a:avLst/>
              <a:gdLst/>
              <a:ahLst/>
              <a:cxnLst/>
              <a:rect l="l" t="t" r="r" b="b"/>
              <a:pathLst>
                <a:path w="3669" h="3773" extrusionOk="0">
                  <a:moveTo>
                    <a:pt x="2292" y="0"/>
                  </a:moveTo>
                  <a:cubicBezTo>
                    <a:pt x="2015" y="0"/>
                    <a:pt x="1738" y="121"/>
                    <a:pt x="1542" y="416"/>
                  </a:cubicBezTo>
                  <a:cubicBezTo>
                    <a:pt x="1228" y="901"/>
                    <a:pt x="971" y="1358"/>
                    <a:pt x="686" y="1843"/>
                  </a:cubicBezTo>
                  <a:cubicBezTo>
                    <a:pt x="429" y="2271"/>
                    <a:pt x="1" y="2556"/>
                    <a:pt x="1" y="3098"/>
                  </a:cubicBezTo>
                  <a:cubicBezTo>
                    <a:pt x="23" y="3427"/>
                    <a:pt x="348" y="3773"/>
                    <a:pt x="692" y="3773"/>
                  </a:cubicBezTo>
                  <a:cubicBezTo>
                    <a:pt x="795" y="3773"/>
                    <a:pt x="900" y="3742"/>
                    <a:pt x="1000" y="3669"/>
                  </a:cubicBezTo>
                  <a:cubicBezTo>
                    <a:pt x="1399" y="3412"/>
                    <a:pt x="1770" y="3127"/>
                    <a:pt x="2084" y="2756"/>
                  </a:cubicBezTo>
                  <a:cubicBezTo>
                    <a:pt x="2455" y="2328"/>
                    <a:pt x="2797" y="1871"/>
                    <a:pt x="3139" y="1415"/>
                  </a:cubicBezTo>
                  <a:cubicBezTo>
                    <a:pt x="3668" y="744"/>
                    <a:pt x="2980" y="0"/>
                    <a:pt x="2292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9"/>
            <p:cNvSpPr/>
            <p:nvPr/>
          </p:nvSpPr>
          <p:spPr>
            <a:xfrm>
              <a:off x="7178875" y="3159650"/>
              <a:ext cx="99700" cy="79775"/>
            </a:xfrm>
            <a:custGeom>
              <a:avLst/>
              <a:gdLst/>
              <a:ahLst/>
              <a:cxnLst/>
              <a:rect l="l" t="t" r="r" b="b"/>
              <a:pathLst>
                <a:path w="3988" h="3191" extrusionOk="0">
                  <a:moveTo>
                    <a:pt x="2651" y="1"/>
                  </a:moveTo>
                  <a:cubicBezTo>
                    <a:pt x="2516" y="1"/>
                    <a:pt x="2372" y="36"/>
                    <a:pt x="2226" y="117"/>
                  </a:cubicBezTo>
                  <a:cubicBezTo>
                    <a:pt x="1970" y="260"/>
                    <a:pt x="1798" y="431"/>
                    <a:pt x="1599" y="631"/>
                  </a:cubicBezTo>
                  <a:cubicBezTo>
                    <a:pt x="1370" y="859"/>
                    <a:pt x="1114" y="1030"/>
                    <a:pt x="885" y="1230"/>
                  </a:cubicBezTo>
                  <a:cubicBezTo>
                    <a:pt x="457" y="1658"/>
                    <a:pt x="29" y="2000"/>
                    <a:pt x="1" y="2628"/>
                  </a:cubicBezTo>
                  <a:cubicBezTo>
                    <a:pt x="1" y="2934"/>
                    <a:pt x="269" y="3190"/>
                    <a:pt x="549" y="3190"/>
                  </a:cubicBezTo>
                  <a:cubicBezTo>
                    <a:pt x="634" y="3190"/>
                    <a:pt x="720" y="3166"/>
                    <a:pt x="800" y="3113"/>
                  </a:cubicBezTo>
                  <a:cubicBezTo>
                    <a:pt x="1171" y="2885"/>
                    <a:pt x="1599" y="2742"/>
                    <a:pt x="1970" y="2485"/>
                  </a:cubicBezTo>
                  <a:cubicBezTo>
                    <a:pt x="2341" y="2229"/>
                    <a:pt x="2683" y="1858"/>
                    <a:pt x="3082" y="1687"/>
                  </a:cubicBezTo>
                  <a:cubicBezTo>
                    <a:pt x="3988" y="1295"/>
                    <a:pt x="3466" y="1"/>
                    <a:pt x="2651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9"/>
            <p:cNvSpPr/>
            <p:nvPr/>
          </p:nvSpPr>
          <p:spPr>
            <a:xfrm>
              <a:off x="7546950" y="3364900"/>
              <a:ext cx="128200" cy="59550"/>
            </a:xfrm>
            <a:custGeom>
              <a:avLst/>
              <a:gdLst/>
              <a:ahLst/>
              <a:cxnLst/>
              <a:rect l="l" t="t" r="r" b="b"/>
              <a:pathLst>
                <a:path w="5128" h="2382" extrusionOk="0">
                  <a:moveTo>
                    <a:pt x="4056" y="0"/>
                  </a:moveTo>
                  <a:cubicBezTo>
                    <a:pt x="3901" y="0"/>
                    <a:pt x="3741" y="54"/>
                    <a:pt x="3596" y="182"/>
                  </a:cubicBezTo>
                  <a:cubicBezTo>
                    <a:pt x="3510" y="267"/>
                    <a:pt x="3253" y="296"/>
                    <a:pt x="3111" y="353"/>
                  </a:cubicBezTo>
                  <a:cubicBezTo>
                    <a:pt x="2740" y="495"/>
                    <a:pt x="2369" y="667"/>
                    <a:pt x="1998" y="809"/>
                  </a:cubicBezTo>
                  <a:cubicBezTo>
                    <a:pt x="1456" y="1038"/>
                    <a:pt x="742" y="1066"/>
                    <a:pt x="314" y="1494"/>
                  </a:cubicBezTo>
                  <a:cubicBezTo>
                    <a:pt x="1" y="1808"/>
                    <a:pt x="200" y="2379"/>
                    <a:pt x="657" y="2379"/>
                  </a:cubicBezTo>
                  <a:cubicBezTo>
                    <a:pt x="707" y="2381"/>
                    <a:pt x="757" y="2382"/>
                    <a:pt x="808" y="2382"/>
                  </a:cubicBezTo>
                  <a:cubicBezTo>
                    <a:pt x="1453" y="2382"/>
                    <a:pt x="2160" y="2217"/>
                    <a:pt x="2768" y="1979"/>
                  </a:cubicBezTo>
                  <a:cubicBezTo>
                    <a:pt x="3339" y="1751"/>
                    <a:pt x="4109" y="1608"/>
                    <a:pt x="4566" y="1209"/>
                  </a:cubicBezTo>
                  <a:cubicBezTo>
                    <a:pt x="5127" y="737"/>
                    <a:pt x="4628" y="0"/>
                    <a:pt x="4056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9"/>
            <p:cNvSpPr/>
            <p:nvPr/>
          </p:nvSpPr>
          <p:spPr>
            <a:xfrm>
              <a:off x="7347225" y="3257225"/>
              <a:ext cx="102325" cy="73300"/>
            </a:xfrm>
            <a:custGeom>
              <a:avLst/>
              <a:gdLst/>
              <a:ahLst/>
              <a:cxnLst/>
              <a:rect l="l" t="t" r="r" b="b"/>
              <a:pathLst>
                <a:path w="4093" h="2932" extrusionOk="0">
                  <a:moveTo>
                    <a:pt x="3064" y="0"/>
                  </a:moveTo>
                  <a:cubicBezTo>
                    <a:pt x="2962" y="0"/>
                    <a:pt x="2853" y="21"/>
                    <a:pt x="2740" y="66"/>
                  </a:cubicBezTo>
                  <a:cubicBezTo>
                    <a:pt x="2112" y="351"/>
                    <a:pt x="1484" y="865"/>
                    <a:pt x="999" y="1350"/>
                  </a:cubicBezTo>
                  <a:cubicBezTo>
                    <a:pt x="657" y="1692"/>
                    <a:pt x="1" y="2120"/>
                    <a:pt x="115" y="2691"/>
                  </a:cubicBezTo>
                  <a:cubicBezTo>
                    <a:pt x="132" y="2849"/>
                    <a:pt x="269" y="2932"/>
                    <a:pt x="411" y="2932"/>
                  </a:cubicBezTo>
                  <a:cubicBezTo>
                    <a:pt x="500" y="2932"/>
                    <a:pt x="591" y="2899"/>
                    <a:pt x="657" y="2834"/>
                  </a:cubicBezTo>
                  <a:cubicBezTo>
                    <a:pt x="828" y="2691"/>
                    <a:pt x="1085" y="2634"/>
                    <a:pt x="1284" y="2548"/>
                  </a:cubicBezTo>
                  <a:cubicBezTo>
                    <a:pt x="1513" y="2406"/>
                    <a:pt x="1712" y="2235"/>
                    <a:pt x="1941" y="2092"/>
                  </a:cubicBezTo>
                  <a:cubicBezTo>
                    <a:pt x="2397" y="1778"/>
                    <a:pt x="2968" y="1607"/>
                    <a:pt x="3424" y="1293"/>
                  </a:cubicBezTo>
                  <a:cubicBezTo>
                    <a:pt x="4093" y="872"/>
                    <a:pt x="3730" y="0"/>
                    <a:pt x="3064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9"/>
            <p:cNvSpPr/>
            <p:nvPr/>
          </p:nvSpPr>
          <p:spPr>
            <a:xfrm>
              <a:off x="7912675" y="3492675"/>
              <a:ext cx="96575" cy="34500"/>
            </a:xfrm>
            <a:custGeom>
              <a:avLst/>
              <a:gdLst/>
              <a:ahLst/>
              <a:cxnLst/>
              <a:rect l="l" t="t" r="r" b="b"/>
              <a:pathLst>
                <a:path w="3863" h="1380" extrusionOk="0">
                  <a:moveTo>
                    <a:pt x="2055" y="1"/>
                  </a:moveTo>
                  <a:cubicBezTo>
                    <a:pt x="2000" y="1"/>
                    <a:pt x="1946" y="2"/>
                    <a:pt x="1892" y="7"/>
                  </a:cubicBezTo>
                  <a:cubicBezTo>
                    <a:pt x="1605" y="30"/>
                    <a:pt x="1279" y="134"/>
                    <a:pt x="963" y="134"/>
                  </a:cubicBezTo>
                  <a:cubicBezTo>
                    <a:pt x="901" y="134"/>
                    <a:pt x="840" y="130"/>
                    <a:pt x="779" y="121"/>
                  </a:cubicBezTo>
                  <a:cubicBezTo>
                    <a:pt x="760" y="118"/>
                    <a:pt x="740" y="117"/>
                    <a:pt x="721" y="117"/>
                  </a:cubicBezTo>
                  <a:cubicBezTo>
                    <a:pt x="319" y="117"/>
                    <a:pt x="1" y="673"/>
                    <a:pt x="437" y="891"/>
                  </a:cubicBezTo>
                  <a:cubicBezTo>
                    <a:pt x="836" y="1091"/>
                    <a:pt x="1235" y="1148"/>
                    <a:pt x="1663" y="1176"/>
                  </a:cubicBezTo>
                  <a:cubicBezTo>
                    <a:pt x="2120" y="1205"/>
                    <a:pt x="2548" y="1319"/>
                    <a:pt x="2976" y="1376"/>
                  </a:cubicBezTo>
                  <a:cubicBezTo>
                    <a:pt x="3000" y="1379"/>
                    <a:pt x="3023" y="1380"/>
                    <a:pt x="3046" y="1380"/>
                  </a:cubicBezTo>
                  <a:cubicBezTo>
                    <a:pt x="3819" y="1380"/>
                    <a:pt x="3863" y="34"/>
                    <a:pt x="3054" y="34"/>
                  </a:cubicBezTo>
                  <a:cubicBezTo>
                    <a:pt x="3037" y="34"/>
                    <a:pt x="3021" y="34"/>
                    <a:pt x="3004" y="35"/>
                  </a:cubicBezTo>
                  <a:cubicBezTo>
                    <a:pt x="2950" y="39"/>
                    <a:pt x="2896" y="41"/>
                    <a:pt x="2841" y="41"/>
                  </a:cubicBezTo>
                  <a:cubicBezTo>
                    <a:pt x="2579" y="41"/>
                    <a:pt x="2317" y="1"/>
                    <a:pt x="2055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9"/>
            <p:cNvSpPr/>
            <p:nvPr/>
          </p:nvSpPr>
          <p:spPr>
            <a:xfrm>
              <a:off x="8302350" y="3446900"/>
              <a:ext cx="94875" cy="84900"/>
            </a:xfrm>
            <a:custGeom>
              <a:avLst/>
              <a:gdLst/>
              <a:ahLst/>
              <a:cxnLst/>
              <a:rect l="l" t="t" r="r" b="b"/>
              <a:pathLst>
                <a:path w="3795" h="3396" extrusionOk="0">
                  <a:moveTo>
                    <a:pt x="1897" y="2724"/>
                  </a:moveTo>
                  <a:cubicBezTo>
                    <a:pt x="1896" y="2724"/>
                    <a:pt x="1901" y="2732"/>
                    <a:pt x="1912" y="2751"/>
                  </a:cubicBezTo>
                  <a:cubicBezTo>
                    <a:pt x="1915" y="2753"/>
                    <a:pt x="1917" y="2754"/>
                    <a:pt x="1919" y="2755"/>
                  </a:cubicBezTo>
                  <a:lnTo>
                    <a:pt x="1919" y="2755"/>
                  </a:lnTo>
                  <a:cubicBezTo>
                    <a:pt x="1906" y="2736"/>
                    <a:pt x="1898" y="2724"/>
                    <a:pt x="1897" y="2724"/>
                  </a:cubicBezTo>
                  <a:close/>
                  <a:moveTo>
                    <a:pt x="606" y="0"/>
                  </a:moveTo>
                  <a:cubicBezTo>
                    <a:pt x="392" y="0"/>
                    <a:pt x="156" y="147"/>
                    <a:pt x="114" y="354"/>
                  </a:cubicBezTo>
                  <a:cubicBezTo>
                    <a:pt x="0" y="1096"/>
                    <a:pt x="713" y="1609"/>
                    <a:pt x="1227" y="2094"/>
                  </a:cubicBezTo>
                  <a:cubicBezTo>
                    <a:pt x="1397" y="2265"/>
                    <a:pt x="1596" y="2407"/>
                    <a:pt x="1767" y="2577"/>
                  </a:cubicBezTo>
                  <a:lnTo>
                    <a:pt x="1767" y="2577"/>
                  </a:lnTo>
                  <a:cubicBezTo>
                    <a:pt x="1767" y="2577"/>
                    <a:pt x="1767" y="2577"/>
                    <a:pt x="1767" y="2577"/>
                  </a:cubicBezTo>
                  <a:lnTo>
                    <a:pt x="1767" y="2577"/>
                  </a:lnTo>
                  <a:cubicBezTo>
                    <a:pt x="1767" y="2577"/>
                    <a:pt x="1947" y="2759"/>
                    <a:pt x="1928" y="2759"/>
                  </a:cubicBezTo>
                  <a:cubicBezTo>
                    <a:pt x="1926" y="2759"/>
                    <a:pt x="1924" y="2758"/>
                    <a:pt x="1919" y="2755"/>
                  </a:cubicBezTo>
                  <a:lnTo>
                    <a:pt x="1919" y="2755"/>
                  </a:lnTo>
                  <a:cubicBezTo>
                    <a:pt x="1980" y="2845"/>
                    <a:pt x="2148" y="3101"/>
                    <a:pt x="2169" y="3122"/>
                  </a:cubicBezTo>
                  <a:cubicBezTo>
                    <a:pt x="2350" y="3303"/>
                    <a:pt x="2589" y="3396"/>
                    <a:pt x="2826" y="3396"/>
                  </a:cubicBezTo>
                  <a:cubicBezTo>
                    <a:pt x="3112" y="3396"/>
                    <a:pt x="3395" y="3260"/>
                    <a:pt x="3567" y="2979"/>
                  </a:cubicBezTo>
                  <a:cubicBezTo>
                    <a:pt x="3567" y="2979"/>
                    <a:pt x="3567" y="2950"/>
                    <a:pt x="3595" y="2950"/>
                  </a:cubicBezTo>
                  <a:cubicBezTo>
                    <a:pt x="3738" y="2694"/>
                    <a:pt x="3795" y="2294"/>
                    <a:pt x="3624" y="2009"/>
                  </a:cubicBezTo>
                  <a:cubicBezTo>
                    <a:pt x="3310" y="1552"/>
                    <a:pt x="2910" y="1353"/>
                    <a:pt x="2454" y="1153"/>
                  </a:cubicBezTo>
                  <a:cubicBezTo>
                    <a:pt x="1855" y="868"/>
                    <a:pt x="1341" y="468"/>
                    <a:pt x="828" y="69"/>
                  </a:cubicBezTo>
                  <a:cubicBezTo>
                    <a:pt x="765" y="22"/>
                    <a:pt x="687" y="0"/>
                    <a:pt x="606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9"/>
            <p:cNvSpPr/>
            <p:nvPr/>
          </p:nvSpPr>
          <p:spPr>
            <a:xfrm>
              <a:off x="7015550" y="3599200"/>
              <a:ext cx="46375" cy="95675"/>
            </a:xfrm>
            <a:custGeom>
              <a:avLst/>
              <a:gdLst/>
              <a:ahLst/>
              <a:cxnLst/>
              <a:rect l="l" t="t" r="r" b="b"/>
              <a:pathLst>
                <a:path w="1855" h="3827" extrusionOk="0">
                  <a:moveTo>
                    <a:pt x="605" y="0"/>
                  </a:moveTo>
                  <a:cubicBezTo>
                    <a:pt x="436" y="0"/>
                    <a:pt x="270" y="100"/>
                    <a:pt x="200" y="311"/>
                  </a:cubicBezTo>
                  <a:cubicBezTo>
                    <a:pt x="0" y="910"/>
                    <a:pt x="57" y="1680"/>
                    <a:pt x="86" y="2308"/>
                  </a:cubicBezTo>
                  <a:cubicBezTo>
                    <a:pt x="143" y="2993"/>
                    <a:pt x="371" y="3763"/>
                    <a:pt x="1141" y="3820"/>
                  </a:cubicBezTo>
                  <a:cubicBezTo>
                    <a:pt x="1169" y="3824"/>
                    <a:pt x="1196" y="3826"/>
                    <a:pt x="1222" y="3826"/>
                  </a:cubicBezTo>
                  <a:cubicBezTo>
                    <a:pt x="1575" y="3826"/>
                    <a:pt x="1800" y="3483"/>
                    <a:pt x="1826" y="3164"/>
                  </a:cubicBezTo>
                  <a:cubicBezTo>
                    <a:pt x="1855" y="2879"/>
                    <a:pt x="1712" y="2736"/>
                    <a:pt x="1626" y="2479"/>
                  </a:cubicBezTo>
                  <a:cubicBezTo>
                    <a:pt x="1541" y="2308"/>
                    <a:pt x="1512" y="2080"/>
                    <a:pt x="1455" y="1880"/>
                  </a:cubicBezTo>
                  <a:cubicBezTo>
                    <a:pt x="1427" y="1652"/>
                    <a:pt x="1370" y="1424"/>
                    <a:pt x="1313" y="1167"/>
                  </a:cubicBezTo>
                  <a:cubicBezTo>
                    <a:pt x="1255" y="853"/>
                    <a:pt x="1141" y="625"/>
                    <a:pt x="1027" y="311"/>
                  </a:cubicBezTo>
                  <a:cubicBezTo>
                    <a:pt x="955" y="108"/>
                    <a:pt x="779" y="0"/>
                    <a:pt x="605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1">
    <p:bg>
      <p:bgPr>
        <a:solidFill>
          <a:schemeClr val="dk2"/>
        </a:solidFill>
        <a:effectLst/>
      </p:bgPr>
    </p:bg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p25"/>
          <p:cNvSpPr/>
          <p:nvPr/>
        </p:nvSpPr>
        <p:spPr>
          <a:xfrm rot="10800000" flipH="1">
            <a:off x="5198200" y="3401768"/>
            <a:ext cx="3945967" cy="1769107"/>
          </a:xfrm>
          <a:custGeom>
            <a:avLst/>
            <a:gdLst/>
            <a:ahLst/>
            <a:cxnLst/>
            <a:rect l="l" t="t" r="r" b="b"/>
            <a:pathLst>
              <a:path w="156586" h="130393" extrusionOk="0">
                <a:moveTo>
                  <a:pt x="1" y="0"/>
                </a:moveTo>
                <a:cubicBezTo>
                  <a:pt x="115" y="2083"/>
                  <a:pt x="400" y="4138"/>
                  <a:pt x="885" y="6163"/>
                </a:cubicBezTo>
                <a:cubicBezTo>
                  <a:pt x="3082" y="15065"/>
                  <a:pt x="8475" y="22855"/>
                  <a:pt x="14809" y="29503"/>
                </a:cubicBezTo>
                <a:cubicBezTo>
                  <a:pt x="28476" y="43883"/>
                  <a:pt x="46936" y="53641"/>
                  <a:pt x="66538" y="56865"/>
                </a:cubicBezTo>
                <a:cubicBezTo>
                  <a:pt x="78037" y="58748"/>
                  <a:pt x="89849" y="58434"/>
                  <a:pt x="101233" y="60859"/>
                </a:cubicBezTo>
                <a:cubicBezTo>
                  <a:pt x="112646" y="63285"/>
                  <a:pt x="124173" y="69134"/>
                  <a:pt x="129309" y="79577"/>
                </a:cubicBezTo>
                <a:cubicBezTo>
                  <a:pt x="134245" y="89506"/>
                  <a:pt x="132505" y="101546"/>
                  <a:pt x="136499" y="111875"/>
                </a:cubicBezTo>
                <a:cubicBezTo>
                  <a:pt x="139780" y="120349"/>
                  <a:pt x="146999" y="127197"/>
                  <a:pt x="155616" y="130078"/>
                </a:cubicBezTo>
                <a:cubicBezTo>
                  <a:pt x="155929" y="130192"/>
                  <a:pt x="156243" y="130278"/>
                  <a:pt x="156586" y="130392"/>
                </a:cubicBezTo>
                <a:lnTo>
                  <a:pt x="156586" y="0"/>
                </a:lnTo>
                <a:close/>
              </a:path>
            </a:pathLst>
          </a:custGeom>
          <a:solidFill>
            <a:srgbClr val="F9F6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8" name="Google Shape;2158;p25"/>
          <p:cNvGrpSpPr/>
          <p:nvPr/>
        </p:nvGrpSpPr>
        <p:grpSpPr>
          <a:xfrm>
            <a:off x="8202700" y="155938"/>
            <a:ext cx="752025" cy="666400"/>
            <a:chOff x="5212300" y="2549513"/>
            <a:chExt cx="752025" cy="666400"/>
          </a:xfrm>
        </p:grpSpPr>
        <p:sp>
          <p:nvSpPr>
            <p:cNvPr id="2159" name="Google Shape;2159;p25"/>
            <p:cNvSpPr/>
            <p:nvPr/>
          </p:nvSpPr>
          <p:spPr>
            <a:xfrm>
              <a:off x="5212300" y="2803963"/>
              <a:ext cx="185475" cy="179900"/>
            </a:xfrm>
            <a:custGeom>
              <a:avLst/>
              <a:gdLst/>
              <a:ahLst/>
              <a:cxnLst/>
              <a:rect l="l" t="t" r="r" b="b"/>
              <a:pathLst>
                <a:path w="7419" h="7196" extrusionOk="0">
                  <a:moveTo>
                    <a:pt x="5266" y="0"/>
                  </a:moveTo>
                  <a:cubicBezTo>
                    <a:pt x="4880" y="0"/>
                    <a:pt x="4448" y="84"/>
                    <a:pt x="3966" y="171"/>
                  </a:cubicBezTo>
                  <a:cubicBezTo>
                    <a:pt x="2368" y="457"/>
                    <a:pt x="685" y="1056"/>
                    <a:pt x="171" y="2511"/>
                  </a:cubicBezTo>
                  <a:cubicBezTo>
                    <a:pt x="57" y="2825"/>
                    <a:pt x="0" y="3196"/>
                    <a:pt x="0" y="3595"/>
                  </a:cubicBezTo>
                  <a:cubicBezTo>
                    <a:pt x="28" y="5556"/>
                    <a:pt x="1044" y="7196"/>
                    <a:pt x="3101" y="7196"/>
                  </a:cubicBezTo>
                  <a:cubicBezTo>
                    <a:pt x="3170" y="7196"/>
                    <a:pt x="3239" y="7194"/>
                    <a:pt x="3310" y="7190"/>
                  </a:cubicBezTo>
                  <a:cubicBezTo>
                    <a:pt x="4736" y="7133"/>
                    <a:pt x="6163" y="6848"/>
                    <a:pt x="6848" y="5450"/>
                  </a:cubicBezTo>
                  <a:cubicBezTo>
                    <a:pt x="7418" y="4337"/>
                    <a:pt x="7418" y="2169"/>
                    <a:pt x="6791" y="970"/>
                  </a:cubicBezTo>
                  <a:cubicBezTo>
                    <a:pt x="6387" y="215"/>
                    <a:pt x="5885" y="0"/>
                    <a:pt x="5266" y="0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5"/>
            <p:cNvSpPr/>
            <p:nvPr/>
          </p:nvSpPr>
          <p:spPr>
            <a:xfrm>
              <a:off x="5553375" y="2757913"/>
              <a:ext cx="146125" cy="142375"/>
            </a:xfrm>
            <a:custGeom>
              <a:avLst/>
              <a:gdLst/>
              <a:ahLst/>
              <a:cxnLst/>
              <a:rect l="l" t="t" r="r" b="b"/>
              <a:pathLst>
                <a:path w="5845" h="5695" extrusionOk="0">
                  <a:moveTo>
                    <a:pt x="3616" y="0"/>
                  </a:moveTo>
                  <a:cubicBezTo>
                    <a:pt x="2410" y="0"/>
                    <a:pt x="976" y="752"/>
                    <a:pt x="538" y="1671"/>
                  </a:cubicBezTo>
                  <a:cubicBezTo>
                    <a:pt x="423" y="1899"/>
                    <a:pt x="338" y="2156"/>
                    <a:pt x="309" y="2384"/>
                  </a:cubicBezTo>
                  <a:cubicBezTo>
                    <a:pt x="0" y="4109"/>
                    <a:pt x="1526" y="5695"/>
                    <a:pt x="3232" y="5695"/>
                  </a:cubicBezTo>
                  <a:cubicBezTo>
                    <a:pt x="3417" y="5695"/>
                    <a:pt x="3603" y="5676"/>
                    <a:pt x="3790" y="5637"/>
                  </a:cubicBezTo>
                  <a:cubicBezTo>
                    <a:pt x="5217" y="5352"/>
                    <a:pt x="5845" y="5123"/>
                    <a:pt x="5816" y="3440"/>
                  </a:cubicBezTo>
                  <a:cubicBezTo>
                    <a:pt x="5816" y="2327"/>
                    <a:pt x="5673" y="986"/>
                    <a:pt x="4789" y="330"/>
                  </a:cubicBezTo>
                  <a:cubicBezTo>
                    <a:pt x="4468" y="101"/>
                    <a:pt x="4057" y="0"/>
                    <a:pt x="3616" y="0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5"/>
            <p:cNvSpPr/>
            <p:nvPr/>
          </p:nvSpPr>
          <p:spPr>
            <a:xfrm>
              <a:off x="5351025" y="3113838"/>
              <a:ext cx="123775" cy="102075"/>
            </a:xfrm>
            <a:custGeom>
              <a:avLst/>
              <a:gdLst/>
              <a:ahLst/>
              <a:cxnLst/>
              <a:rect l="l" t="t" r="r" b="b"/>
              <a:pathLst>
                <a:path w="4951" h="4083" extrusionOk="0">
                  <a:moveTo>
                    <a:pt x="3513" y="0"/>
                  </a:moveTo>
                  <a:cubicBezTo>
                    <a:pt x="2528" y="0"/>
                    <a:pt x="1200" y="1616"/>
                    <a:pt x="414" y="2613"/>
                  </a:cubicBezTo>
                  <a:cubicBezTo>
                    <a:pt x="0" y="3731"/>
                    <a:pt x="848" y="4083"/>
                    <a:pt x="1693" y="4083"/>
                  </a:cubicBezTo>
                  <a:cubicBezTo>
                    <a:pt x="2013" y="4083"/>
                    <a:pt x="2332" y="4032"/>
                    <a:pt x="2583" y="3954"/>
                  </a:cubicBezTo>
                  <a:cubicBezTo>
                    <a:pt x="3867" y="3583"/>
                    <a:pt x="4951" y="3041"/>
                    <a:pt x="4609" y="1415"/>
                  </a:cubicBezTo>
                  <a:cubicBezTo>
                    <a:pt x="4393" y="385"/>
                    <a:pt x="3994" y="0"/>
                    <a:pt x="3513" y="0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5"/>
            <p:cNvSpPr/>
            <p:nvPr/>
          </p:nvSpPr>
          <p:spPr>
            <a:xfrm>
              <a:off x="5860675" y="2712463"/>
              <a:ext cx="103650" cy="91775"/>
            </a:xfrm>
            <a:custGeom>
              <a:avLst/>
              <a:gdLst/>
              <a:ahLst/>
              <a:cxnLst/>
              <a:rect l="l" t="t" r="r" b="b"/>
              <a:pathLst>
                <a:path w="4146" h="3671" extrusionOk="0">
                  <a:moveTo>
                    <a:pt x="2505" y="0"/>
                  </a:moveTo>
                  <a:cubicBezTo>
                    <a:pt x="1612" y="0"/>
                    <a:pt x="518" y="525"/>
                    <a:pt x="1" y="1435"/>
                  </a:cubicBezTo>
                  <a:cubicBezTo>
                    <a:pt x="143" y="2861"/>
                    <a:pt x="143" y="3375"/>
                    <a:pt x="1627" y="3632"/>
                  </a:cubicBezTo>
                  <a:cubicBezTo>
                    <a:pt x="1768" y="3658"/>
                    <a:pt x="1901" y="3671"/>
                    <a:pt x="2026" y="3671"/>
                  </a:cubicBezTo>
                  <a:cubicBezTo>
                    <a:pt x="2982" y="3671"/>
                    <a:pt x="3464" y="2923"/>
                    <a:pt x="3767" y="1863"/>
                  </a:cubicBezTo>
                  <a:cubicBezTo>
                    <a:pt x="4145" y="568"/>
                    <a:pt x="3433" y="0"/>
                    <a:pt x="2505" y="0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5"/>
            <p:cNvSpPr/>
            <p:nvPr/>
          </p:nvSpPr>
          <p:spPr>
            <a:xfrm>
              <a:off x="5529150" y="2549513"/>
              <a:ext cx="85250" cy="69050"/>
            </a:xfrm>
            <a:custGeom>
              <a:avLst/>
              <a:gdLst/>
              <a:ahLst/>
              <a:cxnLst/>
              <a:rect l="l" t="t" r="r" b="b"/>
              <a:pathLst>
                <a:path w="3410" h="2762" extrusionOk="0">
                  <a:moveTo>
                    <a:pt x="1156" y="0"/>
                  </a:moveTo>
                  <a:cubicBezTo>
                    <a:pt x="923" y="0"/>
                    <a:pt x="723" y="67"/>
                    <a:pt x="594" y="220"/>
                  </a:cubicBezTo>
                  <a:lnTo>
                    <a:pt x="280" y="420"/>
                  </a:lnTo>
                  <a:cubicBezTo>
                    <a:pt x="1" y="1536"/>
                    <a:pt x="158" y="2762"/>
                    <a:pt x="1420" y="2762"/>
                  </a:cubicBezTo>
                  <a:cubicBezTo>
                    <a:pt x="1448" y="2762"/>
                    <a:pt x="1477" y="2761"/>
                    <a:pt x="1507" y="2760"/>
                  </a:cubicBezTo>
                  <a:cubicBezTo>
                    <a:pt x="2134" y="2760"/>
                    <a:pt x="2791" y="2474"/>
                    <a:pt x="3047" y="1847"/>
                  </a:cubicBezTo>
                  <a:cubicBezTo>
                    <a:pt x="3410" y="986"/>
                    <a:pt x="2047" y="0"/>
                    <a:pt x="1156" y="0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4" name="Google Shape;2164;p25"/>
          <p:cNvGrpSpPr/>
          <p:nvPr/>
        </p:nvGrpSpPr>
        <p:grpSpPr>
          <a:xfrm>
            <a:off x="-58154" y="-71600"/>
            <a:ext cx="8958141" cy="5215003"/>
            <a:chOff x="-58154" y="-71600"/>
            <a:chExt cx="8958141" cy="5215003"/>
          </a:xfrm>
        </p:grpSpPr>
        <p:grpSp>
          <p:nvGrpSpPr>
            <p:cNvPr id="2165" name="Google Shape;2165;p25"/>
            <p:cNvGrpSpPr/>
            <p:nvPr/>
          </p:nvGrpSpPr>
          <p:grpSpPr>
            <a:xfrm>
              <a:off x="-58154" y="-71600"/>
              <a:ext cx="2376629" cy="5215003"/>
              <a:chOff x="-58154" y="-71600"/>
              <a:chExt cx="2376629" cy="5215003"/>
            </a:xfrm>
          </p:grpSpPr>
          <p:sp>
            <p:nvSpPr>
              <p:cNvPr id="2166" name="Google Shape;2166;p25"/>
              <p:cNvSpPr/>
              <p:nvPr/>
            </p:nvSpPr>
            <p:spPr>
              <a:xfrm flipH="1">
                <a:off x="-58154" y="-71600"/>
                <a:ext cx="2376629" cy="5215003"/>
              </a:xfrm>
              <a:custGeom>
                <a:avLst/>
                <a:gdLst/>
                <a:ahLst/>
                <a:cxnLst/>
                <a:rect l="l" t="t" r="r" b="b"/>
                <a:pathLst>
                  <a:path w="122176" h="160808" extrusionOk="0">
                    <a:moveTo>
                      <a:pt x="1" y="0"/>
                    </a:moveTo>
                    <a:cubicBezTo>
                      <a:pt x="86" y="314"/>
                      <a:pt x="200" y="657"/>
                      <a:pt x="286" y="970"/>
                    </a:cubicBezTo>
                    <a:cubicBezTo>
                      <a:pt x="3196" y="9587"/>
                      <a:pt x="10015" y="16806"/>
                      <a:pt x="18489" y="20087"/>
                    </a:cubicBezTo>
                    <a:cubicBezTo>
                      <a:pt x="28818" y="24081"/>
                      <a:pt x="54411" y="22341"/>
                      <a:pt x="64341" y="27248"/>
                    </a:cubicBezTo>
                    <a:cubicBezTo>
                      <a:pt x="74783" y="32413"/>
                      <a:pt x="80661" y="43940"/>
                      <a:pt x="83086" y="55353"/>
                    </a:cubicBezTo>
                    <a:cubicBezTo>
                      <a:pt x="85512" y="66737"/>
                      <a:pt x="85198" y="78549"/>
                      <a:pt x="87081" y="90048"/>
                    </a:cubicBezTo>
                    <a:cubicBezTo>
                      <a:pt x="90276" y="109649"/>
                      <a:pt x="105028" y="124286"/>
                      <a:pt x="114443" y="141776"/>
                    </a:cubicBezTo>
                    <a:cubicBezTo>
                      <a:pt x="118951" y="150193"/>
                      <a:pt x="119436" y="160693"/>
                      <a:pt x="121519" y="160807"/>
                    </a:cubicBezTo>
                    <a:lnTo>
                      <a:pt x="122175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67" name="Google Shape;2167;p25"/>
              <p:cNvGrpSpPr/>
              <p:nvPr/>
            </p:nvGrpSpPr>
            <p:grpSpPr>
              <a:xfrm>
                <a:off x="121861" y="25"/>
                <a:ext cx="1853175" cy="3747895"/>
                <a:chOff x="121861" y="25"/>
                <a:chExt cx="1853175" cy="3747895"/>
              </a:xfrm>
            </p:grpSpPr>
            <p:sp>
              <p:nvSpPr>
                <p:cNvPr id="2168" name="Google Shape;2168;p25"/>
                <p:cNvSpPr/>
                <p:nvPr/>
              </p:nvSpPr>
              <p:spPr>
                <a:xfrm flipH="1">
                  <a:off x="152757" y="226428"/>
                  <a:ext cx="22914" cy="1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7" h="585" extrusionOk="0">
                      <a:moveTo>
                        <a:pt x="580" y="0"/>
                      </a:moveTo>
                      <a:cubicBezTo>
                        <a:pt x="484" y="0"/>
                        <a:pt x="398" y="17"/>
                        <a:pt x="336" y="57"/>
                      </a:cubicBezTo>
                      <a:cubicBezTo>
                        <a:pt x="0" y="303"/>
                        <a:pt x="506" y="584"/>
                        <a:pt x="892" y="584"/>
                      </a:cubicBezTo>
                      <a:cubicBezTo>
                        <a:pt x="998" y="584"/>
                        <a:pt x="1095" y="563"/>
                        <a:pt x="1163" y="513"/>
                      </a:cubicBezTo>
                      <a:cubicBezTo>
                        <a:pt x="1507" y="284"/>
                        <a:pt x="968" y="0"/>
                        <a:pt x="580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9" name="Google Shape;2169;p25"/>
                <p:cNvSpPr/>
                <p:nvPr/>
              </p:nvSpPr>
              <p:spPr>
                <a:xfrm flipH="1">
                  <a:off x="159751" y="300329"/>
                  <a:ext cx="23705" cy="1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" h="621" extrusionOk="0">
                      <a:moveTo>
                        <a:pt x="622" y="1"/>
                      </a:moveTo>
                      <a:cubicBezTo>
                        <a:pt x="520" y="1"/>
                        <a:pt x="427" y="21"/>
                        <a:pt x="363" y="68"/>
                      </a:cubicBezTo>
                      <a:cubicBezTo>
                        <a:pt x="0" y="317"/>
                        <a:pt x="537" y="621"/>
                        <a:pt x="945" y="621"/>
                      </a:cubicBezTo>
                      <a:cubicBezTo>
                        <a:pt x="1051" y="621"/>
                        <a:pt x="1148" y="600"/>
                        <a:pt x="1219" y="553"/>
                      </a:cubicBezTo>
                      <a:cubicBezTo>
                        <a:pt x="1559" y="304"/>
                        <a:pt x="1017" y="1"/>
                        <a:pt x="62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0" name="Google Shape;2170;p25"/>
                <p:cNvSpPr/>
                <p:nvPr/>
              </p:nvSpPr>
              <p:spPr>
                <a:xfrm flipH="1">
                  <a:off x="140183" y="361404"/>
                  <a:ext cx="18246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632" extrusionOk="0">
                      <a:moveTo>
                        <a:pt x="568" y="1"/>
                      </a:moveTo>
                      <a:cubicBezTo>
                        <a:pt x="514" y="1"/>
                        <a:pt x="457" y="8"/>
                        <a:pt x="400" y="22"/>
                      </a:cubicBezTo>
                      <a:cubicBezTo>
                        <a:pt x="372" y="36"/>
                        <a:pt x="357" y="43"/>
                        <a:pt x="364" y="43"/>
                      </a:cubicBezTo>
                      <a:cubicBezTo>
                        <a:pt x="372" y="43"/>
                        <a:pt x="400" y="36"/>
                        <a:pt x="457" y="22"/>
                      </a:cubicBezTo>
                      <a:lnTo>
                        <a:pt x="457" y="22"/>
                      </a:lnTo>
                      <a:cubicBezTo>
                        <a:pt x="372" y="50"/>
                        <a:pt x="315" y="79"/>
                        <a:pt x="257" y="108"/>
                      </a:cubicBezTo>
                      <a:cubicBezTo>
                        <a:pt x="1" y="279"/>
                        <a:pt x="286" y="536"/>
                        <a:pt x="486" y="593"/>
                      </a:cubicBezTo>
                      <a:cubicBezTo>
                        <a:pt x="550" y="614"/>
                        <a:pt x="653" y="631"/>
                        <a:pt x="760" y="631"/>
                      </a:cubicBezTo>
                      <a:cubicBezTo>
                        <a:pt x="938" y="631"/>
                        <a:pt x="1124" y="582"/>
                        <a:pt x="1142" y="421"/>
                      </a:cubicBezTo>
                      <a:cubicBezTo>
                        <a:pt x="1199" y="165"/>
                        <a:pt x="828" y="50"/>
                        <a:pt x="714" y="22"/>
                      </a:cubicBezTo>
                      <a:cubicBezTo>
                        <a:pt x="671" y="8"/>
                        <a:pt x="621" y="1"/>
                        <a:pt x="568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1" name="Google Shape;2171;p25"/>
                <p:cNvSpPr/>
                <p:nvPr/>
              </p:nvSpPr>
              <p:spPr>
                <a:xfrm flipH="1">
                  <a:off x="180870" y="403455"/>
                  <a:ext cx="16163" cy="1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642" extrusionOk="0">
                      <a:moveTo>
                        <a:pt x="426" y="0"/>
                      </a:moveTo>
                      <a:cubicBezTo>
                        <a:pt x="348" y="0"/>
                        <a:pt x="272" y="16"/>
                        <a:pt x="200" y="52"/>
                      </a:cubicBezTo>
                      <a:cubicBezTo>
                        <a:pt x="29" y="109"/>
                        <a:pt x="0" y="223"/>
                        <a:pt x="57" y="366"/>
                      </a:cubicBezTo>
                      <a:cubicBezTo>
                        <a:pt x="114" y="451"/>
                        <a:pt x="200" y="508"/>
                        <a:pt x="257" y="565"/>
                      </a:cubicBezTo>
                      <a:cubicBezTo>
                        <a:pt x="346" y="610"/>
                        <a:pt x="491" y="641"/>
                        <a:pt x="631" y="641"/>
                      </a:cubicBezTo>
                      <a:cubicBezTo>
                        <a:pt x="852" y="641"/>
                        <a:pt x="1062" y="564"/>
                        <a:pt x="1027" y="337"/>
                      </a:cubicBezTo>
                      <a:cubicBezTo>
                        <a:pt x="1055" y="198"/>
                        <a:pt x="921" y="114"/>
                        <a:pt x="783" y="83"/>
                      </a:cubicBezTo>
                      <a:lnTo>
                        <a:pt x="783" y="83"/>
                      </a:lnTo>
                      <a:cubicBezTo>
                        <a:pt x="790" y="86"/>
                        <a:pt x="799" y="93"/>
                        <a:pt x="799" y="109"/>
                      </a:cubicBezTo>
                      <a:cubicBezTo>
                        <a:pt x="799" y="109"/>
                        <a:pt x="771" y="80"/>
                        <a:pt x="771" y="80"/>
                      </a:cubicBezTo>
                      <a:lnTo>
                        <a:pt x="771" y="80"/>
                      </a:lnTo>
                      <a:cubicBezTo>
                        <a:pt x="775" y="81"/>
                        <a:pt x="779" y="82"/>
                        <a:pt x="783" y="83"/>
                      </a:cubicBezTo>
                      <a:lnTo>
                        <a:pt x="783" y="83"/>
                      </a:lnTo>
                      <a:cubicBezTo>
                        <a:pt x="776" y="80"/>
                        <a:pt x="771" y="80"/>
                        <a:pt x="771" y="80"/>
                      </a:cubicBezTo>
                      <a:lnTo>
                        <a:pt x="771" y="80"/>
                      </a:lnTo>
                      <a:cubicBezTo>
                        <a:pt x="771" y="80"/>
                        <a:pt x="771" y="80"/>
                        <a:pt x="771" y="80"/>
                      </a:cubicBezTo>
                      <a:lnTo>
                        <a:pt x="742" y="80"/>
                      </a:lnTo>
                      <a:cubicBezTo>
                        <a:pt x="643" y="31"/>
                        <a:pt x="534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2" name="Google Shape;2172;p25"/>
                <p:cNvSpPr/>
                <p:nvPr/>
              </p:nvSpPr>
              <p:spPr>
                <a:xfrm flipH="1">
                  <a:off x="185310" y="404730"/>
                  <a:ext cx="441" cy="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30" extrusionOk="0">
                      <a:moveTo>
                        <a:pt x="29" y="29"/>
                      </a:moveTo>
                      <a:lnTo>
                        <a:pt x="29" y="29"/>
                      </a:lnTo>
                      <a:cubicBezTo>
                        <a:pt x="0" y="1"/>
                        <a:pt x="0" y="1"/>
                        <a:pt x="29" y="29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3" name="Google Shape;2173;p25"/>
                <p:cNvSpPr/>
                <p:nvPr/>
              </p:nvSpPr>
              <p:spPr>
                <a:xfrm flipH="1">
                  <a:off x="214805" y="311529"/>
                  <a:ext cx="39062" cy="3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9" h="1352" extrusionOk="0">
                      <a:moveTo>
                        <a:pt x="1097" y="1"/>
                      </a:moveTo>
                      <a:cubicBezTo>
                        <a:pt x="851" y="1"/>
                        <a:pt x="613" y="59"/>
                        <a:pt x="429" y="191"/>
                      </a:cubicBezTo>
                      <a:cubicBezTo>
                        <a:pt x="1" y="505"/>
                        <a:pt x="314" y="961"/>
                        <a:pt x="657" y="1132"/>
                      </a:cubicBezTo>
                      <a:cubicBezTo>
                        <a:pt x="888" y="1271"/>
                        <a:pt x="1185" y="1351"/>
                        <a:pt x="1476" y="1351"/>
                      </a:cubicBezTo>
                      <a:cubicBezTo>
                        <a:pt x="1726" y="1351"/>
                        <a:pt x="1972" y="1292"/>
                        <a:pt x="2169" y="1161"/>
                      </a:cubicBezTo>
                      <a:cubicBezTo>
                        <a:pt x="2568" y="847"/>
                        <a:pt x="2255" y="391"/>
                        <a:pt x="1912" y="219"/>
                      </a:cubicBezTo>
                      <a:cubicBezTo>
                        <a:pt x="1682" y="81"/>
                        <a:pt x="1384" y="1"/>
                        <a:pt x="1097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4" name="Google Shape;2174;p25"/>
                <p:cNvSpPr/>
                <p:nvPr/>
              </p:nvSpPr>
              <p:spPr>
                <a:xfrm flipH="1">
                  <a:off x="249943" y="221478"/>
                  <a:ext cx="23005" cy="2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" h="836" extrusionOk="0">
                      <a:moveTo>
                        <a:pt x="553" y="0"/>
                      </a:moveTo>
                      <a:cubicBezTo>
                        <a:pt x="352" y="0"/>
                        <a:pt x="164" y="68"/>
                        <a:pt x="86" y="255"/>
                      </a:cubicBezTo>
                      <a:cubicBezTo>
                        <a:pt x="86" y="283"/>
                        <a:pt x="86" y="312"/>
                        <a:pt x="57" y="312"/>
                      </a:cubicBezTo>
                      <a:cubicBezTo>
                        <a:pt x="0" y="483"/>
                        <a:pt x="228" y="654"/>
                        <a:pt x="343" y="711"/>
                      </a:cubicBezTo>
                      <a:cubicBezTo>
                        <a:pt x="495" y="799"/>
                        <a:pt x="664" y="836"/>
                        <a:pt x="838" y="836"/>
                      </a:cubicBezTo>
                      <a:cubicBezTo>
                        <a:pt x="891" y="836"/>
                        <a:pt x="945" y="832"/>
                        <a:pt x="999" y="826"/>
                      </a:cubicBezTo>
                      <a:cubicBezTo>
                        <a:pt x="1427" y="740"/>
                        <a:pt x="1512" y="340"/>
                        <a:pt x="1113" y="141"/>
                      </a:cubicBezTo>
                      <a:cubicBezTo>
                        <a:pt x="1084" y="141"/>
                        <a:pt x="1056" y="112"/>
                        <a:pt x="1027" y="112"/>
                      </a:cubicBezTo>
                      <a:cubicBezTo>
                        <a:pt x="898" y="47"/>
                        <a:pt x="721" y="0"/>
                        <a:pt x="553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5" name="Google Shape;2175;p25"/>
                <p:cNvSpPr/>
                <p:nvPr/>
              </p:nvSpPr>
              <p:spPr>
                <a:xfrm flipH="1">
                  <a:off x="259492" y="173852"/>
                  <a:ext cx="18565" cy="1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1" h="596" extrusionOk="0">
                      <a:moveTo>
                        <a:pt x="452" y="1"/>
                      </a:moveTo>
                      <a:cubicBezTo>
                        <a:pt x="315" y="1"/>
                        <a:pt x="185" y="47"/>
                        <a:pt x="108" y="163"/>
                      </a:cubicBezTo>
                      <a:cubicBezTo>
                        <a:pt x="79" y="191"/>
                        <a:pt x="51" y="248"/>
                        <a:pt x="51" y="305"/>
                      </a:cubicBezTo>
                      <a:cubicBezTo>
                        <a:pt x="1" y="505"/>
                        <a:pt x="324" y="596"/>
                        <a:pt x="500" y="596"/>
                      </a:cubicBezTo>
                      <a:cubicBezTo>
                        <a:pt x="525" y="596"/>
                        <a:pt x="547" y="594"/>
                        <a:pt x="564" y="591"/>
                      </a:cubicBezTo>
                      <a:lnTo>
                        <a:pt x="507" y="562"/>
                      </a:lnTo>
                      <a:lnTo>
                        <a:pt x="507" y="562"/>
                      </a:lnTo>
                      <a:cubicBezTo>
                        <a:pt x="527" y="564"/>
                        <a:pt x="548" y="566"/>
                        <a:pt x="570" y="566"/>
                      </a:cubicBezTo>
                      <a:cubicBezTo>
                        <a:pt x="816" y="566"/>
                        <a:pt x="1220" y="424"/>
                        <a:pt x="907" y="163"/>
                      </a:cubicBezTo>
                      <a:cubicBezTo>
                        <a:pt x="797" y="69"/>
                        <a:pt x="619" y="1"/>
                        <a:pt x="45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" name="Google Shape;2176;p25"/>
                <p:cNvSpPr/>
                <p:nvPr/>
              </p:nvSpPr>
              <p:spPr>
                <a:xfrm flipH="1">
                  <a:off x="204832" y="172277"/>
                  <a:ext cx="14597" cy="1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" h="567" extrusionOk="0">
                      <a:moveTo>
                        <a:pt x="253" y="0"/>
                      </a:moveTo>
                      <a:cubicBezTo>
                        <a:pt x="130" y="0"/>
                        <a:pt x="1" y="48"/>
                        <a:pt x="18" y="169"/>
                      </a:cubicBezTo>
                      <a:cubicBezTo>
                        <a:pt x="47" y="340"/>
                        <a:pt x="132" y="397"/>
                        <a:pt x="275" y="482"/>
                      </a:cubicBezTo>
                      <a:cubicBezTo>
                        <a:pt x="338" y="533"/>
                        <a:pt x="461" y="566"/>
                        <a:pt x="583" y="566"/>
                      </a:cubicBezTo>
                      <a:cubicBezTo>
                        <a:pt x="737" y="566"/>
                        <a:pt x="887" y="512"/>
                        <a:pt x="903" y="368"/>
                      </a:cubicBezTo>
                      <a:cubicBezTo>
                        <a:pt x="960" y="169"/>
                        <a:pt x="703" y="83"/>
                        <a:pt x="503" y="83"/>
                      </a:cubicBezTo>
                      <a:cubicBezTo>
                        <a:pt x="475" y="83"/>
                        <a:pt x="475" y="54"/>
                        <a:pt x="446" y="54"/>
                      </a:cubicBezTo>
                      <a:cubicBezTo>
                        <a:pt x="412" y="21"/>
                        <a:pt x="334" y="0"/>
                        <a:pt x="253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" name="Google Shape;2177;p25"/>
                <p:cNvSpPr/>
                <p:nvPr/>
              </p:nvSpPr>
              <p:spPr>
                <a:xfrm flipH="1">
                  <a:off x="281173" y="284028"/>
                  <a:ext cx="28661" cy="2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5" h="1058" extrusionOk="0">
                      <a:moveTo>
                        <a:pt x="688" y="0"/>
                      </a:moveTo>
                      <a:cubicBezTo>
                        <a:pt x="637" y="0"/>
                        <a:pt x="588" y="2"/>
                        <a:pt x="543" y="7"/>
                      </a:cubicBezTo>
                      <a:cubicBezTo>
                        <a:pt x="372" y="35"/>
                        <a:pt x="1" y="207"/>
                        <a:pt x="115" y="463"/>
                      </a:cubicBezTo>
                      <a:lnTo>
                        <a:pt x="144" y="578"/>
                      </a:lnTo>
                      <a:cubicBezTo>
                        <a:pt x="306" y="903"/>
                        <a:pt x="677" y="1058"/>
                        <a:pt x="1041" y="1058"/>
                      </a:cubicBezTo>
                      <a:cubicBezTo>
                        <a:pt x="1123" y="1058"/>
                        <a:pt x="1206" y="1050"/>
                        <a:pt x="1285" y="1034"/>
                      </a:cubicBezTo>
                      <a:cubicBezTo>
                        <a:pt x="1684" y="977"/>
                        <a:pt x="1884" y="635"/>
                        <a:pt x="1542" y="321"/>
                      </a:cubicBezTo>
                      <a:lnTo>
                        <a:pt x="1456" y="235"/>
                      </a:lnTo>
                      <a:cubicBezTo>
                        <a:pt x="1288" y="67"/>
                        <a:pt x="958" y="0"/>
                        <a:pt x="688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8" name="Google Shape;2178;p25"/>
                <p:cNvSpPr/>
                <p:nvPr/>
              </p:nvSpPr>
              <p:spPr>
                <a:xfrm flipH="1">
                  <a:off x="321085" y="229803"/>
                  <a:ext cx="21287" cy="2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0" h="804" extrusionOk="0">
                      <a:moveTo>
                        <a:pt x="654" y="0"/>
                      </a:moveTo>
                      <a:cubicBezTo>
                        <a:pt x="550" y="0"/>
                        <a:pt x="443" y="22"/>
                        <a:pt x="343" y="65"/>
                      </a:cubicBezTo>
                      <a:cubicBezTo>
                        <a:pt x="201" y="122"/>
                        <a:pt x="144" y="179"/>
                        <a:pt x="87" y="321"/>
                      </a:cubicBezTo>
                      <a:cubicBezTo>
                        <a:pt x="1" y="607"/>
                        <a:pt x="458" y="749"/>
                        <a:pt x="629" y="778"/>
                      </a:cubicBezTo>
                      <a:cubicBezTo>
                        <a:pt x="687" y="794"/>
                        <a:pt x="752" y="804"/>
                        <a:pt x="819" y="804"/>
                      </a:cubicBezTo>
                      <a:cubicBezTo>
                        <a:pt x="982" y="804"/>
                        <a:pt x="1155" y="748"/>
                        <a:pt x="1256" y="607"/>
                      </a:cubicBezTo>
                      <a:cubicBezTo>
                        <a:pt x="1285" y="578"/>
                        <a:pt x="1313" y="521"/>
                        <a:pt x="1313" y="464"/>
                      </a:cubicBezTo>
                      <a:cubicBezTo>
                        <a:pt x="1399" y="264"/>
                        <a:pt x="1085" y="93"/>
                        <a:pt x="943" y="65"/>
                      </a:cubicBezTo>
                      <a:cubicBezTo>
                        <a:pt x="857" y="22"/>
                        <a:pt x="757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9" name="Google Shape;2179;p25"/>
                <p:cNvSpPr/>
                <p:nvPr/>
              </p:nvSpPr>
              <p:spPr>
                <a:xfrm flipH="1">
                  <a:off x="322833" y="113576"/>
                  <a:ext cx="14764" cy="1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1" h="732" extrusionOk="0">
                      <a:moveTo>
                        <a:pt x="452" y="1"/>
                      </a:moveTo>
                      <a:cubicBezTo>
                        <a:pt x="423" y="1"/>
                        <a:pt x="396" y="2"/>
                        <a:pt x="372" y="6"/>
                      </a:cubicBezTo>
                      <a:lnTo>
                        <a:pt x="286" y="34"/>
                      </a:lnTo>
                      <a:cubicBezTo>
                        <a:pt x="172" y="34"/>
                        <a:pt x="1" y="91"/>
                        <a:pt x="1" y="234"/>
                      </a:cubicBezTo>
                      <a:cubicBezTo>
                        <a:pt x="1" y="405"/>
                        <a:pt x="86" y="462"/>
                        <a:pt x="144" y="605"/>
                      </a:cubicBezTo>
                      <a:cubicBezTo>
                        <a:pt x="163" y="681"/>
                        <a:pt x="258" y="732"/>
                        <a:pt x="344" y="732"/>
                      </a:cubicBezTo>
                      <a:cubicBezTo>
                        <a:pt x="388" y="732"/>
                        <a:pt x="429" y="719"/>
                        <a:pt x="457" y="691"/>
                      </a:cubicBezTo>
                      <a:cubicBezTo>
                        <a:pt x="543" y="605"/>
                        <a:pt x="657" y="605"/>
                        <a:pt x="771" y="576"/>
                      </a:cubicBezTo>
                      <a:cubicBezTo>
                        <a:pt x="857" y="548"/>
                        <a:pt x="942" y="462"/>
                        <a:pt x="971" y="377"/>
                      </a:cubicBezTo>
                      <a:cubicBezTo>
                        <a:pt x="971" y="377"/>
                        <a:pt x="971" y="348"/>
                        <a:pt x="971" y="320"/>
                      </a:cubicBezTo>
                      <a:cubicBezTo>
                        <a:pt x="971" y="94"/>
                        <a:pt x="663" y="1"/>
                        <a:pt x="45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" name="Google Shape;2180;p25"/>
                <p:cNvSpPr/>
                <p:nvPr/>
              </p:nvSpPr>
              <p:spPr>
                <a:xfrm flipH="1">
                  <a:off x="230056" y="68801"/>
                  <a:ext cx="21211" cy="1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5" h="621" extrusionOk="0">
                      <a:moveTo>
                        <a:pt x="581" y="0"/>
                      </a:moveTo>
                      <a:cubicBezTo>
                        <a:pt x="520" y="0"/>
                        <a:pt x="467" y="9"/>
                        <a:pt x="429" y="28"/>
                      </a:cubicBezTo>
                      <a:cubicBezTo>
                        <a:pt x="286" y="85"/>
                        <a:pt x="200" y="170"/>
                        <a:pt x="86" y="256"/>
                      </a:cubicBezTo>
                      <a:cubicBezTo>
                        <a:pt x="1" y="313"/>
                        <a:pt x="29" y="399"/>
                        <a:pt x="86" y="456"/>
                      </a:cubicBezTo>
                      <a:cubicBezTo>
                        <a:pt x="224" y="563"/>
                        <a:pt x="427" y="621"/>
                        <a:pt x="625" y="621"/>
                      </a:cubicBezTo>
                      <a:cubicBezTo>
                        <a:pt x="797" y="621"/>
                        <a:pt x="966" y="577"/>
                        <a:pt x="1085" y="484"/>
                      </a:cubicBezTo>
                      <a:cubicBezTo>
                        <a:pt x="1395" y="222"/>
                        <a:pt x="889" y="0"/>
                        <a:pt x="58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" name="Google Shape;2181;p25"/>
                <p:cNvSpPr/>
                <p:nvPr/>
              </p:nvSpPr>
              <p:spPr>
                <a:xfrm flipH="1">
                  <a:off x="164920" y="124477"/>
                  <a:ext cx="22138" cy="2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982" extrusionOk="0">
                      <a:moveTo>
                        <a:pt x="661" y="0"/>
                      </a:moveTo>
                      <a:cubicBezTo>
                        <a:pt x="553" y="0"/>
                        <a:pt x="452" y="18"/>
                        <a:pt x="371" y="55"/>
                      </a:cubicBezTo>
                      <a:cubicBezTo>
                        <a:pt x="200" y="169"/>
                        <a:pt x="115" y="226"/>
                        <a:pt x="58" y="397"/>
                      </a:cubicBezTo>
                      <a:cubicBezTo>
                        <a:pt x="1" y="568"/>
                        <a:pt x="229" y="768"/>
                        <a:pt x="343" y="825"/>
                      </a:cubicBezTo>
                      <a:cubicBezTo>
                        <a:pt x="314" y="797"/>
                        <a:pt x="286" y="768"/>
                        <a:pt x="257" y="740"/>
                      </a:cubicBezTo>
                      <a:lnTo>
                        <a:pt x="257" y="740"/>
                      </a:lnTo>
                      <a:cubicBezTo>
                        <a:pt x="378" y="861"/>
                        <a:pt x="614" y="982"/>
                        <a:pt x="832" y="982"/>
                      </a:cubicBezTo>
                      <a:cubicBezTo>
                        <a:pt x="922" y="982"/>
                        <a:pt x="1010" y="961"/>
                        <a:pt x="1085" y="911"/>
                      </a:cubicBezTo>
                      <a:cubicBezTo>
                        <a:pt x="1256" y="882"/>
                        <a:pt x="1370" y="797"/>
                        <a:pt x="1427" y="625"/>
                      </a:cubicBezTo>
                      <a:cubicBezTo>
                        <a:pt x="1456" y="568"/>
                        <a:pt x="1456" y="483"/>
                        <a:pt x="1427" y="426"/>
                      </a:cubicBezTo>
                      <a:cubicBezTo>
                        <a:pt x="1342" y="150"/>
                        <a:pt x="974" y="0"/>
                        <a:pt x="66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2" name="Google Shape;2182;p25"/>
                <p:cNvSpPr/>
                <p:nvPr/>
              </p:nvSpPr>
              <p:spPr>
                <a:xfrm flipH="1">
                  <a:off x="175761" y="13050"/>
                  <a:ext cx="28220" cy="2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1143" extrusionOk="0">
                      <a:moveTo>
                        <a:pt x="631" y="1"/>
                      </a:moveTo>
                      <a:cubicBezTo>
                        <a:pt x="361" y="1"/>
                        <a:pt x="101" y="79"/>
                        <a:pt x="29" y="346"/>
                      </a:cubicBezTo>
                      <a:cubicBezTo>
                        <a:pt x="1" y="432"/>
                        <a:pt x="29" y="546"/>
                        <a:pt x="29" y="631"/>
                      </a:cubicBezTo>
                      <a:cubicBezTo>
                        <a:pt x="75" y="997"/>
                        <a:pt x="614" y="1143"/>
                        <a:pt x="988" y="1143"/>
                      </a:cubicBezTo>
                      <a:cubicBezTo>
                        <a:pt x="1082" y="1143"/>
                        <a:pt x="1165" y="1134"/>
                        <a:pt x="1228" y="1116"/>
                      </a:cubicBezTo>
                      <a:cubicBezTo>
                        <a:pt x="1570" y="1059"/>
                        <a:pt x="1855" y="831"/>
                        <a:pt x="1656" y="489"/>
                      </a:cubicBezTo>
                      <a:cubicBezTo>
                        <a:pt x="1542" y="261"/>
                        <a:pt x="1313" y="146"/>
                        <a:pt x="1085" y="61"/>
                      </a:cubicBezTo>
                      <a:cubicBezTo>
                        <a:pt x="957" y="29"/>
                        <a:pt x="792" y="1"/>
                        <a:pt x="631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3" name="Google Shape;2183;p25"/>
                <p:cNvSpPr/>
                <p:nvPr/>
              </p:nvSpPr>
              <p:spPr>
                <a:xfrm flipH="1">
                  <a:off x="613054" y="1445692"/>
                  <a:ext cx="39928" cy="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6" h="1553" extrusionOk="0">
                      <a:moveTo>
                        <a:pt x="1112" y="0"/>
                      </a:moveTo>
                      <a:cubicBezTo>
                        <a:pt x="825" y="0"/>
                        <a:pt x="535" y="62"/>
                        <a:pt x="315" y="219"/>
                      </a:cubicBezTo>
                      <a:cubicBezTo>
                        <a:pt x="58" y="419"/>
                        <a:pt x="1" y="733"/>
                        <a:pt x="201" y="990"/>
                      </a:cubicBezTo>
                      <a:cubicBezTo>
                        <a:pt x="478" y="1372"/>
                        <a:pt x="978" y="1553"/>
                        <a:pt x="1467" y="1553"/>
                      </a:cubicBezTo>
                      <a:cubicBezTo>
                        <a:pt x="1783" y="1553"/>
                        <a:pt x="2095" y="1478"/>
                        <a:pt x="2341" y="1332"/>
                      </a:cubicBezTo>
                      <a:cubicBezTo>
                        <a:pt x="2626" y="1161"/>
                        <a:pt x="2626" y="819"/>
                        <a:pt x="2455" y="590"/>
                      </a:cubicBezTo>
                      <a:cubicBezTo>
                        <a:pt x="2312" y="334"/>
                        <a:pt x="2055" y="219"/>
                        <a:pt x="1798" y="105"/>
                      </a:cubicBezTo>
                      <a:lnTo>
                        <a:pt x="1770" y="105"/>
                      </a:lnTo>
                      <a:cubicBezTo>
                        <a:pt x="1578" y="41"/>
                        <a:pt x="1346" y="0"/>
                        <a:pt x="1112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4" name="Google Shape;2184;p25"/>
                <p:cNvSpPr/>
                <p:nvPr/>
              </p:nvSpPr>
              <p:spPr>
                <a:xfrm flipH="1">
                  <a:off x="559900" y="1470918"/>
                  <a:ext cx="28874" cy="2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9" h="874" extrusionOk="0">
                      <a:moveTo>
                        <a:pt x="773" y="0"/>
                      </a:moveTo>
                      <a:cubicBezTo>
                        <a:pt x="560" y="0"/>
                        <a:pt x="361" y="69"/>
                        <a:pt x="257" y="238"/>
                      </a:cubicBezTo>
                      <a:cubicBezTo>
                        <a:pt x="1" y="580"/>
                        <a:pt x="600" y="808"/>
                        <a:pt x="828" y="865"/>
                      </a:cubicBezTo>
                      <a:lnTo>
                        <a:pt x="885" y="865"/>
                      </a:lnTo>
                      <a:cubicBezTo>
                        <a:pt x="917" y="871"/>
                        <a:pt x="952" y="873"/>
                        <a:pt x="989" y="873"/>
                      </a:cubicBezTo>
                      <a:cubicBezTo>
                        <a:pt x="1350" y="873"/>
                        <a:pt x="1898" y="628"/>
                        <a:pt x="1484" y="266"/>
                      </a:cubicBezTo>
                      <a:lnTo>
                        <a:pt x="1456" y="238"/>
                      </a:lnTo>
                      <a:cubicBezTo>
                        <a:pt x="1301" y="98"/>
                        <a:pt x="1027" y="0"/>
                        <a:pt x="773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5" name="Google Shape;2185;p25"/>
                <p:cNvSpPr/>
                <p:nvPr/>
              </p:nvSpPr>
              <p:spPr>
                <a:xfrm flipH="1">
                  <a:off x="579651" y="1542894"/>
                  <a:ext cx="13837" cy="1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" h="491" extrusionOk="0">
                      <a:moveTo>
                        <a:pt x="440" y="1"/>
                      </a:moveTo>
                      <a:cubicBezTo>
                        <a:pt x="216" y="1"/>
                        <a:pt x="1" y="130"/>
                        <a:pt x="197" y="326"/>
                      </a:cubicBezTo>
                      <a:cubicBezTo>
                        <a:pt x="302" y="432"/>
                        <a:pt x="440" y="490"/>
                        <a:pt x="597" y="490"/>
                      </a:cubicBezTo>
                      <a:cubicBezTo>
                        <a:pt x="651" y="490"/>
                        <a:pt x="708" y="483"/>
                        <a:pt x="767" y="469"/>
                      </a:cubicBezTo>
                      <a:cubicBezTo>
                        <a:pt x="824" y="469"/>
                        <a:pt x="853" y="412"/>
                        <a:pt x="881" y="354"/>
                      </a:cubicBezTo>
                      <a:cubicBezTo>
                        <a:pt x="881" y="354"/>
                        <a:pt x="881" y="354"/>
                        <a:pt x="881" y="326"/>
                      </a:cubicBezTo>
                      <a:cubicBezTo>
                        <a:pt x="910" y="240"/>
                        <a:pt x="824" y="212"/>
                        <a:pt x="767" y="155"/>
                      </a:cubicBezTo>
                      <a:cubicBezTo>
                        <a:pt x="714" y="48"/>
                        <a:pt x="575" y="1"/>
                        <a:pt x="440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" name="Google Shape;2186;p25"/>
                <p:cNvSpPr/>
                <p:nvPr/>
              </p:nvSpPr>
              <p:spPr>
                <a:xfrm flipH="1">
                  <a:off x="540165" y="1411192"/>
                  <a:ext cx="19538" cy="2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986" extrusionOk="0">
                      <a:moveTo>
                        <a:pt x="570" y="1"/>
                      </a:moveTo>
                      <a:cubicBezTo>
                        <a:pt x="469" y="1"/>
                        <a:pt x="365" y="20"/>
                        <a:pt x="257" y="59"/>
                      </a:cubicBezTo>
                      <a:cubicBezTo>
                        <a:pt x="114" y="116"/>
                        <a:pt x="0" y="230"/>
                        <a:pt x="57" y="373"/>
                      </a:cubicBezTo>
                      <a:cubicBezTo>
                        <a:pt x="86" y="487"/>
                        <a:pt x="114" y="601"/>
                        <a:pt x="172" y="686"/>
                      </a:cubicBezTo>
                      <a:cubicBezTo>
                        <a:pt x="229" y="743"/>
                        <a:pt x="286" y="772"/>
                        <a:pt x="286" y="858"/>
                      </a:cubicBezTo>
                      <a:cubicBezTo>
                        <a:pt x="319" y="941"/>
                        <a:pt x="430" y="985"/>
                        <a:pt x="533" y="985"/>
                      </a:cubicBezTo>
                      <a:cubicBezTo>
                        <a:pt x="607" y="985"/>
                        <a:pt x="678" y="962"/>
                        <a:pt x="714" y="915"/>
                      </a:cubicBezTo>
                      <a:cubicBezTo>
                        <a:pt x="799" y="829"/>
                        <a:pt x="942" y="829"/>
                        <a:pt x="1028" y="772"/>
                      </a:cubicBezTo>
                      <a:cubicBezTo>
                        <a:pt x="1085" y="715"/>
                        <a:pt x="1142" y="629"/>
                        <a:pt x="1199" y="572"/>
                      </a:cubicBezTo>
                      <a:cubicBezTo>
                        <a:pt x="1284" y="458"/>
                        <a:pt x="1199" y="258"/>
                        <a:pt x="1113" y="201"/>
                      </a:cubicBezTo>
                      <a:cubicBezTo>
                        <a:pt x="944" y="70"/>
                        <a:pt x="763" y="1"/>
                        <a:pt x="570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" name="Google Shape;2187;p25"/>
                <p:cNvSpPr/>
                <p:nvPr/>
              </p:nvSpPr>
              <p:spPr>
                <a:xfrm flipH="1">
                  <a:off x="609573" y="1287716"/>
                  <a:ext cx="25179" cy="2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921" extrusionOk="0">
                      <a:moveTo>
                        <a:pt x="532" y="0"/>
                      </a:moveTo>
                      <a:cubicBezTo>
                        <a:pt x="315" y="0"/>
                        <a:pt x="104" y="83"/>
                        <a:pt x="29" y="290"/>
                      </a:cubicBezTo>
                      <a:lnTo>
                        <a:pt x="0" y="376"/>
                      </a:lnTo>
                      <a:cubicBezTo>
                        <a:pt x="0" y="404"/>
                        <a:pt x="0" y="433"/>
                        <a:pt x="0" y="461"/>
                      </a:cubicBezTo>
                      <a:cubicBezTo>
                        <a:pt x="0" y="490"/>
                        <a:pt x="0" y="518"/>
                        <a:pt x="0" y="547"/>
                      </a:cubicBezTo>
                      <a:cubicBezTo>
                        <a:pt x="57" y="661"/>
                        <a:pt x="229" y="746"/>
                        <a:pt x="371" y="832"/>
                      </a:cubicBezTo>
                      <a:cubicBezTo>
                        <a:pt x="400" y="832"/>
                        <a:pt x="400" y="832"/>
                        <a:pt x="428" y="861"/>
                      </a:cubicBezTo>
                      <a:lnTo>
                        <a:pt x="457" y="861"/>
                      </a:lnTo>
                      <a:cubicBezTo>
                        <a:pt x="514" y="889"/>
                        <a:pt x="571" y="889"/>
                        <a:pt x="599" y="889"/>
                      </a:cubicBezTo>
                      <a:cubicBezTo>
                        <a:pt x="676" y="911"/>
                        <a:pt x="748" y="920"/>
                        <a:pt x="817" y="920"/>
                      </a:cubicBezTo>
                      <a:cubicBezTo>
                        <a:pt x="930" y="920"/>
                        <a:pt x="1036" y="896"/>
                        <a:pt x="1142" y="861"/>
                      </a:cubicBezTo>
                      <a:cubicBezTo>
                        <a:pt x="1655" y="661"/>
                        <a:pt x="1284" y="233"/>
                        <a:pt x="942" y="90"/>
                      </a:cubicBezTo>
                      <a:cubicBezTo>
                        <a:pt x="913" y="90"/>
                        <a:pt x="885" y="90"/>
                        <a:pt x="856" y="62"/>
                      </a:cubicBezTo>
                      <a:cubicBezTo>
                        <a:pt x="759" y="23"/>
                        <a:pt x="645" y="0"/>
                        <a:pt x="532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" name="Google Shape;2188;p25"/>
                <p:cNvSpPr/>
                <p:nvPr/>
              </p:nvSpPr>
              <p:spPr>
                <a:xfrm flipH="1">
                  <a:off x="675089" y="1254915"/>
                  <a:ext cx="20405" cy="1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2" h="700" extrusionOk="0">
                      <a:moveTo>
                        <a:pt x="581" y="0"/>
                      </a:moveTo>
                      <a:cubicBezTo>
                        <a:pt x="444" y="0"/>
                        <a:pt x="309" y="37"/>
                        <a:pt x="201" y="118"/>
                      </a:cubicBezTo>
                      <a:cubicBezTo>
                        <a:pt x="1" y="261"/>
                        <a:pt x="172" y="489"/>
                        <a:pt x="343" y="603"/>
                      </a:cubicBezTo>
                      <a:cubicBezTo>
                        <a:pt x="464" y="664"/>
                        <a:pt x="608" y="700"/>
                        <a:pt x="751" y="700"/>
                      </a:cubicBezTo>
                      <a:cubicBezTo>
                        <a:pt x="879" y="700"/>
                        <a:pt x="1006" y="671"/>
                        <a:pt x="1114" y="603"/>
                      </a:cubicBezTo>
                      <a:cubicBezTo>
                        <a:pt x="1342" y="432"/>
                        <a:pt x="1171" y="204"/>
                        <a:pt x="999" y="118"/>
                      </a:cubicBezTo>
                      <a:cubicBezTo>
                        <a:pt x="880" y="44"/>
                        <a:pt x="730" y="0"/>
                        <a:pt x="58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9" name="Google Shape;2189;p25"/>
                <p:cNvSpPr/>
                <p:nvPr/>
              </p:nvSpPr>
              <p:spPr>
                <a:xfrm flipH="1">
                  <a:off x="683755" y="1333191"/>
                  <a:ext cx="17805" cy="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1" h="754" extrusionOk="0">
                      <a:moveTo>
                        <a:pt x="502" y="0"/>
                      </a:moveTo>
                      <a:cubicBezTo>
                        <a:pt x="440" y="0"/>
                        <a:pt x="377" y="27"/>
                        <a:pt x="314" y="69"/>
                      </a:cubicBezTo>
                      <a:cubicBezTo>
                        <a:pt x="229" y="126"/>
                        <a:pt x="257" y="240"/>
                        <a:pt x="200" y="297"/>
                      </a:cubicBezTo>
                      <a:cubicBezTo>
                        <a:pt x="0" y="525"/>
                        <a:pt x="457" y="725"/>
                        <a:pt x="600" y="753"/>
                      </a:cubicBezTo>
                      <a:cubicBezTo>
                        <a:pt x="799" y="753"/>
                        <a:pt x="1170" y="725"/>
                        <a:pt x="1142" y="440"/>
                      </a:cubicBezTo>
                      <a:cubicBezTo>
                        <a:pt x="1085" y="183"/>
                        <a:pt x="828" y="40"/>
                        <a:pt x="571" y="12"/>
                      </a:cubicBezTo>
                      <a:cubicBezTo>
                        <a:pt x="548" y="4"/>
                        <a:pt x="525" y="0"/>
                        <a:pt x="502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0" name="Google Shape;2190;p25"/>
                <p:cNvSpPr/>
                <p:nvPr/>
              </p:nvSpPr>
              <p:spPr>
                <a:xfrm flipH="1">
                  <a:off x="728745" y="1390392"/>
                  <a:ext cx="18809" cy="2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" h="929" extrusionOk="0">
                      <a:moveTo>
                        <a:pt x="531" y="0"/>
                      </a:moveTo>
                      <a:cubicBezTo>
                        <a:pt x="424" y="0"/>
                        <a:pt x="319" y="30"/>
                        <a:pt x="258" y="92"/>
                      </a:cubicBezTo>
                      <a:cubicBezTo>
                        <a:pt x="144" y="234"/>
                        <a:pt x="1" y="263"/>
                        <a:pt x="1" y="463"/>
                      </a:cubicBezTo>
                      <a:cubicBezTo>
                        <a:pt x="16" y="771"/>
                        <a:pt x="397" y="929"/>
                        <a:pt x="722" y="929"/>
                      </a:cubicBezTo>
                      <a:cubicBezTo>
                        <a:pt x="999" y="929"/>
                        <a:pt x="1236" y="813"/>
                        <a:pt x="1171" y="577"/>
                      </a:cubicBezTo>
                      <a:cubicBezTo>
                        <a:pt x="1114" y="377"/>
                        <a:pt x="971" y="320"/>
                        <a:pt x="885" y="149"/>
                      </a:cubicBezTo>
                      <a:cubicBezTo>
                        <a:pt x="821" y="52"/>
                        <a:pt x="67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1" name="Google Shape;2191;p25"/>
                <p:cNvSpPr/>
                <p:nvPr/>
              </p:nvSpPr>
              <p:spPr>
                <a:xfrm flipH="1">
                  <a:off x="719775" y="1485543"/>
                  <a:ext cx="10856" cy="1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" h="479" extrusionOk="0">
                      <a:moveTo>
                        <a:pt x="239" y="0"/>
                      </a:moveTo>
                      <a:cubicBezTo>
                        <a:pt x="148" y="0"/>
                        <a:pt x="58" y="25"/>
                        <a:pt x="58" y="109"/>
                      </a:cubicBezTo>
                      <a:cubicBezTo>
                        <a:pt x="58" y="109"/>
                        <a:pt x="58" y="138"/>
                        <a:pt x="58" y="138"/>
                      </a:cubicBezTo>
                      <a:cubicBezTo>
                        <a:pt x="1" y="252"/>
                        <a:pt x="58" y="337"/>
                        <a:pt x="172" y="394"/>
                      </a:cubicBezTo>
                      <a:cubicBezTo>
                        <a:pt x="238" y="427"/>
                        <a:pt x="388" y="479"/>
                        <a:pt x="515" y="479"/>
                      </a:cubicBezTo>
                      <a:cubicBezTo>
                        <a:pt x="609" y="479"/>
                        <a:pt x="690" y="451"/>
                        <a:pt x="714" y="366"/>
                      </a:cubicBezTo>
                      <a:lnTo>
                        <a:pt x="714" y="337"/>
                      </a:lnTo>
                      <a:cubicBezTo>
                        <a:pt x="714" y="337"/>
                        <a:pt x="714" y="337"/>
                        <a:pt x="714" y="309"/>
                      </a:cubicBezTo>
                      <a:cubicBezTo>
                        <a:pt x="714" y="309"/>
                        <a:pt x="714" y="309"/>
                        <a:pt x="714" y="280"/>
                      </a:cubicBezTo>
                      <a:cubicBezTo>
                        <a:pt x="685" y="166"/>
                        <a:pt x="486" y="81"/>
                        <a:pt x="400" y="24"/>
                      </a:cubicBezTo>
                      <a:cubicBezTo>
                        <a:pt x="365" y="12"/>
                        <a:pt x="302" y="0"/>
                        <a:pt x="239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2" name="Google Shape;2192;p25"/>
                <p:cNvSpPr/>
                <p:nvPr/>
              </p:nvSpPr>
              <p:spPr>
                <a:xfrm flipH="1">
                  <a:off x="578464" y="1363467"/>
                  <a:ext cx="45782" cy="2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1" h="1182" extrusionOk="0">
                      <a:moveTo>
                        <a:pt x="1221" y="0"/>
                      </a:moveTo>
                      <a:cubicBezTo>
                        <a:pt x="1009" y="0"/>
                        <a:pt x="814" y="43"/>
                        <a:pt x="679" y="142"/>
                      </a:cubicBezTo>
                      <a:cubicBezTo>
                        <a:pt x="0" y="617"/>
                        <a:pt x="1062" y="1182"/>
                        <a:pt x="1843" y="1182"/>
                      </a:cubicBezTo>
                      <a:cubicBezTo>
                        <a:pt x="2047" y="1182"/>
                        <a:pt x="2232" y="1143"/>
                        <a:pt x="2362" y="1055"/>
                      </a:cubicBezTo>
                      <a:cubicBezTo>
                        <a:pt x="3011" y="563"/>
                        <a:pt x="1994" y="0"/>
                        <a:pt x="122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3" name="Google Shape;2193;p25"/>
                <p:cNvSpPr/>
                <p:nvPr/>
              </p:nvSpPr>
              <p:spPr>
                <a:xfrm flipH="1">
                  <a:off x="648618" y="1545319"/>
                  <a:ext cx="18246" cy="1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714" extrusionOk="0">
                      <a:moveTo>
                        <a:pt x="315" y="1"/>
                      </a:moveTo>
                      <a:cubicBezTo>
                        <a:pt x="229" y="1"/>
                        <a:pt x="115" y="1"/>
                        <a:pt x="1" y="58"/>
                      </a:cubicBezTo>
                      <a:cubicBezTo>
                        <a:pt x="258" y="115"/>
                        <a:pt x="543" y="200"/>
                        <a:pt x="800" y="257"/>
                      </a:cubicBezTo>
                      <a:cubicBezTo>
                        <a:pt x="828" y="372"/>
                        <a:pt x="885" y="514"/>
                        <a:pt x="1000" y="714"/>
                      </a:cubicBezTo>
                      <a:cubicBezTo>
                        <a:pt x="1199" y="543"/>
                        <a:pt x="1114" y="343"/>
                        <a:pt x="942" y="200"/>
                      </a:cubicBezTo>
                      <a:cubicBezTo>
                        <a:pt x="942" y="200"/>
                        <a:pt x="942" y="172"/>
                        <a:pt x="942" y="172"/>
                      </a:cubicBezTo>
                      <a:cubicBezTo>
                        <a:pt x="885" y="143"/>
                        <a:pt x="885" y="143"/>
                        <a:pt x="857" y="115"/>
                      </a:cubicBezTo>
                      <a:lnTo>
                        <a:pt x="828" y="115"/>
                      </a:lnTo>
                      <a:cubicBezTo>
                        <a:pt x="686" y="29"/>
                        <a:pt x="514" y="1"/>
                        <a:pt x="315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4" name="Google Shape;2194;p25"/>
                <p:cNvSpPr/>
                <p:nvPr/>
              </p:nvSpPr>
              <p:spPr>
                <a:xfrm flipH="1">
                  <a:off x="772686" y="1423867"/>
                  <a:ext cx="23446" cy="2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2" h="922" extrusionOk="0">
                      <a:moveTo>
                        <a:pt x="662" y="0"/>
                      </a:moveTo>
                      <a:cubicBezTo>
                        <a:pt x="471" y="0"/>
                        <a:pt x="293" y="43"/>
                        <a:pt x="200" y="122"/>
                      </a:cubicBezTo>
                      <a:cubicBezTo>
                        <a:pt x="86" y="236"/>
                        <a:pt x="0" y="294"/>
                        <a:pt x="29" y="493"/>
                      </a:cubicBezTo>
                      <a:cubicBezTo>
                        <a:pt x="57" y="807"/>
                        <a:pt x="599" y="921"/>
                        <a:pt x="828" y="921"/>
                      </a:cubicBezTo>
                      <a:lnTo>
                        <a:pt x="856" y="921"/>
                      </a:lnTo>
                      <a:cubicBezTo>
                        <a:pt x="1085" y="921"/>
                        <a:pt x="1541" y="807"/>
                        <a:pt x="1455" y="493"/>
                      </a:cubicBezTo>
                      <a:cubicBezTo>
                        <a:pt x="1427" y="465"/>
                        <a:pt x="1427" y="436"/>
                        <a:pt x="1427" y="408"/>
                      </a:cubicBezTo>
                      <a:cubicBezTo>
                        <a:pt x="1427" y="322"/>
                        <a:pt x="1370" y="236"/>
                        <a:pt x="1256" y="179"/>
                      </a:cubicBezTo>
                      <a:cubicBezTo>
                        <a:pt x="1118" y="57"/>
                        <a:pt x="882" y="0"/>
                        <a:pt x="662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5" name="Google Shape;2195;p25"/>
                <p:cNvSpPr/>
                <p:nvPr/>
              </p:nvSpPr>
              <p:spPr>
                <a:xfrm flipH="1">
                  <a:off x="798716" y="1316716"/>
                  <a:ext cx="21713" cy="2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" h="986" extrusionOk="0">
                      <a:moveTo>
                        <a:pt x="646" y="0"/>
                      </a:moveTo>
                      <a:cubicBezTo>
                        <a:pt x="591" y="0"/>
                        <a:pt x="537" y="5"/>
                        <a:pt x="486" y="14"/>
                      </a:cubicBezTo>
                      <a:cubicBezTo>
                        <a:pt x="286" y="71"/>
                        <a:pt x="1" y="243"/>
                        <a:pt x="200" y="471"/>
                      </a:cubicBezTo>
                      <a:cubicBezTo>
                        <a:pt x="286" y="585"/>
                        <a:pt x="343" y="642"/>
                        <a:pt x="457" y="699"/>
                      </a:cubicBezTo>
                      <a:cubicBezTo>
                        <a:pt x="486" y="756"/>
                        <a:pt x="543" y="813"/>
                        <a:pt x="600" y="870"/>
                      </a:cubicBezTo>
                      <a:cubicBezTo>
                        <a:pt x="664" y="951"/>
                        <a:pt x="774" y="986"/>
                        <a:pt x="883" y="986"/>
                      </a:cubicBezTo>
                      <a:cubicBezTo>
                        <a:pt x="967" y="986"/>
                        <a:pt x="1051" y="965"/>
                        <a:pt x="1113" y="927"/>
                      </a:cubicBezTo>
                      <a:cubicBezTo>
                        <a:pt x="1199" y="870"/>
                        <a:pt x="1256" y="785"/>
                        <a:pt x="1284" y="699"/>
                      </a:cubicBezTo>
                      <a:cubicBezTo>
                        <a:pt x="1342" y="671"/>
                        <a:pt x="1427" y="528"/>
                        <a:pt x="1370" y="442"/>
                      </a:cubicBezTo>
                      <a:cubicBezTo>
                        <a:pt x="1370" y="442"/>
                        <a:pt x="1370" y="414"/>
                        <a:pt x="1342" y="385"/>
                      </a:cubicBezTo>
                      <a:cubicBezTo>
                        <a:pt x="1222" y="123"/>
                        <a:pt x="924" y="0"/>
                        <a:pt x="646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6" name="Google Shape;2196;p25"/>
                <p:cNvSpPr/>
                <p:nvPr/>
              </p:nvSpPr>
              <p:spPr>
                <a:xfrm flipH="1">
                  <a:off x="828927" y="1490843"/>
                  <a:ext cx="24465" cy="23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9" h="958" extrusionOk="0">
                      <a:moveTo>
                        <a:pt x="710" y="0"/>
                      </a:moveTo>
                      <a:cubicBezTo>
                        <a:pt x="605" y="0"/>
                        <a:pt x="502" y="14"/>
                        <a:pt x="400" y="40"/>
                      </a:cubicBezTo>
                      <a:lnTo>
                        <a:pt x="314" y="68"/>
                      </a:lnTo>
                      <a:cubicBezTo>
                        <a:pt x="143" y="125"/>
                        <a:pt x="0" y="297"/>
                        <a:pt x="57" y="496"/>
                      </a:cubicBezTo>
                      <a:cubicBezTo>
                        <a:pt x="114" y="696"/>
                        <a:pt x="342" y="839"/>
                        <a:pt x="542" y="896"/>
                      </a:cubicBezTo>
                      <a:cubicBezTo>
                        <a:pt x="652" y="932"/>
                        <a:pt x="803" y="957"/>
                        <a:pt x="955" y="957"/>
                      </a:cubicBezTo>
                      <a:cubicBezTo>
                        <a:pt x="1278" y="957"/>
                        <a:pt x="1608" y="845"/>
                        <a:pt x="1569" y="496"/>
                      </a:cubicBezTo>
                      <a:cubicBezTo>
                        <a:pt x="1569" y="468"/>
                        <a:pt x="1569" y="468"/>
                        <a:pt x="1569" y="439"/>
                      </a:cubicBezTo>
                      <a:cubicBezTo>
                        <a:pt x="1541" y="240"/>
                        <a:pt x="1255" y="97"/>
                        <a:pt x="1113" y="68"/>
                      </a:cubicBezTo>
                      <a:cubicBezTo>
                        <a:pt x="971" y="21"/>
                        <a:pt x="839" y="0"/>
                        <a:pt x="710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7" name="Google Shape;2197;p25"/>
                <p:cNvSpPr/>
                <p:nvPr/>
              </p:nvSpPr>
              <p:spPr>
                <a:xfrm flipH="1">
                  <a:off x="121861" y="996912"/>
                  <a:ext cx="21439" cy="2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0" h="822" extrusionOk="0">
                      <a:moveTo>
                        <a:pt x="419" y="0"/>
                      </a:moveTo>
                      <a:cubicBezTo>
                        <a:pt x="201" y="0"/>
                        <a:pt x="1" y="70"/>
                        <a:pt x="33" y="309"/>
                      </a:cubicBezTo>
                      <a:cubicBezTo>
                        <a:pt x="61" y="338"/>
                        <a:pt x="61" y="366"/>
                        <a:pt x="61" y="366"/>
                      </a:cubicBezTo>
                      <a:cubicBezTo>
                        <a:pt x="90" y="509"/>
                        <a:pt x="290" y="623"/>
                        <a:pt x="404" y="680"/>
                      </a:cubicBezTo>
                      <a:cubicBezTo>
                        <a:pt x="518" y="709"/>
                        <a:pt x="632" y="709"/>
                        <a:pt x="718" y="766"/>
                      </a:cubicBezTo>
                      <a:cubicBezTo>
                        <a:pt x="768" y="791"/>
                        <a:pt x="916" y="821"/>
                        <a:pt x="1057" y="821"/>
                      </a:cubicBezTo>
                      <a:cubicBezTo>
                        <a:pt x="1239" y="821"/>
                        <a:pt x="1409" y="771"/>
                        <a:pt x="1345" y="595"/>
                      </a:cubicBezTo>
                      <a:cubicBezTo>
                        <a:pt x="1260" y="395"/>
                        <a:pt x="1060" y="195"/>
                        <a:pt x="860" y="81"/>
                      </a:cubicBezTo>
                      <a:cubicBezTo>
                        <a:pt x="772" y="43"/>
                        <a:pt x="590" y="0"/>
                        <a:pt x="419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8" name="Google Shape;2198;p25"/>
                <p:cNvSpPr/>
                <p:nvPr/>
              </p:nvSpPr>
              <p:spPr>
                <a:xfrm flipH="1">
                  <a:off x="166517" y="1066113"/>
                  <a:ext cx="17075" cy="1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" h="638" extrusionOk="0">
                      <a:moveTo>
                        <a:pt x="544" y="1"/>
                      </a:moveTo>
                      <a:cubicBezTo>
                        <a:pt x="473" y="1"/>
                        <a:pt x="403" y="16"/>
                        <a:pt x="343" y="52"/>
                      </a:cubicBezTo>
                      <a:cubicBezTo>
                        <a:pt x="258" y="81"/>
                        <a:pt x="172" y="109"/>
                        <a:pt x="115" y="195"/>
                      </a:cubicBezTo>
                      <a:cubicBezTo>
                        <a:pt x="1" y="338"/>
                        <a:pt x="143" y="509"/>
                        <a:pt x="286" y="566"/>
                      </a:cubicBezTo>
                      <a:cubicBezTo>
                        <a:pt x="346" y="602"/>
                        <a:pt x="512" y="638"/>
                        <a:pt x="675" y="638"/>
                      </a:cubicBezTo>
                      <a:cubicBezTo>
                        <a:pt x="901" y="638"/>
                        <a:pt x="1123" y="569"/>
                        <a:pt x="1056" y="338"/>
                      </a:cubicBezTo>
                      <a:cubicBezTo>
                        <a:pt x="999" y="223"/>
                        <a:pt x="914" y="166"/>
                        <a:pt x="828" y="81"/>
                      </a:cubicBezTo>
                      <a:cubicBezTo>
                        <a:pt x="745" y="31"/>
                        <a:pt x="643" y="1"/>
                        <a:pt x="54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9" name="Google Shape;2199;p25"/>
                <p:cNvSpPr/>
                <p:nvPr/>
              </p:nvSpPr>
              <p:spPr>
                <a:xfrm flipH="1">
                  <a:off x="215247" y="972812"/>
                  <a:ext cx="19386" cy="1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19" extrusionOk="0">
                      <a:moveTo>
                        <a:pt x="466" y="1"/>
                      </a:moveTo>
                      <a:cubicBezTo>
                        <a:pt x="234" y="1"/>
                        <a:pt x="0" y="87"/>
                        <a:pt x="20" y="360"/>
                      </a:cubicBezTo>
                      <a:cubicBezTo>
                        <a:pt x="20" y="360"/>
                        <a:pt x="20" y="389"/>
                        <a:pt x="48" y="417"/>
                      </a:cubicBezTo>
                      <a:cubicBezTo>
                        <a:pt x="111" y="607"/>
                        <a:pt x="376" y="718"/>
                        <a:pt x="613" y="718"/>
                      </a:cubicBezTo>
                      <a:cubicBezTo>
                        <a:pt x="698" y="718"/>
                        <a:pt x="779" y="704"/>
                        <a:pt x="847" y="674"/>
                      </a:cubicBezTo>
                      <a:lnTo>
                        <a:pt x="790" y="674"/>
                      </a:lnTo>
                      <a:cubicBezTo>
                        <a:pt x="1275" y="589"/>
                        <a:pt x="1132" y="189"/>
                        <a:pt x="761" y="46"/>
                      </a:cubicBezTo>
                      <a:cubicBezTo>
                        <a:pt x="680" y="19"/>
                        <a:pt x="573" y="1"/>
                        <a:pt x="46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0" name="Google Shape;2200;p25"/>
                <p:cNvSpPr/>
                <p:nvPr/>
              </p:nvSpPr>
              <p:spPr>
                <a:xfrm flipH="1">
                  <a:off x="458182" y="845560"/>
                  <a:ext cx="27780" cy="2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7" h="1081" extrusionOk="0">
                      <a:moveTo>
                        <a:pt x="914" y="1"/>
                      </a:moveTo>
                      <a:cubicBezTo>
                        <a:pt x="629" y="29"/>
                        <a:pt x="372" y="86"/>
                        <a:pt x="172" y="315"/>
                      </a:cubicBezTo>
                      <a:cubicBezTo>
                        <a:pt x="1" y="543"/>
                        <a:pt x="286" y="828"/>
                        <a:pt x="457" y="914"/>
                      </a:cubicBezTo>
                      <a:cubicBezTo>
                        <a:pt x="631" y="1018"/>
                        <a:pt x="848" y="1080"/>
                        <a:pt x="1062" y="1080"/>
                      </a:cubicBezTo>
                      <a:cubicBezTo>
                        <a:pt x="1198" y="1080"/>
                        <a:pt x="1334" y="1055"/>
                        <a:pt x="1456" y="999"/>
                      </a:cubicBezTo>
                      <a:cubicBezTo>
                        <a:pt x="1542" y="971"/>
                        <a:pt x="1599" y="942"/>
                        <a:pt x="1656" y="885"/>
                      </a:cubicBezTo>
                      <a:cubicBezTo>
                        <a:pt x="1741" y="828"/>
                        <a:pt x="1798" y="743"/>
                        <a:pt x="1827" y="657"/>
                      </a:cubicBezTo>
                      <a:cubicBezTo>
                        <a:pt x="1827" y="657"/>
                        <a:pt x="1827" y="628"/>
                        <a:pt x="1827" y="628"/>
                      </a:cubicBezTo>
                      <a:cubicBezTo>
                        <a:pt x="1798" y="200"/>
                        <a:pt x="1285" y="1"/>
                        <a:pt x="91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1" name="Google Shape;2201;p25"/>
                <p:cNvSpPr/>
                <p:nvPr/>
              </p:nvSpPr>
              <p:spPr>
                <a:xfrm flipH="1">
                  <a:off x="414258" y="804035"/>
                  <a:ext cx="11541" cy="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360" extrusionOk="0">
                      <a:moveTo>
                        <a:pt x="257" y="0"/>
                      </a:moveTo>
                      <a:cubicBezTo>
                        <a:pt x="225" y="0"/>
                        <a:pt x="199" y="2"/>
                        <a:pt x="181" y="7"/>
                      </a:cubicBezTo>
                      <a:lnTo>
                        <a:pt x="152" y="7"/>
                      </a:lnTo>
                      <a:cubicBezTo>
                        <a:pt x="67" y="35"/>
                        <a:pt x="38" y="92"/>
                        <a:pt x="38" y="178"/>
                      </a:cubicBezTo>
                      <a:cubicBezTo>
                        <a:pt x="67" y="178"/>
                        <a:pt x="67" y="207"/>
                        <a:pt x="67" y="207"/>
                      </a:cubicBezTo>
                      <a:cubicBezTo>
                        <a:pt x="1" y="317"/>
                        <a:pt x="157" y="359"/>
                        <a:pt x="271" y="359"/>
                      </a:cubicBezTo>
                      <a:cubicBezTo>
                        <a:pt x="304" y="359"/>
                        <a:pt x="333" y="356"/>
                        <a:pt x="352" y="349"/>
                      </a:cubicBezTo>
                      <a:cubicBezTo>
                        <a:pt x="390" y="340"/>
                        <a:pt x="425" y="340"/>
                        <a:pt x="458" y="340"/>
                      </a:cubicBezTo>
                      <a:lnTo>
                        <a:pt x="458" y="340"/>
                      </a:lnTo>
                      <a:cubicBezTo>
                        <a:pt x="523" y="340"/>
                        <a:pt x="580" y="340"/>
                        <a:pt x="638" y="264"/>
                      </a:cubicBezTo>
                      <a:cubicBezTo>
                        <a:pt x="758" y="71"/>
                        <a:pt x="430" y="0"/>
                        <a:pt x="257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2" name="Google Shape;2202;p25"/>
                <p:cNvSpPr/>
                <p:nvPr/>
              </p:nvSpPr>
              <p:spPr>
                <a:xfrm flipH="1">
                  <a:off x="441260" y="734784"/>
                  <a:ext cx="19097" cy="1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65" extrusionOk="0">
                      <a:moveTo>
                        <a:pt x="464" y="1"/>
                      </a:moveTo>
                      <a:cubicBezTo>
                        <a:pt x="265" y="1"/>
                        <a:pt x="47" y="54"/>
                        <a:pt x="29" y="237"/>
                      </a:cubicBezTo>
                      <a:cubicBezTo>
                        <a:pt x="29" y="266"/>
                        <a:pt x="29" y="266"/>
                        <a:pt x="29" y="266"/>
                      </a:cubicBezTo>
                      <a:cubicBezTo>
                        <a:pt x="0" y="494"/>
                        <a:pt x="257" y="580"/>
                        <a:pt x="428" y="637"/>
                      </a:cubicBezTo>
                      <a:cubicBezTo>
                        <a:pt x="445" y="720"/>
                        <a:pt x="539" y="764"/>
                        <a:pt x="632" y="764"/>
                      </a:cubicBezTo>
                      <a:cubicBezTo>
                        <a:pt x="698" y="764"/>
                        <a:pt x="763" y="742"/>
                        <a:pt x="799" y="694"/>
                      </a:cubicBezTo>
                      <a:cubicBezTo>
                        <a:pt x="828" y="665"/>
                        <a:pt x="885" y="637"/>
                        <a:pt x="913" y="608"/>
                      </a:cubicBezTo>
                      <a:cubicBezTo>
                        <a:pt x="1256" y="437"/>
                        <a:pt x="1056" y="123"/>
                        <a:pt x="742" y="38"/>
                      </a:cubicBezTo>
                      <a:cubicBezTo>
                        <a:pt x="681" y="17"/>
                        <a:pt x="575" y="1"/>
                        <a:pt x="46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3" name="Google Shape;2203;p25"/>
                <p:cNvSpPr/>
                <p:nvPr/>
              </p:nvSpPr>
              <p:spPr>
                <a:xfrm flipH="1">
                  <a:off x="466424" y="793310"/>
                  <a:ext cx="14764" cy="1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1" h="619" extrusionOk="0">
                      <a:moveTo>
                        <a:pt x="243" y="1"/>
                      </a:moveTo>
                      <a:cubicBezTo>
                        <a:pt x="115" y="1"/>
                        <a:pt x="1" y="36"/>
                        <a:pt x="1" y="151"/>
                      </a:cubicBezTo>
                      <a:lnTo>
                        <a:pt x="1" y="208"/>
                      </a:lnTo>
                      <a:cubicBezTo>
                        <a:pt x="1" y="236"/>
                        <a:pt x="1" y="236"/>
                        <a:pt x="1" y="265"/>
                      </a:cubicBezTo>
                      <a:cubicBezTo>
                        <a:pt x="1" y="350"/>
                        <a:pt x="58" y="407"/>
                        <a:pt x="115" y="464"/>
                      </a:cubicBezTo>
                      <a:cubicBezTo>
                        <a:pt x="231" y="561"/>
                        <a:pt x="400" y="619"/>
                        <a:pt x="559" y="619"/>
                      </a:cubicBezTo>
                      <a:cubicBezTo>
                        <a:pt x="634" y="619"/>
                        <a:pt x="707" y="606"/>
                        <a:pt x="771" y="578"/>
                      </a:cubicBezTo>
                      <a:cubicBezTo>
                        <a:pt x="942" y="493"/>
                        <a:pt x="971" y="322"/>
                        <a:pt x="828" y="179"/>
                      </a:cubicBezTo>
                      <a:cubicBezTo>
                        <a:pt x="743" y="122"/>
                        <a:pt x="657" y="93"/>
                        <a:pt x="571" y="65"/>
                      </a:cubicBezTo>
                      <a:cubicBezTo>
                        <a:pt x="514" y="36"/>
                        <a:pt x="372" y="1"/>
                        <a:pt x="24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4" name="Google Shape;2204;p25"/>
                <p:cNvSpPr/>
                <p:nvPr/>
              </p:nvSpPr>
              <p:spPr>
                <a:xfrm flipH="1">
                  <a:off x="303736" y="1467843"/>
                  <a:ext cx="25620" cy="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" h="1038" extrusionOk="0">
                      <a:moveTo>
                        <a:pt x="663" y="1"/>
                      </a:moveTo>
                      <a:cubicBezTo>
                        <a:pt x="596" y="1"/>
                        <a:pt x="527" y="7"/>
                        <a:pt x="457" y="18"/>
                      </a:cubicBezTo>
                      <a:cubicBezTo>
                        <a:pt x="315" y="47"/>
                        <a:pt x="58" y="161"/>
                        <a:pt x="29" y="361"/>
                      </a:cubicBezTo>
                      <a:cubicBezTo>
                        <a:pt x="1" y="560"/>
                        <a:pt x="115" y="674"/>
                        <a:pt x="258" y="789"/>
                      </a:cubicBezTo>
                      <a:cubicBezTo>
                        <a:pt x="432" y="963"/>
                        <a:pt x="706" y="1037"/>
                        <a:pt x="953" y="1037"/>
                      </a:cubicBezTo>
                      <a:cubicBezTo>
                        <a:pt x="1030" y="1037"/>
                        <a:pt x="1103" y="1030"/>
                        <a:pt x="1171" y="1017"/>
                      </a:cubicBezTo>
                      <a:cubicBezTo>
                        <a:pt x="1371" y="988"/>
                        <a:pt x="1684" y="817"/>
                        <a:pt x="1599" y="560"/>
                      </a:cubicBezTo>
                      <a:cubicBezTo>
                        <a:pt x="1542" y="418"/>
                        <a:pt x="1485" y="332"/>
                        <a:pt x="1371" y="246"/>
                      </a:cubicBezTo>
                      <a:cubicBezTo>
                        <a:pt x="1166" y="88"/>
                        <a:pt x="926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5" name="Google Shape;2205;p25"/>
                <p:cNvSpPr/>
                <p:nvPr/>
              </p:nvSpPr>
              <p:spPr>
                <a:xfrm flipH="1">
                  <a:off x="229554" y="1440467"/>
                  <a:ext cx="15631" cy="1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708" extrusionOk="0">
                      <a:moveTo>
                        <a:pt x="257" y="0"/>
                      </a:moveTo>
                      <a:cubicBezTo>
                        <a:pt x="171" y="0"/>
                        <a:pt x="86" y="29"/>
                        <a:pt x="0" y="58"/>
                      </a:cubicBezTo>
                      <a:cubicBezTo>
                        <a:pt x="0" y="229"/>
                        <a:pt x="29" y="428"/>
                        <a:pt x="29" y="600"/>
                      </a:cubicBezTo>
                      <a:cubicBezTo>
                        <a:pt x="154" y="662"/>
                        <a:pt x="305" y="708"/>
                        <a:pt x="453" y="708"/>
                      </a:cubicBezTo>
                      <a:cubicBezTo>
                        <a:pt x="576" y="708"/>
                        <a:pt x="696" y="677"/>
                        <a:pt x="799" y="600"/>
                      </a:cubicBezTo>
                      <a:cubicBezTo>
                        <a:pt x="1027" y="428"/>
                        <a:pt x="856" y="200"/>
                        <a:pt x="685" y="115"/>
                      </a:cubicBezTo>
                      <a:cubicBezTo>
                        <a:pt x="542" y="29"/>
                        <a:pt x="400" y="0"/>
                        <a:pt x="257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25"/>
                <p:cNvSpPr/>
                <p:nvPr/>
              </p:nvSpPr>
              <p:spPr>
                <a:xfrm flipH="1">
                  <a:off x="298537" y="1339891"/>
                  <a:ext cx="882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1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9" y="0"/>
                        <a:pt x="58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25"/>
                <p:cNvSpPr/>
                <p:nvPr/>
              </p:nvSpPr>
              <p:spPr>
                <a:xfrm flipH="1">
                  <a:off x="291360" y="1325491"/>
                  <a:ext cx="17166" cy="1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577" extrusionOk="0">
                      <a:moveTo>
                        <a:pt x="428" y="1"/>
                      </a:moveTo>
                      <a:cubicBezTo>
                        <a:pt x="396" y="1"/>
                        <a:pt x="366" y="2"/>
                        <a:pt x="343" y="6"/>
                      </a:cubicBezTo>
                      <a:lnTo>
                        <a:pt x="314" y="6"/>
                      </a:lnTo>
                      <a:cubicBezTo>
                        <a:pt x="172" y="6"/>
                        <a:pt x="1" y="120"/>
                        <a:pt x="29" y="291"/>
                      </a:cubicBezTo>
                      <a:cubicBezTo>
                        <a:pt x="86" y="462"/>
                        <a:pt x="286" y="548"/>
                        <a:pt x="457" y="548"/>
                      </a:cubicBezTo>
                      <a:cubicBezTo>
                        <a:pt x="514" y="576"/>
                        <a:pt x="543" y="576"/>
                        <a:pt x="600" y="576"/>
                      </a:cubicBezTo>
                      <a:lnTo>
                        <a:pt x="657" y="576"/>
                      </a:lnTo>
                      <a:cubicBezTo>
                        <a:pt x="799" y="576"/>
                        <a:pt x="1028" y="576"/>
                        <a:pt x="1028" y="405"/>
                      </a:cubicBezTo>
                      <a:cubicBezTo>
                        <a:pt x="1028" y="405"/>
                        <a:pt x="1028" y="377"/>
                        <a:pt x="1028" y="377"/>
                      </a:cubicBezTo>
                      <a:cubicBezTo>
                        <a:pt x="1128" y="100"/>
                        <a:pt x="674" y="1"/>
                        <a:pt x="428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25"/>
                <p:cNvSpPr/>
                <p:nvPr/>
              </p:nvSpPr>
              <p:spPr>
                <a:xfrm flipH="1">
                  <a:off x="299722" y="1410142"/>
                  <a:ext cx="18641" cy="1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649" extrusionOk="0">
                      <a:moveTo>
                        <a:pt x="378" y="0"/>
                      </a:moveTo>
                      <a:cubicBezTo>
                        <a:pt x="190" y="0"/>
                        <a:pt x="29" y="70"/>
                        <a:pt x="20" y="243"/>
                      </a:cubicBezTo>
                      <a:lnTo>
                        <a:pt x="20" y="272"/>
                      </a:lnTo>
                      <a:cubicBezTo>
                        <a:pt x="0" y="508"/>
                        <a:pt x="318" y="649"/>
                        <a:pt x="593" y="649"/>
                      </a:cubicBezTo>
                      <a:cubicBezTo>
                        <a:pt x="717" y="649"/>
                        <a:pt x="833" y="620"/>
                        <a:pt x="904" y="557"/>
                      </a:cubicBezTo>
                      <a:cubicBezTo>
                        <a:pt x="904" y="557"/>
                        <a:pt x="904" y="557"/>
                        <a:pt x="904" y="529"/>
                      </a:cubicBezTo>
                      <a:cubicBezTo>
                        <a:pt x="1225" y="264"/>
                        <a:pt x="747" y="0"/>
                        <a:pt x="378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25"/>
                <p:cNvSpPr/>
                <p:nvPr/>
              </p:nvSpPr>
              <p:spPr>
                <a:xfrm flipH="1">
                  <a:off x="356663" y="1422442"/>
                  <a:ext cx="22579" cy="2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" h="926" extrusionOk="0">
                      <a:moveTo>
                        <a:pt x="671" y="0"/>
                      </a:moveTo>
                      <a:cubicBezTo>
                        <a:pt x="479" y="0"/>
                        <a:pt x="301" y="42"/>
                        <a:pt x="200" y="122"/>
                      </a:cubicBezTo>
                      <a:cubicBezTo>
                        <a:pt x="86" y="236"/>
                        <a:pt x="1" y="351"/>
                        <a:pt x="58" y="493"/>
                      </a:cubicBezTo>
                      <a:cubicBezTo>
                        <a:pt x="124" y="790"/>
                        <a:pt x="448" y="925"/>
                        <a:pt x="770" y="925"/>
                      </a:cubicBezTo>
                      <a:cubicBezTo>
                        <a:pt x="1005" y="925"/>
                        <a:pt x="1238" y="854"/>
                        <a:pt x="1370" y="721"/>
                      </a:cubicBezTo>
                      <a:cubicBezTo>
                        <a:pt x="1456" y="664"/>
                        <a:pt x="1484" y="579"/>
                        <a:pt x="1456" y="465"/>
                      </a:cubicBezTo>
                      <a:cubicBezTo>
                        <a:pt x="1456" y="465"/>
                        <a:pt x="1456" y="436"/>
                        <a:pt x="1456" y="436"/>
                      </a:cubicBezTo>
                      <a:cubicBezTo>
                        <a:pt x="1419" y="140"/>
                        <a:pt x="1023" y="0"/>
                        <a:pt x="67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25"/>
                <p:cNvSpPr/>
                <p:nvPr/>
              </p:nvSpPr>
              <p:spPr>
                <a:xfrm flipH="1">
                  <a:off x="358397" y="1440467"/>
                  <a:ext cx="456" cy="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58" extrusionOk="0">
                      <a:moveTo>
                        <a:pt x="1" y="58"/>
                      </a:moveTo>
                      <a:cubicBezTo>
                        <a:pt x="1" y="29"/>
                        <a:pt x="29" y="29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29"/>
                        <a:pt x="1" y="29"/>
                        <a:pt x="1" y="58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25"/>
                <p:cNvSpPr/>
                <p:nvPr/>
              </p:nvSpPr>
              <p:spPr>
                <a:xfrm flipH="1">
                  <a:off x="789183" y="849560"/>
                  <a:ext cx="19964" cy="17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3" h="691" extrusionOk="0">
                      <a:moveTo>
                        <a:pt x="577" y="1"/>
                      </a:moveTo>
                      <a:cubicBezTo>
                        <a:pt x="449" y="1"/>
                        <a:pt x="323" y="30"/>
                        <a:pt x="229" y="97"/>
                      </a:cubicBezTo>
                      <a:cubicBezTo>
                        <a:pt x="0" y="269"/>
                        <a:pt x="172" y="497"/>
                        <a:pt x="343" y="583"/>
                      </a:cubicBezTo>
                      <a:cubicBezTo>
                        <a:pt x="452" y="645"/>
                        <a:pt x="605" y="691"/>
                        <a:pt x="753" y="691"/>
                      </a:cubicBezTo>
                      <a:cubicBezTo>
                        <a:pt x="875" y="691"/>
                        <a:pt x="994" y="660"/>
                        <a:pt x="1085" y="583"/>
                      </a:cubicBezTo>
                      <a:cubicBezTo>
                        <a:pt x="1313" y="440"/>
                        <a:pt x="1142" y="212"/>
                        <a:pt x="970" y="97"/>
                      </a:cubicBezTo>
                      <a:cubicBezTo>
                        <a:pt x="865" y="37"/>
                        <a:pt x="720" y="1"/>
                        <a:pt x="577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25"/>
                <p:cNvSpPr/>
                <p:nvPr/>
              </p:nvSpPr>
              <p:spPr>
                <a:xfrm flipH="1">
                  <a:off x="741030" y="792060"/>
                  <a:ext cx="19964" cy="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3" h="743" extrusionOk="0">
                      <a:moveTo>
                        <a:pt x="714" y="1"/>
                      </a:moveTo>
                      <a:cubicBezTo>
                        <a:pt x="457" y="143"/>
                        <a:pt x="229" y="286"/>
                        <a:pt x="0" y="400"/>
                      </a:cubicBezTo>
                      <a:cubicBezTo>
                        <a:pt x="86" y="686"/>
                        <a:pt x="514" y="743"/>
                        <a:pt x="742" y="743"/>
                      </a:cubicBezTo>
                      <a:cubicBezTo>
                        <a:pt x="942" y="743"/>
                        <a:pt x="1313" y="657"/>
                        <a:pt x="1227" y="372"/>
                      </a:cubicBezTo>
                      <a:cubicBezTo>
                        <a:pt x="1170" y="143"/>
                        <a:pt x="885" y="29"/>
                        <a:pt x="71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25"/>
                <p:cNvSpPr/>
                <p:nvPr/>
              </p:nvSpPr>
              <p:spPr>
                <a:xfrm flipH="1">
                  <a:off x="802091" y="682083"/>
                  <a:ext cx="27019" cy="2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7" h="973" extrusionOk="0">
                      <a:moveTo>
                        <a:pt x="813" y="1"/>
                      </a:moveTo>
                      <a:cubicBezTo>
                        <a:pt x="663" y="1"/>
                        <a:pt x="526" y="23"/>
                        <a:pt x="429" y="63"/>
                      </a:cubicBezTo>
                      <a:cubicBezTo>
                        <a:pt x="1" y="206"/>
                        <a:pt x="86" y="662"/>
                        <a:pt x="457" y="833"/>
                      </a:cubicBezTo>
                      <a:cubicBezTo>
                        <a:pt x="486" y="833"/>
                        <a:pt x="486" y="833"/>
                        <a:pt x="514" y="862"/>
                      </a:cubicBezTo>
                      <a:cubicBezTo>
                        <a:pt x="652" y="912"/>
                        <a:pt x="921" y="973"/>
                        <a:pt x="1170" y="973"/>
                      </a:cubicBezTo>
                      <a:cubicBezTo>
                        <a:pt x="1489" y="973"/>
                        <a:pt x="1777" y="872"/>
                        <a:pt x="1713" y="519"/>
                      </a:cubicBezTo>
                      <a:lnTo>
                        <a:pt x="1713" y="491"/>
                      </a:lnTo>
                      <a:cubicBezTo>
                        <a:pt x="1651" y="143"/>
                        <a:pt x="1193" y="1"/>
                        <a:pt x="81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25"/>
                <p:cNvSpPr/>
                <p:nvPr/>
              </p:nvSpPr>
              <p:spPr>
                <a:xfrm flipH="1">
                  <a:off x="802624" y="772884"/>
                  <a:ext cx="15631" cy="1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675" extrusionOk="0">
                      <a:moveTo>
                        <a:pt x="313" y="1"/>
                      </a:moveTo>
                      <a:cubicBezTo>
                        <a:pt x="167" y="1"/>
                        <a:pt x="30" y="49"/>
                        <a:pt x="0" y="197"/>
                      </a:cubicBezTo>
                      <a:cubicBezTo>
                        <a:pt x="0" y="226"/>
                        <a:pt x="0" y="283"/>
                        <a:pt x="0" y="368"/>
                      </a:cubicBezTo>
                      <a:cubicBezTo>
                        <a:pt x="17" y="558"/>
                        <a:pt x="294" y="674"/>
                        <a:pt x="549" y="674"/>
                      </a:cubicBezTo>
                      <a:cubicBezTo>
                        <a:pt x="716" y="674"/>
                        <a:pt x="874" y="624"/>
                        <a:pt x="942" y="511"/>
                      </a:cubicBezTo>
                      <a:cubicBezTo>
                        <a:pt x="942" y="511"/>
                        <a:pt x="942" y="511"/>
                        <a:pt x="942" y="482"/>
                      </a:cubicBezTo>
                      <a:cubicBezTo>
                        <a:pt x="1027" y="340"/>
                        <a:pt x="913" y="197"/>
                        <a:pt x="771" y="112"/>
                      </a:cubicBezTo>
                      <a:cubicBezTo>
                        <a:pt x="742" y="112"/>
                        <a:pt x="713" y="83"/>
                        <a:pt x="656" y="83"/>
                      </a:cubicBezTo>
                      <a:cubicBezTo>
                        <a:pt x="588" y="42"/>
                        <a:pt x="447" y="1"/>
                        <a:pt x="31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25"/>
                <p:cNvSpPr/>
                <p:nvPr/>
              </p:nvSpPr>
              <p:spPr>
                <a:xfrm flipH="1">
                  <a:off x="870298" y="832885"/>
                  <a:ext cx="21713" cy="1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8" h="759" extrusionOk="0">
                      <a:moveTo>
                        <a:pt x="602" y="0"/>
                      </a:moveTo>
                      <a:cubicBezTo>
                        <a:pt x="464" y="0"/>
                        <a:pt x="332" y="31"/>
                        <a:pt x="229" y="108"/>
                      </a:cubicBezTo>
                      <a:cubicBezTo>
                        <a:pt x="1" y="279"/>
                        <a:pt x="172" y="536"/>
                        <a:pt x="372" y="650"/>
                      </a:cubicBezTo>
                      <a:cubicBezTo>
                        <a:pt x="497" y="713"/>
                        <a:pt x="665" y="758"/>
                        <a:pt x="829" y="758"/>
                      </a:cubicBezTo>
                      <a:cubicBezTo>
                        <a:pt x="964" y="758"/>
                        <a:pt x="1096" y="728"/>
                        <a:pt x="1199" y="650"/>
                      </a:cubicBezTo>
                      <a:cubicBezTo>
                        <a:pt x="1427" y="479"/>
                        <a:pt x="1256" y="222"/>
                        <a:pt x="1085" y="108"/>
                      </a:cubicBezTo>
                      <a:cubicBezTo>
                        <a:pt x="944" y="46"/>
                        <a:pt x="769" y="0"/>
                        <a:pt x="602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25"/>
                <p:cNvSpPr/>
                <p:nvPr/>
              </p:nvSpPr>
              <p:spPr>
                <a:xfrm flipH="1">
                  <a:off x="893728" y="687933"/>
                  <a:ext cx="25179" cy="2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" h="896" extrusionOk="0">
                      <a:moveTo>
                        <a:pt x="771" y="0"/>
                      </a:moveTo>
                      <a:cubicBezTo>
                        <a:pt x="486" y="0"/>
                        <a:pt x="1" y="171"/>
                        <a:pt x="257" y="514"/>
                      </a:cubicBezTo>
                      <a:cubicBezTo>
                        <a:pt x="372" y="713"/>
                        <a:pt x="600" y="828"/>
                        <a:pt x="800" y="885"/>
                      </a:cubicBezTo>
                      <a:cubicBezTo>
                        <a:pt x="823" y="892"/>
                        <a:pt x="845" y="896"/>
                        <a:pt x="868" y="896"/>
                      </a:cubicBezTo>
                      <a:cubicBezTo>
                        <a:pt x="931" y="896"/>
                        <a:pt x="994" y="869"/>
                        <a:pt x="1056" y="828"/>
                      </a:cubicBezTo>
                      <a:cubicBezTo>
                        <a:pt x="1313" y="799"/>
                        <a:pt x="1656" y="713"/>
                        <a:pt x="1570" y="428"/>
                      </a:cubicBezTo>
                      <a:cubicBezTo>
                        <a:pt x="1484" y="114"/>
                        <a:pt x="1028" y="0"/>
                        <a:pt x="77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25"/>
                <p:cNvSpPr/>
                <p:nvPr/>
              </p:nvSpPr>
              <p:spPr>
                <a:xfrm flipH="1">
                  <a:off x="874616" y="588157"/>
                  <a:ext cx="22138" cy="23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956" extrusionOk="0">
                      <a:moveTo>
                        <a:pt x="619" y="0"/>
                      </a:moveTo>
                      <a:cubicBezTo>
                        <a:pt x="290" y="0"/>
                        <a:pt x="1" y="140"/>
                        <a:pt x="170" y="453"/>
                      </a:cubicBezTo>
                      <a:cubicBezTo>
                        <a:pt x="199" y="510"/>
                        <a:pt x="256" y="653"/>
                        <a:pt x="256" y="738"/>
                      </a:cubicBezTo>
                      <a:cubicBezTo>
                        <a:pt x="272" y="883"/>
                        <a:pt x="450" y="955"/>
                        <a:pt x="624" y="955"/>
                      </a:cubicBezTo>
                      <a:cubicBezTo>
                        <a:pt x="759" y="955"/>
                        <a:pt x="890" y="911"/>
                        <a:pt x="940" y="824"/>
                      </a:cubicBezTo>
                      <a:cubicBezTo>
                        <a:pt x="1026" y="710"/>
                        <a:pt x="1197" y="681"/>
                        <a:pt x="1254" y="539"/>
                      </a:cubicBezTo>
                      <a:cubicBezTo>
                        <a:pt x="1456" y="198"/>
                        <a:pt x="1009" y="0"/>
                        <a:pt x="619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25"/>
                <p:cNvSpPr/>
                <p:nvPr/>
              </p:nvSpPr>
              <p:spPr>
                <a:xfrm flipH="1">
                  <a:off x="932773" y="742934"/>
                  <a:ext cx="22306" cy="1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" h="695" extrusionOk="0">
                      <a:moveTo>
                        <a:pt x="806" y="0"/>
                      </a:moveTo>
                      <a:cubicBezTo>
                        <a:pt x="675" y="0"/>
                        <a:pt x="545" y="30"/>
                        <a:pt x="440" y="83"/>
                      </a:cubicBezTo>
                      <a:cubicBezTo>
                        <a:pt x="0" y="314"/>
                        <a:pt x="478" y="695"/>
                        <a:pt x="873" y="695"/>
                      </a:cubicBezTo>
                      <a:cubicBezTo>
                        <a:pt x="966" y="695"/>
                        <a:pt x="1054" y="674"/>
                        <a:pt x="1124" y="625"/>
                      </a:cubicBezTo>
                      <a:cubicBezTo>
                        <a:pt x="1181" y="625"/>
                        <a:pt x="1210" y="625"/>
                        <a:pt x="1238" y="596"/>
                      </a:cubicBezTo>
                      <a:cubicBezTo>
                        <a:pt x="1410" y="539"/>
                        <a:pt x="1467" y="425"/>
                        <a:pt x="1381" y="282"/>
                      </a:cubicBezTo>
                      <a:cubicBezTo>
                        <a:pt x="1255" y="85"/>
                        <a:pt x="1028" y="0"/>
                        <a:pt x="806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25"/>
                <p:cNvSpPr/>
                <p:nvPr/>
              </p:nvSpPr>
              <p:spPr>
                <a:xfrm flipH="1">
                  <a:off x="870298" y="908061"/>
                  <a:ext cx="19538" cy="1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662" extrusionOk="0">
                      <a:moveTo>
                        <a:pt x="549" y="1"/>
                      </a:moveTo>
                      <a:cubicBezTo>
                        <a:pt x="421" y="1"/>
                        <a:pt x="294" y="30"/>
                        <a:pt x="200" y="97"/>
                      </a:cubicBezTo>
                      <a:cubicBezTo>
                        <a:pt x="0" y="240"/>
                        <a:pt x="143" y="468"/>
                        <a:pt x="314" y="554"/>
                      </a:cubicBezTo>
                      <a:cubicBezTo>
                        <a:pt x="439" y="616"/>
                        <a:pt x="590" y="662"/>
                        <a:pt x="739" y="662"/>
                      </a:cubicBezTo>
                      <a:cubicBezTo>
                        <a:pt x="861" y="662"/>
                        <a:pt x="982" y="631"/>
                        <a:pt x="1085" y="554"/>
                      </a:cubicBezTo>
                      <a:cubicBezTo>
                        <a:pt x="1284" y="411"/>
                        <a:pt x="1113" y="183"/>
                        <a:pt x="942" y="97"/>
                      </a:cubicBezTo>
                      <a:cubicBezTo>
                        <a:pt x="837" y="37"/>
                        <a:pt x="692" y="1"/>
                        <a:pt x="549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25"/>
                <p:cNvSpPr/>
                <p:nvPr/>
              </p:nvSpPr>
              <p:spPr>
                <a:xfrm flipH="1">
                  <a:off x="941440" y="897636"/>
                  <a:ext cx="18246" cy="2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" h="814" extrusionOk="0">
                      <a:moveTo>
                        <a:pt x="315" y="1"/>
                      </a:moveTo>
                      <a:cubicBezTo>
                        <a:pt x="200" y="1"/>
                        <a:pt x="115" y="1"/>
                        <a:pt x="1" y="29"/>
                      </a:cubicBezTo>
                      <a:cubicBezTo>
                        <a:pt x="1" y="229"/>
                        <a:pt x="1" y="429"/>
                        <a:pt x="1" y="628"/>
                      </a:cubicBezTo>
                      <a:cubicBezTo>
                        <a:pt x="172" y="731"/>
                        <a:pt x="364" y="813"/>
                        <a:pt x="564" y="813"/>
                      </a:cubicBezTo>
                      <a:cubicBezTo>
                        <a:pt x="697" y="813"/>
                        <a:pt x="834" y="777"/>
                        <a:pt x="971" y="685"/>
                      </a:cubicBezTo>
                      <a:cubicBezTo>
                        <a:pt x="1199" y="514"/>
                        <a:pt x="1028" y="229"/>
                        <a:pt x="800" y="115"/>
                      </a:cubicBezTo>
                      <a:cubicBezTo>
                        <a:pt x="657" y="29"/>
                        <a:pt x="486" y="1"/>
                        <a:pt x="315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25"/>
                <p:cNvSpPr/>
                <p:nvPr/>
              </p:nvSpPr>
              <p:spPr>
                <a:xfrm flipH="1">
                  <a:off x="774860" y="644233"/>
                  <a:ext cx="11723" cy="1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1" h="465" extrusionOk="0">
                      <a:moveTo>
                        <a:pt x="339" y="1"/>
                      </a:moveTo>
                      <a:cubicBezTo>
                        <a:pt x="308" y="1"/>
                        <a:pt x="279" y="3"/>
                        <a:pt x="257" y="8"/>
                      </a:cubicBezTo>
                      <a:cubicBezTo>
                        <a:pt x="57" y="36"/>
                        <a:pt x="0" y="236"/>
                        <a:pt x="200" y="350"/>
                      </a:cubicBezTo>
                      <a:cubicBezTo>
                        <a:pt x="228" y="350"/>
                        <a:pt x="257" y="350"/>
                        <a:pt x="285" y="379"/>
                      </a:cubicBezTo>
                      <a:cubicBezTo>
                        <a:pt x="328" y="421"/>
                        <a:pt x="457" y="464"/>
                        <a:pt x="567" y="464"/>
                      </a:cubicBezTo>
                      <a:cubicBezTo>
                        <a:pt x="678" y="464"/>
                        <a:pt x="770" y="421"/>
                        <a:pt x="742" y="293"/>
                      </a:cubicBezTo>
                      <a:cubicBezTo>
                        <a:pt x="742" y="293"/>
                        <a:pt x="742" y="264"/>
                        <a:pt x="742" y="236"/>
                      </a:cubicBezTo>
                      <a:cubicBezTo>
                        <a:pt x="766" y="68"/>
                        <a:pt x="507" y="1"/>
                        <a:pt x="339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25"/>
                <p:cNvSpPr/>
                <p:nvPr/>
              </p:nvSpPr>
              <p:spPr>
                <a:xfrm flipH="1">
                  <a:off x="799583" y="458681"/>
                  <a:ext cx="16513" cy="1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6" h="615" extrusionOk="0">
                      <a:moveTo>
                        <a:pt x="474" y="0"/>
                      </a:moveTo>
                      <a:cubicBezTo>
                        <a:pt x="375" y="0"/>
                        <a:pt x="279" y="21"/>
                        <a:pt x="201" y="68"/>
                      </a:cubicBezTo>
                      <a:cubicBezTo>
                        <a:pt x="115" y="125"/>
                        <a:pt x="86" y="182"/>
                        <a:pt x="58" y="240"/>
                      </a:cubicBezTo>
                      <a:cubicBezTo>
                        <a:pt x="1" y="439"/>
                        <a:pt x="343" y="553"/>
                        <a:pt x="457" y="582"/>
                      </a:cubicBezTo>
                      <a:cubicBezTo>
                        <a:pt x="486" y="582"/>
                        <a:pt x="514" y="582"/>
                        <a:pt x="543" y="610"/>
                      </a:cubicBezTo>
                      <a:cubicBezTo>
                        <a:pt x="561" y="613"/>
                        <a:pt x="579" y="615"/>
                        <a:pt x="596" y="615"/>
                      </a:cubicBezTo>
                      <a:cubicBezTo>
                        <a:pt x="744" y="615"/>
                        <a:pt x="866" y="513"/>
                        <a:pt x="942" y="411"/>
                      </a:cubicBezTo>
                      <a:cubicBezTo>
                        <a:pt x="1085" y="240"/>
                        <a:pt x="828" y="68"/>
                        <a:pt x="714" y="40"/>
                      </a:cubicBezTo>
                      <a:cubicBezTo>
                        <a:pt x="637" y="14"/>
                        <a:pt x="554" y="0"/>
                        <a:pt x="474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25"/>
                <p:cNvSpPr/>
                <p:nvPr/>
              </p:nvSpPr>
              <p:spPr>
                <a:xfrm flipH="1">
                  <a:off x="823438" y="618007"/>
                  <a:ext cx="29528" cy="1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2" h="772" extrusionOk="0">
                      <a:moveTo>
                        <a:pt x="776" y="1"/>
                      </a:moveTo>
                      <a:cubicBezTo>
                        <a:pt x="642" y="1"/>
                        <a:pt x="518" y="27"/>
                        <a:pt x="429" y="87"/>
                      </a:cubicBezTo>
                      <a:cubicBezTo>
                        <a:pt x="0" y="402"/>
                        <a:pt x="677" y="771"/>
                        <a:pt x="1177" y="771"/>
                      </a:cubicBezTo>
                      <a:cubicBezTo>
                        <a:pt x="1309" y="771"/>
                        <a:pt x="1429" y="746"/>
                        <a:pt x="1513" y="686"/>
                      </a:cubicBezTo>
                      <a:cubicBezTo>
                        <a:pt x="1941" y="370"/>
                        <a:pt x="1282" y="1"/>
                        <a:pt x="77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25"/>
                <p:cNvSpPr/>
                <p:nvPr/>
              </p:nvSpPr>
              <p:spPr>
                <a:xfrm flipH="1">
                  <a:off x="841501" y="672108"/>
                  <a:ext cx="12757" cy="10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9" h="424" extrusionOk="0">
                      <a:moveTo>
                        <a:pt x="341" y="0"/>
                      </a:moveTo>
                      <a:cubicBezTo>
                        <a:pt x="319" y="0"/>
                        <a:pt x="299" y="2"/>
                        <a:pt x="285" y="5"/>
                      </a:cubicBezTo>
                      <a:cubicBezTo>
                        <a:pt x="0" y="34"/>
                        <a:pt x="86" y="291"/>
                        <a:pt x="285" y="348"/>
                      </a:cubicBezTo>
                      <a:lnTo>
                        <a:pt x="371" y="376"/>
                      </a:lnTo>
                      <a:cubicBezTo>
                        <a:pt x="384" y="403"/>
                        <a:pt x="465" y="423"/>
                        <a:pt x="542" y="423"/>
                      </a:cubicBezTo>
                      <a:cubicBezTo>
                        <a:pt x="631" y="423"/>
                        <a:pt x="715" y="396"/>
                        <a:pt x="685" y="319"/>
                      </a:cubicBezTo>
                      <a:lnTo>
                        <a:pt x="713" y="291"/>
                      </a:lnTo>
                      <a:cubicBezTo>
                        <a:pt x="838" y="91"/>
                        <a:pt x="503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25"/>
                <p:cNvSpPr/>
                <p:nvPr/>
              </p:nvSpPr>
              <p:spPr>
                <a:xfrm flipH="1">
                  <a:off x="580518" y="323604"/>
                  <a:ext cx="17364" cy="1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2" h="684" extrusionOk="0">
                      <a:moveTo>
                        <a:pt x="561" y="1"/>
                      </a:moveTo>
                      <a:cubicBezTo>
                        <a:pt x="504" y="1"/>
                        <a:pt x="448" y="8"/>
                        <a:pt x="400" y="22"/>
                      </a:cubicBezTo>
                      <a:cubicBezTo>
                        <a:pt x="229" y="50"/>
                        <a:pt x="1" y="193"/>
                        <a:pt x="143" y="393"/>
                      </a:cubicBezTo>
                      <a:cubicBezTo>
                        <a:pt x="286" y="564"/>
                        <a:pt x="457" y="621"/>
                        <a:pt x="685" y="678"/>
                      </a:cubicBezTo>
                      <a:cubicBezTo>
                        <a:pt x="708" y="682"/>
                        <a:pt x="729" y="683"/>
                        <a:pt x="750" y="683"/>
                      </a:cubicBezTo>
                      <a:cubicBezTo>
                        <a:pt x="887" y="683"/>
                        <a:pt x="986" y="606"/>
                        <a:pt x="1085" y="507"/>
                      </a:cubicBezTo>
                      <a:cubicBezTo>
                        <a:pt x="1142" y="450"/>
                        <a:pt x="1113" y="336"/>
                        <a:pt x="1056" y="279"/>
                      </a:cubicBezTo>
                      <a:cubicBezTo>
                        <a:pt x="1056" y="250"/>
                        <a:pt x="1056" y="250"/>
                        <a:pt x="1028" y="221"/>
                      </a:cubicBezTo>
                      <a:cubicBezTo>
                        <a:pt x="941" y="70"/>
                        <a:pt x="740" y="1"/>
                        <a:pt x="561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25"/>
                <p:cNvSpPr/>
                <p:nvPr/>
              </p:nvSpPr>
              <p:spPr>
                <a:xfrm flipH="1">
                  <a:off x="603507" y="141527"/>
                  <a:ext cx="17364" cy="1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2" h="710" extrusionOk="0">
                      <a:moveTo>
                        <a:pt x="457" y="1"/>
                      </a:moveTo>
                      <a:cubicBezTo>
                        <a:pt x="314" y="1"/>
                        <a:pt x="29" y="58"/>
                        <a:pt x="0" y="257"/>
                      </a:cubicBezTo>
                      <a:cubicBezTo>
                        <a:pt x="0" y="286"/>
                        <a:pt x="0" y="343"/>
                        <a:pt x="29" y="400"/>
                      </a:cubicBezTo>
                      <a:cubicBezTo>
                        <a:pt x="65" y="618"/>
                        <a:pt x="322" y="709"/>
                        <a:pt x="570" y="709"/>
                      </a:cubicBezTo>
                      <a:cubicBezTo>
                        <a:pt x="711" y="709"/>
                        <a:pt x="849" y="680"/>
                        <a:pt x="942" y="628"/>
                      </a:cubicBezTo>
                      <a:lnTo>
                        <a:pt x="913" y="628"/>
                      </a:lnTo>
                      <a:cubicBezTo>
                        <a:pt x="1027" y="600"/>
                        <a:pt x="1142" y="457"/>
                        <a:pt x="1113" y="343"/>
                      </a:cubicBezTo>
                      <a:cubicBezTo>
                        <a:pt x="1113" y="314"/>
                        <a:pt x="1085" y="314"/>
                        <a:pt x="1085" y="286"/>
                      </a:cubicBezTo>
                      <a:cubicBezTo>
                        <a:pt x="999" y="86"/>
                        <a:pt x="742" y="1"/>
                        <a:pt x="54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25"/>
                <p:cNvSpPr/>
                <p:nvPr/>
              </p:nvSpPr>
              <p:spPr>
                <a:xfrm flipH="1">
                  <a:off x="544833" y="121376"/>
                  <a:ext cx="18337" cy="1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6" h="683" extrusionOk="0">
                      <a:moveTo>
                        <a:pt x="455" y="1"/>
                      </a:moveTo>
                      <a:cubicBezTo>
                        <a:pt x="417" y="1"/>
                        <a:pt x="380" y="3"/>
                        <a:pt x="342" y="8"/>
                      </a:cubicBezTo>
                      <a:cubicBezTo>
                        <a:pt x="143" y="36"/>
                        <a:pt x="0" y="179"/>
                        <a:pt x="114" y="379"/>
                      </a:cubicBezTo>
                      <a:cubicBezTo>
                        <a:pt x="143" y="436"/>
                        <a:pt x="200" y="493"/>
                        <a:pt x="257" y="550"/>
                      </a:cubicBezTo>
                      <a:cubicBezTo>
                        <a:pt x="322" y="628"/>
                        <a:pt x="545" y="683"/>
                        <a:pt x="749" y="683"/>
                      </a:cubicBezTo>
                      <a:cubicBezTo>
                        <a:pt x="990" y="683"/>
                        <a:pt x="1205" y="608"/>
                        <a:pt x="1113" y="407"/>
                      </a:cubicBezTo>
                      <a:cubicBezTo>
                        <a:pt x="1056" y="321"/>
                        <a:pt x="1027" y="264"/>
                        <a:pt x="999" y="207"/>
                      </a:cubicBezTo>
                      <a:cubicBezTo>
                        <a:pt x="855" y="64"/>
                        <a:pt x="652" y="1"/>
                        <a:pt x="455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25"/>
                <p:cNvSpPr/>
                <p:nvPr/>
              </p:nvSpPr>
              <p:spPr>
                <a:xfrm flipH="1">
                  <a:off x="572474" y="170402"/>
                  <a:ext cx="29635" cy="1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773" extrusionOk="0">
                      <a:moveTo>
                        <a:pt x="800" y="0"/>
                      </a:moveTo>
                      <a:cubicBezTo>
                        <a:pt x="653" y="0"/>
                        <a:pt x="517" y="31"/>
                        <a:pt x="421" y="101"/>
                      </a:cubicBezTo>
                      <a:cubicBezTo>
                        <a:pt x="1" y="411"/>
                        <a:pt x="645" y="772"/>
                        <a:pt x="1141" y="772"/>
                      </a:cubicBezTo>
                      <a:cubicBezTo>
                        <a:pt x="1285" y="772"/>
                        <a:pt x="1416" y="742"/>
                        <a:pt x="1505" y="672"/>
                      </a:cubicBezTo>
                      <a:cubicBezTo>
                        <a:pt x="1948" y="362"/>
                        <a:pt x="1309" y="0"/>
                        <a:pt x="800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25"/>
                <p:cNvSpPr/>
                <p:nvPr/>
              </p:nvSpPr>
              <p:spPr>
                <a:xfrm flipH="1">
                  <a:off x="645151" y="180752"/>
                  <a:ext cx="20846" cy="2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1" h="805" extrusionOk="0">
                      <a:moveTo>
                        <a:pt x="714" y="1"/>
                      </a:moveTo>
                      <a:cubicBezTo>
                        <a:pt x="457" y="29"/>
                        <a:pt x="286" y="58"/>
                        <a:pt x="144" y="258"/>
                      </a:cubicBezTo>
                      <a:cubicBezTo>
                        <a:pt x="1" y="429"/>
                        <a:pt x="201" y="628"/>
                        <a:pt x="343" y="686"/>
                      </a:cubicBezTo>
                      <a:cubicBezTo>
                        <a:pt x="467" y="756"/>
                        <a:pt x="623" y="805"/>
                        <a:pt x="778" y="805"/>
                      </a:cubicBezTo>
                      <a:cubicBezTo>
                        <a:pt x="874" y="805"/>
                        <a:pt x="969" y="786"/>
                        <a:pt x="1057" y="743"/>
                      </a:cubicBezTo>
                      <a:cubicBezTo>
                        <a:pt x="1085" y="743"/>
                        <a:pt x="1114" y="714"/>
                        <a:pt x="1142" y="714"/>
                      </a:cubicBezTo>
                      <a:cubicBezTo>
                        <a:pt x="1313" y="628"/>
                        <a:pt x="1371" y="543"/>
                        <a:pt x="1342" y="372"/>
                      </a:cubicBezTo>
                      <a:cubicBezTo>
                        <a:pt x="1342" y="372"/>
                        <a:pt x="1342" y="372"/>
                        <a:pt x="1342" y="343"/>
                      </a:cubicBezTo>
                      <a:cubicBezTo>
                        <a:pt x="1342" y="115"/>
                        <a:pt x="885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25"/>
                <p:cNvSpPr/>
                <p:nvPr/>
              </p:nvSpPr>
              <p:spPr>
                <a:xfrm flipH="1">
                  <a:off x="608281" y="68451"/>
                  <a:ext cx="17547" cy="1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" h="641" extrusionOk="0">
                      <a:moveTo>
                        <a:pt x="469" y="1"/>
                      </a:moveTo>
                      <a:cubicBezTo>
                        <a:pt x="242" y="1"/>
                        <a:pt x="1" y="87"/>
                        <a:pt x="41" y="327"/>
                      </a:cubicBezTo>
                      <a:cubicBezTo>
                        <a:pt x="41" y="356"/>
                        <a:pt x="41" y="384"/>
                        <a:pt x="41" y="413"/>
                      </a:cubicBezTo>
                      <a:cubicBezTo>
                        <a:pt x="70" y="584"/>
                        <a:pt x="355" y="641"/>
                        <a:pt x="469" y="641"/>
                      </a:cubicBezTo>
                      <a:cubicBezTo>
                        <a:pt x="954" y="641"/>
                        <a:pt x="1154" y="356"/>
                        <a:pt x="926" y="156"/>
                      </a:cubicBezTo>
                      <a:cubicBezTo>
                        <a:pt x="868" y="99"/>
                        <a:pt x="783" y="70"/>
                        <a:pt x="726" y="42"/>
                      </a:cubicBezTo>
                      <a:cubicBezTo>
                        <a:pt x="658" y="16"/>
                        <a:pt x="565" y="1"/>
                        <a:pt x="469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1" name="Google Shape;2231;p25"/>
                <p:cNvSpPr/>
                <p:nvPr/>
              </p:nvSpPr>
              <p:spPr>
                <a:xfrm flipH="1">
                  <a:off x="542765" y="35000"/>
                  <a:ext cx="23020" cy="1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4" h="745" extrusionOk="0">
                      <a:moveTo>
                        <a:pt x="774" y="1"/>
                      </a:moveTo>
                      <a:cubicBezTo>
                        <a:pt x="595" y="1"/>
                        <a:pt x="409" y="49"/>
                        <a:pt x="258" y="124"/>
                      </a:cubicBezTo>
                      <a:cubicBezTo>
                        <a:pt x="1" y="267"/>
                        <a:pt x="229" y="552"/>
                        <a:pt x="400" y="638"/>
                      </a:cubicBezTo>
                      <a:cubicBezTo>
                        <a:pt x="521" y="707"/>
                        <a:pt x="663" y="745"/>
                        <a:pt x="807" y="745"/>
                      </a:cubicBezTo>
                      <a:cubicBezTo>
                        <a:pt x="901" y="745"/>
                        <a:pt x="995" y="729"/>
                        <a:pt x="1085" y="695"/>
                      </a:cubicBezTo>
                      <a:cubicBezTo>
                        <a:pt x="1171" y="666"/>
                        <a:pt x="1171" y="666"/>
                        <a:pt x="1114" y="666"/>
                      </a:cubicBezTo>
                      <a:cubicBezTo>
                        <a:pt x="1285" y="638"/>
                        <a:pt x="1513" y="495"/>
                        <a:pt x="1342" y="267"/>
                      </a:cubicBezTo>
                      <a:cubicBezTo>
                        <a:pt x="1215" y="76"/>
                        <a:pt x="999" y="1"/>
                        <a:pt x="77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2" name="Google Shape;2232;p25"/>
                <p:cNvSpPr/>
                <p:nvPr/>
              </p:nvSpPr>
              <p:spPr>
                <a:xfrm flipH="1">
                  <a:off x="481233" y="25"/>
                  <a:ext cx="22503" cy="1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632" extrusionOk="0">
                      <a:moveTo>
                        <a:pt x="609" y="0"/>
                      </a:moveTo>
                      <a:cubicBezTo>
                        <a:pt x="569" y="0"/>
                        <a:pt x="536" y="4"/>
                        <a:pt x="514" y="11"/>
                      </a:cubicBezTo>
                      <a:cubicBezTo>
                        <a:pt x="457" y="68"/>
                        <a:pt x="371" y="97"/>
                        <a:pt x="314" y="125"/>
                      </a:cubicBezTo>
                      <a:cubicBezTo>
                        <a:pt x="0" y="325"/>
                        <a:pt x="485" y="582"/>
                        <a:pt x="656" y="610"/>
                      </a:cubicBezTo>
                      <a:cubicBezTo>
                        <a:pt x="712" y="624"/>
                        <a:pt x="765" y="631"/>
                        <a:pt x="817" y="631"/>
                      </a:cubicBezTo>
                      <a:cubicBezTo>
                        <a:pt x="980" y="631"/>
                        <a:pt x="1126" y="562"/>
                        <a:pt x="1255" y="411"/>
                      </a:cubicBezTo>
                      <a:cubicBezTo>
                        <a:pt x="1479" y="162"/>
                        <a:pt x="880" y="0"/>
                        <a:pt x="609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3" name="Google Shape;2233;p25"/>
                <p:cNvSpPr/>
                <p:nvPr/>
              </p:nvSpPr>
              <p:spPr>
                <a:xfrm flipH="1">
                  <a:off x="615016" y="218703"/>
                  <a:ext cx="18200" cy="1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" h="475" extrusionOk="0">
                      <a:moveTo>
                        <a:pt x="483" y="0"/>
                      </a:moveTo>
                      <a:cubicBezTo>
                        <a:pt x="400" y="0"/>
                        <a:pt x="324" y="16"/>
                        <a:pt x="270" y="52"/>
                      </a:cubicBezTo>
                      <a:cubicBezTo>
                        <a:pt x="0" y="255"/>
                        <a:pt x="405" y="475"/>
                        <a:pt x="714" y="475"/>
                      </a:cubicBezTo>
                      <a:cubicBezTo>
                        <a:pt x="796" y="475"/>
                        <a:pt x="872" y="459"/>
                        <a:pt x="926" y="423"/>
                      </a:cubicBezTo>
                      <a:cubicBezTo>
                        <a:pt x="1197" y="220"/>
                        <a:pt x="792" y="0"/>
                        <a:pt x="483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25"/>
                <p:cNvSpPr/>
                <p:nvPr/>
              </p:nvSpPr>
              <p:spPr>
                <a:xfrm flipH="1">
                  <a:off x="708493" y="201727"/>
                  <a:ext cx="23431" cy="1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1" h="789" extrusionOk="0">
                      <a:moveTo>
                        <a:pt x="645" y="1"/>
                      </a:moveTo>
                      <a:cubicBezTo>
                        <a:pt x="527" y="1"/>
                        <a:pt x="412" y="21"/>
                        <a:pt x="285" y="75"/>
                      </a:cubicBezTo>
                      <a:cubicBezTo>
                        <a:pt x="143" y="160"/>
                        <a:pt x="0" y="303"/>
                        <a:pt x="143" y="503"/>
                      </a:cubicBezTo>
                      <a:cubicBezTo>
                        <a:pt x="285" y="703"/>
                        <a:pt x="542" y="760"/>
                        <a:pt x="770" y="788"/>
                      </a:cubicBezTo>
                      <a:cubicBezTo>
                        <a:pt x="999" y="788"/>
                        <a:pt x="1198" y="731"/>
                        <a:pt x="1341" y="560"/>
                      </a:cubicBezTo>
                      <a:cubicBezTo>
                        <a:pt x="1541" y="275"/>
                        <a:pt x="1056" y="46"/>
                        <a:pt x="856" y="18"/>
                      </a:cubicBezTo>
                      <a:cubicBezTo>
                        <a:pt x="783" y="7"/>
                        <a:pt x="714" y="1"/>
                        <a:pt x="645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25"/>
                <p:cNvSpPr/>
                <p:nvPr/>
              </p:nvSpPr>
              <p:spPr>
                <a:xfrm flipH="1">
                  <a:off x="565906" y="254353"/>
                  <a:ext cx="17075" cy="1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" h="448" extrusionOk="0">
                      <a:moveTo>
                        <a:pt x="445" y="0"/>
                      </a:moveTo>
                      <a:cubicBezTo>
                        <a:pt x="367" y="0"/>
                        <a:pt x="296" y="16"/>
                        <a:pt x="247" y="53"/>
                      </a:cubicBezTo>
                      <a:cubicBezTo>
                        <a:pt x="0" y="232"/>
                        <a:pt x="390" y="447"/>
                        <a:pt x="678" y="447"/>
                      </a:cubicBezTo>
                      <a:cubicBezTo>
                        <a:pt x="756" y="447"/>
                        <a:pt x="827" y="431"/>
                        <a:pt x="875" y="395"/>
                      </a:cubicBezTo>
                      <a:cubicBezTo>
                        <a:pt x="1122" y="215"/>
                        <a:pt x="733" y="0"/>
                        <a:pt x="445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25"/>
                <p:cNvSpPr/>
                <p:nvPr/>
              </p:nvSpPr>
              <p:spPr>
                <a:xfrm flipH="1">
                  <a:off x="757983" y="1064438"/>
                  <a:ext cx="16467" cy="1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3" h="633" extrusionOk="0">
                      <a:moveTo>
                        <a:pt x="467" y="1"/>
                      </a:moveTo>
                      <a:cubicBezTo>
                        <a:pt x="442" y="1"/>
                        <a:pt x="420" y="2"/>
                        <a:pt x="400" y="5"/>
                      </a:cubicBezTo>
                      <a:cubicBezTo>
                        <a:pt x="486" y="5"/>
                        <a:pt x="572" y="34"/>
                        <a:pt x="657" y="62"/>
                      </a:cubicBezTo>
                      <a:lnTo>
                        <a:pt x="343" y="62"/>
                      </a:lnTo>
                      <a:cubicBezTo>
                        <a:pt x="305" y="43"/>
                        <a:pt x="267" y="34"/>
                        <a:pt x="231" y="34"/>
                      </a:cubicBezTo>
                      <a:cubicBezTo>
                        <a:pt x="159" y="34"/>
                        <a:pt x="96" y="72"/>
                        <a:pt x="58" y="148"/>
                      </a:cubicBezTo>
                      <a:cubicBezTo>
                        <a:pt x="1" y="233"/>
                        <a:pt x="1" y="319"/>
                        <a:pt x="58" y="376"/>
                      </a:cubicBezTo>
                      <a:cubicBezTo>
                        <a:pt x="115" y="433"/>
                        <a:pt x="172" y="490"/>
                        <a:pt x="229" y="519"/>
                      </a:cubicBezTo>
                      <a:cubicBezTo>
                        <a:pt x="315" y="576"/>
                        <a:pt x="457" y="604"/>
                        <a:pt x="600" y="633"/>
                      </a:cubicBezTo>
                      <a:lnTo>
                        <a:pt x="629" y="633"/>
                      </a:lnTo>
                      <a:cubicBezTo>
                        <a:pt x="828" y="633"/>
                        <a:pt x="1028" y="576"/>
                        <a:pt x="1057" y="405"/>
                      </a:cubicBezTo>
                      <a:cubicBezTo>
                        <a:pt x="1082" y="121"/>
                        <a:pt x="690" y="1"/>
                        <a:pt x="467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25"/>
                <p:cNvSpPr/>
                <p:nvPr/>
              </p:nvSpPr>
              <p:spPr>
                <a:xfrm flipH="1">
                  <a:off x="726708" y="1055363"/>
                  <a:ext cx="20359" cy="14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" h="593" extrusionOk="0">
                      <a:moveTo>
                        <a:pt x="363" y="0"/>
                      </a:moveTo>
                      <a:cubicBezTo>
                        <a:pt x="270" y="0"/>
                        <a:pt x="184" y="20"/>
                        <a:pt x="169" y="83"/>
                      </a:cubicBezTo>
                      <a:cubicBezTo>
                        <a:pt x="140" y="111"/>
                        <a:pt x="140" y="140"/>
                        <a:pt x="112" y="197"/>
                      </a:cubicBezTo>
                      <a:cubicBezTo>
                        <a:pt x="1" y="485"/>
                        <a:pt x="222" y="592"/>
                        <a:pt x="473" y="592"/>
                      </a:cubicBezTo>
                      <a:cubicBezTo>
                        <a:pt x="868" y="592"/>
                        <a:pt x="1339" y="327"/>
                        <a:pt x="711" y="83"/>
                      </a:cubicBezTo>
                      <a:cubicBezTo>
                        <a:pt x="654" y="54"/>
                        <a:pt x="597" y="54"/>
                        <a:pt x="568" y="26"/>
                      </a:cubicBezTo>
                      <a:cubicBezTo>
                        <a:pt x="517" y="13"/>
                        <a:pt x="437" y="0"/>
                        <a:pt x="363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25"/>
                <p:cNvSpPr/>
                <p:nvPr/>
              </p:nvSpPr>
              <p:spPr>
                <a:xfrm flipH="1">
                  <a:off x="348422" y="1148339"/>
                  <a:ext cx="23872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838" extrusionOk="0">
                      <a:moveTo>
                        <a:pt x="706" y="1"/>
                      </a:moveTo>
                      <a:cubicBezTo>
                        <a:pt x="560" y="1"/>
                        <a:pt x="419" y="38"/>
                        <a:pt x="314" y="130"/>
                      </a:cubicBezTo>
                      <a:lnTo>
                        <a:pt x="257" y="159"/>
                      </a:lnTo>
                      <a:cubicBezTo>
                        <a:pt x="0" y="330"/>
                        <a:pt x="200" y="615"/>
                        <a:pt x="400" y="729"/>
                      </a:cubicBezTo>
                      <a:cubicBezTo>
                        <a:pt x="541" y="792"/>
                        <a:pt x="716" y="837"/>
                        <a:pt x="888" y="837"/>
                      </a:cubicBezTo>
                      <a:cubicBezTo>
                        <a:pt x="1029" y="837"/>
                        <a:pt x="1168" y="806"/>
                        <a:pt x="1284" y="729"/>
                      </a:cubicBezTo>
                      <a:lnTo>
                        <a:pt x="1341" y="701"/>
                      </a:lnTo>
                      <a:cubicBezTo>
                        <a:pt x="1570" y="501"/>
                        <a:pt x="1398" y="244"/>
                        <a:pt x="1199" y="130"/>
                      </a:cubicBezTo>
                      <a:cubicBezTo>
                        <a:pt x="1060" y="53"/>
                        <a:pt x="879" y="1"/>
                        <a:pt x="70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25"/>
                <p:cNvSpPr/>
                <p:nvPr/>
              </p:nvSpPr>
              <p:spPr>
                <a:xfrm flipH="1">
                  <a:off x="352330" y="1093188"/>
                  <a:ext cx="16239" cy="1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70" extrusionOk="0">
                      <a:moveTo>
                        <a:pt x="448" y="0"/>
                      </a:moveTo>
                      <a:cubicBezTo>
                        <a:pt x="281" y="0"/>
                        <a:pt x="118" y="61"/>
                        <a:pt x="69" y="225"/>
                      </a:cubicBezTo>
                      <a:cubicBezTo>
                        <a:pt x="41" y="282"/>
                        <a:pt x="41" y="339"/>
                        <a:pt x="69" y="396"/>
                      </a:cubicBezTo>
                      <a:cubicBezTo>
                        <a:pt x="1" y="578"/>
                        <a:pt x="297" y="670"/>
                        <a:pt x="506" y="670"/>
                      </a:cubicBezTo>
                      <a:cubicBezTo>
                        <a:pt x="559" y="670"/>
                        <a:pt x="606" y="664"/>
                        <a:pt x="640" y="653"/>
                      </a:cubicBezTo>
                      <a:cubicBezTo>
                        <a:pt x="811" y="653"/>
                        <a:pt x="1068" y="567"/>
                        <a:pt x="1039" y="367"/>
                      </a:cubicBezTo>
                      <a:cubicBezTo>
                        <a:pt x="1011" y="225"/>
                        <a:pt x="897" y="168"/>
                        <a:pt x="782" y="82"/>
                      </a:cubicBezTo>
                      <a:cubicBezTo>
                        <a:pt x="697" y="33"/>
                        <a:pt x="571" y="0"/>
                        <a:pt x="448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25"/>
                <p:cNvSpPr/>
                <p:nvPr/>
              </p:nvSpPr>
              <p:spPr>
                <a:xfrm flipH="1">
                  <a:off x="210032" y="591357"/>
                  <a:ext cx="20846" cy="1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1" h="708" extrusionOk="0">
                      <a:moveTo>
                        <a:pt x="602" y="0"/>
                      </a:moveTo>
                      <a:cubicBezTo>
                        <a:pt x="470" y="0"/>
                        <a:pt x="337" y="29"/>
                        <a:pt x="229" y="97"/>
                      </a:cubicBezTo>
                      <a:cubicBezTo>
                        <a:pt x="1" y="268"/>
                        <a:pt x="172" y="496"/>
                        <a:pt x="343" y="610"/>
                      </a:cubicBezTo>
                      <a:cubicBezTo>
                        <a:pt x="464" y="671"/>
                        <a:pt x="616" y="707"/>
                        <a:pt x="766" y="707"/>
                      </a:cubicBezTo>
                      <a:cubicBezTo>
                        <a:pt x="901" y="707"/>
                        <a:pt x="1034" y="678"/>
                        <a:pt x="1142" y="610"/>
                      </a:cubicBezTo>
                      <a:cubicBezTo>
                        <a:pt x="1370" y="439"/>
                        <a:pt x="1199" y="211"/>
                        <a:pt x="999" y="97"/>
                      </a:cubicBezTo>
                      <a:cubicBezTo>
                        <a:pt x="894" y="37"/>
                        <a:pt x="749" y="0"/>
                        <a:pt x="602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25"/>
                <p:cNvSpPr/>
                <p:nvPr/>
              </p:nvSpPr>
              <p:spPr>
                <a:xfrm flipH="1">
                  <a:off x="187909" y="668833"/>
                  <a:ext cx="19097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622" extrusionOk="0">
                      <a:moveTo>
                        <a:pt x="457" y="0"/>
                      </a:moveTo>
                      <a:cubicBezTo>
                        <a:pt x="335" y="0"/>
                        <a:pt x="220" y="31"/>
                        <a:pt x="143" y="108"/>
                      </a:cubicBezTo>
                      <a:cubicBezTo>
                        <a:pt x="57" y="136"/>
                        <a:pt x="0" y="193"/>
                        <a:pt x="0" y="308"/>
                      </a:cubicBezTo>
                      <a:cubicBezTo>
                        <a:pt x="57" y="564"/>
                        <a:pt x="428" y="621"/>
                        <a:pt x="656" y="621"/>
                      </a:cubicBezTo>
                      <a:cubicBezTo>
                        <a:pt x="913" y="621"/>
                        <a:pt x="1255" y="422"/>
                        <a:pt x="970" y="165"/>
                      </a:cubicBezTo>
                      <a:cubicBezTo>
                        <a:pt x="865" y="77"/>
                        <a:pt x="652" y="0"/>
                        <a:pt x="457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2" name="Google Shape;2242;p25"/>
                <p:cNvSpPr/>
                <p:nvPr/>
              </p:nvSpPr>
              <p:spPr>
                <a:xfrm flipH="1">
                  <a:off x="240836" y="631908"/>
                  <a:ext cx="18945" cy="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6" h="677" extrusionOk="0">
                      <a:moveTo>
                        <a:pt x="494" y="1"/>
                      </a:moveTo>
                      <a:cubicBezTo>
                        <a:pt x="310" y="1"/>
                        <a:pt x="136" y="62"/>
                        <a:pt x="76" y="244"/>
                      </a:cubicBezTo>
                      <a:lnTo>
                        <a:pt x="76" y="272"/>
                      </a:lnTo>
                      <a:cubicBezTo>
                        <a:pt x="0" y="575"/>
                        <a:pt x="459" y="677"/>
                        <a:pt x="705" y="677"/>
                      </a:cubicBezTo>
                      <a:cubicBezTo>
                        <a:pt x="737" y="677"/>
                        <a:pt x="766" y="675"/>
                        <a:pt x="789" y="672"/>
                      </a:cubicBezTo>
                      <a:lnTo>
                        <a:pt x="846" y="643"/>
                      </a:lnTo>
                      <a:cubicBezTo>
                        <a:pt x="1188" y="586"/>
                        <a:pt x="1246" y="272"/>
                        <a:pt x="932" y="101"/>
                      </a:cubicBezTo>
                      <a:cubicBezTo>
                        <a:pt x="825" y="48"/>
                        <a:pt x="656" y="1"/>
                        <a:pt x="49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" name="Google Shape;2243;p25"/>
                <p:cNvSpPr/>
                <p:nvPr/>
              </p:nvSpPr>
              <p:spPr>
                <a:xfrm flipH="1">
                  <a:off x="384867" y="492256"/>
                  <a:ext cx="19964" cy="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3" h="754" extrusionOk="0">
                      <a:moveTo>
                        <a:pt x="571" y="1"/>
                      </a:moveTo>
                      <a:cubicBezTo>
                        <a:pt x="477" y="1"/>
                        <a:pt x="388" y="20"/>
                        <a:pt x="314" y="66"/>
                      </a:cubicBezTo>
                      <a:cubicBezTo>
                        <a:pt x="286" y="66"/>
                        <a:pt x="286" y="95"/>
                        <a:pt x="286" y="95"/>
                      </a:cubicBezTo>
                      <a:cubicBezTo>
                        <a:pt x="200" y="123"/>
                        <a:pt x="114" y="152"/>
                        <a:pt x="86" y="238"/>
                      </a:cubicBezTo>
                      <a:cubicBezTo>
                        <a:pt x="0" y="380"/>
                        <a:pt x="57" y="466"/>
                        <a:pt x="143" y="551"/>
                      </a:cubicBezTo>
                      <a:lnTo>
                        <a:pt x="172" y="580"/>
                      </a:lnTo>
                      <a:cubicBezTo>
                        <a:pt x="301" y="690"/>
                        <a:pt x="501" y="753"/>
                        <a:pt x="688" y="753"/>
                      </a:cubicBezTo>
                      <a:cubicBezTo>
                        <a:pt x="791" y="753"/>
                        <a:pt x="890" y="735"/>
                        <a:pt x="970" y="694"/>
                      </a:cubicBezTo>
                      <a:cubicBezTo>
                        <a:pt x="999" y="694"/>
                        <a:pt x="1028" y="694"/>
                        <a:pt x="1028" y="666"/>
                      </a:cubicBezTo>
                      <a:cubicBezTo>
                        <a:pt x="1284" y="580"/>
                        <a:pt x="1313" y="352"/>
                        <a:pt x="1113" y="180"/>
                      </a:cubicBezTo>
                      <a:cubicBezTo>
                        <a:pt x="978" y="84"/>
                        <a:pt x="765" y="1"/>
                        <a:pt x="571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" name="Google Shape;2244;p25"/>
                <p:cNvSpPr/>
                <p:nvPr/>
              </p:nvSpPr>
              <p:spPr>
                <a:xfrm flipH="1">
                  <a:off x="403173" y="445780"/>
                  <a:ext cx="15904" cy="1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" h="401" extrusionOk="0">
                      <a:moveTo>
                        <a:pt x="403" y="1"/>
                      </a:moveTo>
                      <a:cubicBezTo>
                        <a:pt x="334" y="1"/>
                        <a:pt x="270" y="13"/>
                        <a:pt x="224" y="42"/>
                      </a:cubicBezTo>
                      <a:cubicBezTo>
                        <a:pt x="0" y="221"/>
                        <a:pt x="356" y="400"/>
                        <a:pt x="616" y="400"/>
                      </a:cubicBezTo>
                      <a:cubicBezTo>
                        <a:pt x="687" y="400"/>
                        <a:pt x="752" y="387"/>
                        <a:pt x="795" y="356"/>
                      </a:cubicBezTo>
                      <a:cubicBezTo>
                        <a:pt x="1045" y="197"/>
                        <a:pt x="678" y="1"/>
                        <a:pt x="40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25"/>
                <p:cNvSpPr/>
                <p:nvPr/>
              </p:nvSpPr>
              <p:spPr>
                <a:xfrm flipH="1">
                  <a:off x="426086" y="491431"/>
                  <a:ext cx="15889" cy="1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401" extrusionOk="0">
                      <a:moveTo>
                        <a:pt x="412" y="1"/>
                      </a:moveTo>
                      <a:cubicBezTo>
                        <a:pt x="346" y="1"/>
                        <a:pt x="287" y="14"/>
                        <a:pt x="246" y="42"/>
                      </a:cubicBezTo>
                      <a:cubicBezTo>
                        <a:pt x="0" y="221"/>
                        <a:pt x="351" y="400"/>
                        <a:pt x="624" y="400"/>
                      </a:cubicBezTo>
                      <a:cubicBezTo>
                        <a:pt x="699" y="400"/>
                        <a:pt x="768" y="387"/>
                        <a:pt x="817" y="356"/>
                      </a:cubicBezTo>
                      <a:cubicBezTo>
                        <a:pt x="1045" y="197"/>
                        <a:pt x="673" y="1"/>
                        <a:pt x="41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25"/>
                <p:cNvSpPr/>
                <p:nvPr/>
              </p:nvSpPr>
              <p:spPr>
                <a:xfrm flipH="1">
                  <a:off x="473174" y="453330"/>
                  <a:ext cx="18428" cy="1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" h="598" extrusionOk="0">
                      <a:moveTo>
                        <a:pt x="522" y="1"/>
                      </a:moveTo>
                      <a:cubicBezTo>
                        <a:pt x="459" y="1"/>
                        <a:pt x="405" y="9"/>
                        <a:pt x="372" y="26"/>
                      </a:cubicBezTo>
                      <a:cubicBezTo>
                        <a:pt x="286" y="54"/>
                        <a:pt x="229" y="83"/>
                        <a:pt x="172" y="140"/>
                      </a:cubicBezTo>
                      <a:cubicBezTo>
                        <a:pt x="1" y="254"/>
                        <a:pt x="144" y="425"/>
                        <a:pt x="258" y="511"/>
                      </a:cubicBezTo>
                      <a:cubicBezTo>
                        <a:pt x="370" y="559"/>
                        <a:pt x="499" y="598"/>
                        <a:pt x="622" y="598"/>
                      </a:cubicBezTo>
                      <a:cubicBezTo>
                        <a:pt x="718" y="598"/>
                        <a:pt x="810" y="573"/>
                        <a:pt x="885" y="511"/>
                      </a:cubicBezTo>
                      <a:cubicBezTo>
                        <a:pt x="942" y="482"/>
                        <a:pt x="1000" y="425"/>
                        <a:pt x="1028" y="368"/>
                      </a:cubicBezTo>
                      <a:cubicBezTo>
                        <a:pt x="1212" y="138"/>
                        <a:pt x="785" y="1"/>
                        <a:pt x="52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25"/>
                <p:cNvSpPr/>
                <p:nvPr/>
              </p:nvSpPr>
              <p:spPr>
                <a:xfrm flipH="1">
                  <a:off x="597455" y="576682"/>
                  <a:ext cx="14810" cy="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384" extrusionOk="0">
                      <a:moveTo>
                        <a:pt x="406" y="0"/>
                      </a:moveTo>
                      <a:cubicBezTo>
                        <a:pt x="329" y="0"/>
                        <a:pt x="257" y="17"/>
                        <a:pt x="205" y="56"/>
                      </a:cubicBezTo>
                      <a:cubicBezTo>
                        <a:pt x="0" y="192"/>
                        <a:pt x="338" y="383"/>
                        <a:pt x="600" y="383"/>
                      </a:cubicBezTo>
                      <a:cubicBezTo>
                        <a:pt x="667" y="383"/>
                        <a:pt x="729" y="371"/>
                        <a:pt x="775" y="341"/>
                      </a:cubicBezTo>
                      <a:cubicBezTo>
                        <a:pt x="973" y="188"/>
                        <a:pt x="663" y="0"/>
                        <a:pt x="406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25"/>
                <p:cNvSpPr/>
                <p:nvPr/>
              </p:nvSpPr>
              <p:spPr>
                <a:xfrm flipH="1">
                  <a:off x="169907" y="1737321"/>
                  <a:ext cx="19386" cy="1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19" extrusionOk="0">
                      <a:moveTo>
                        <a:pt x="466" y="1"/>
                      </a:moveTo>
                      <a:cubicBezTo>
                        <a:pt x="234" y="1"/>
                        <a:pt x="0" y="87"/>
                        <a:pt x="20" y="360"/>
                      </a:cubicBezTo>
                      <a:cubicBezTo>
                        <a:pt x="20" y="360"/>
                        <a:pt x="20" y="389"/>
                        <a:pt x="48" y="417"/>
                      </a:cubicBezTo>
                      <a:cubicBezTo>
                        <a:pt x="111" y="607"/>
                        <a:pt x="376" y="718"/>
                        <a:pt x="613" y="718"/>
                      </a:cubicBezTo>
                      <a:cubicBezTo>
                        <a:pt x="698" y="718"/>
                        <a:pt x="779" y="704"/>
                        <a:pt x="847" y="674"/>
                      </a:cubicBezTo>
                      <a:lnTo>
                        <a:pt x="790" y="674"/>
                      </a:lnTo>
                      <a:cubicBezTo>
                        <a:pt x="1275" y="589"/>
                        <a:pt x="1132" y="189"/>
                        <a:pt x="761" y="46"/>
                      </a:cubicBezTo>
                      <a:cubicBezTo>
                        <a:pt x="680" y="19"/>
                        <a:pt x="573" y="1"/>
                        <a:pt x="46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25"/>
                <p:cNvSpPr/>
                <p:nvPr/>
              </p:nvSpPr>
              <p:spPr>
                <a:xfrm flipH="1">
                  <a:off x="258397" y="2232352"/>
                  <a:ext cx="25620" cy="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" h="1038" extrusionOk="0">
                      <a:moveTo>
                        <a:pt x="663" y="1"/>
                      </a:moveTo>
                      <a:cubicBezTo>
                        <a:pt x="596" y="1"/>
                        <a:pt x="527" y="7"/>
                        <a:pt x="457" y="18"/>
                      </a:cubicBezTo>
                      <a:cubicBezTo>
                        <a:pt x="315" y="47"/>
                        <a:pt x="58" y="161"/>
                        <a:pt x="29" y="361"/>
                      </a:cubicBezTo>
                      <a:cubicBezTo>
                        <a:pt x="1" y="560"/>
                        <a:pt x="115" y="674"/>
                        <a:pt x="258" y="789"/>
                      </a:cubicBezTo>
                      <a:cubicBezTo>
                        <a:pt x="432" y="963"/>
                        <a:pt x="706" y="1037"/>
                        <a:pt x="953" y="1037"/>
                      </a:cubicBezTo>
                      <a:cubicBezTo>
                        <a:pt x="1030" y="1037"/>
                        <a:pt x="1103" y="1030"/>
                        <a:pt x="1171" y="1017"/>
                      </a:cubicBezTo>
                      <a:cubicBezTo>
                        <a:pt x="1371" y="988"/>
                        <a:pt x="1684" y="817"/>
                        <a:pt x="1599" y="560"/>
                      </a:cubicBezTo>
                      <a:cubicBezTo>
                        <a:pt x="1542" y="418"/>
                        <a:pt x="1485" y="332"/>
                        <a:pt x="1371" y="246"/>
                      </a:cubicBezTo>
                      <a:cubicBezTo>
                        <a:pt x="1166" y="88"/>
                        <a:pt x="926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25"/>
                <p:cNvSpPr/>
                <p:nvPr/>
              </p:nvSpPr>
              <p:spPr>
                <a:xfrm flipH="1">
                  <a:off x="184215" y="2204977"/>
                  <a:ext cx="15631" cy="1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708" extrusionOk="0">
                      <a:moveTo>
                        <a:pt x="257" y="0"/>
                      </a:moveTo>
                      <a:cubicBezTo>
                        <a:pt x="171" y="0"/>
                        <a:pt x="86" y="29"/>
                        <a:pt x="0" y="58"/>
                      </a:cubicBezTo>
                      <a:cubicBezTo>
                        <a:pt x="0" y="229"/>
                        <a:pt x="29" y="428"/>
                        <a:pt x="29" y="600"/>
                      </a:cubicBezTo>
                      <a:cubicBezTo>
                        <a:pt x="154" y="662"/>
                        <a:pt x="305" y="708"/>
                        <a:pt x="453" y="708"/>
                      </a:cubicBezTo>
                      <a:cubicBezTo>
                        <a:pt x="576" y="708"/>
                        <a:pt x="696" y="677"/>
                        <a:pt x="799" y="600"/>
                      </a:cubicBezTo>
                      <a:cubicBezTo>
                        <a:pt x="1027" y="428"/>
                        <a:pt x="856" y="200"/>
                        <a:pt x="685" y="115"/>
                      </a:cubicBezTo>
                      <a:cubicBezTo>
                        <a:pt x="542" y="29"/>
                        <a:pt x="400" y="0"/>
                        <a:pt x="257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25"/>
                <p:cNvSpPr/>
                <p:nvPr/>
              </p:nvSpPr>
              <p:spPr>
                <a:xfrm flipH="1">
                  <a:off x="253198" y="2104400"/>
                  <a:ext cx="882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1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9" y="0"/>
                        <a:pt x="58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" name="Google Shape;2252;p25"/>
                <p:cNvSpPr/>
                <p:nvPr/>
              </p:nvSpPr>
              <p:spPr>
                <a:xfrm flipH="1">
                  <a:off x="246021" y="2090000"/>
                  <a:ext cx="17166" cy="1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577" extrusionOk="0">
                      <a:moveTo>
                        <a:pt x="428" y="1"/>
                      </a:moveTo>
                      <a:cubicBezTo>
                        <a:pt x="396" y="1"/>
                        <a:pt x="366" y="2"/>
                        <a:pt x="343" y="6"/>
                      </a:cubicBezTo>
                      <a:lnTo>
                        <a:pt x="314" y="6"/>
                      </a:lnTo>
                      <a:cubicBezTo>
                        <a:pt x="172" y="6"/>
                        <a:pt x="1" y="120"/>
                        <a:pt x="29" y="291"/>
                      </a:cubicBezTo>
                      <a:cubicBezTo>
                        <a:pt x="86" y="462"/>
                        <a:pt x="286" y="548"/>
                        <a:pt x="457" y="548"/>
                      </a:cubicBezTo>
                      <a:cubicBezTo>
                        <a:pt x="514" y="576"/>
                        <a:pt x="543" y="576"/>
                        <a:pt x="600" y="576"/>
                      </a:cubicBezTo>
                      <a:lnTo>
                        <a:pt x="657" y="576"/>
                      </a:lnTo>
                      <a:cubicBezTo>
                        <a:pt x="799" y="576"/>
                        <a:pt x="1028" y="576"/>
                        <a:pt x="1028" y="405"/>
                      </a:cubicBezTo>
                      <a:cubicBezTo>
                        <a:pt x="1028" y="405"/>
                        <a:pt x="1028" y="377"/>
                        <a:pt x="1028" y="377"/>
                      </a:cubicBezTo>
                      <a:cubicBezTo>
                        <a:pt x="1128" y="100"/>
                        <a:pt x="674" y="1"/>
                        <a:pt x="428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" name="Google Shape;2253;p25"/>
                <p:cNvSpPr/>
                <p:nvPr/>
              </p:nvSpPr>
              <p:spPr>
                <a:xfrm flipH="1">
                  <a:off x="254383" y="2174651"/>
                  <a:ext cx="18641" cy="1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649" extrusionOk="0">
                      <a:moveTo>
                        <a:pt x="378" y="0"/>
                      </a:moveTo>
                      <a:cubicBezTo>
                        <a:pt x="190" y="0"/>
                        <a:pt x="29" y="70"/>
                        <a:pt x="20" y="243"/>
                      </a:cubicBezTo>
                      <a:lnTo>
                        <a:pt x="20" y="272"/>
                      </a:lnTo>
                      <a:cubicBezTo>
                        <a:pt x="0" y="508"/>
                        <a:pt x="318" y="649"/>
                        <a:pt x="593" y="649"/>
                      </a:cubicBezTo>
                      <a:cubicBezTo>
                        <a:pt x="717" y="649"/>
                        <a:pt x="833" y="620"/>
                        <a:pt x="904" y="557"/>
                      </a:cubicBezTo>
                      <a:cubicBezTo>
                        <a:pt x="904" y="557"/>
                        <a:pt x="904" y="557"/>
                        <a:pt x="904" y="529"/>
                      </a:cubicBezTo>
                      <a:cubicBezTo>
                        <a:pt x="1225" y="264"/>
                        <a:pt x="747" y="0"/>
                        <a:pt x="378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" name="Google Shape;2254;p25"/>
                <p:cNvSpPr/>
                <p:nvPr/>
              </p:nvSpPr>
              <p:spPr>
                <a:xfrm flipH="1">
                  <a:off x="311323" y="2186951"/>
                  <a:ext cx="22579" cy="2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" h="926" extrusionOk="0">
                      <a:moveTo>
                        <a:pt x="671" y="0"/>
                      </a:moveTo>
                      <a:cubicBezTo>
                        <a:pt x="479" y="0"/>
                        <a:pt x="301" y="42"/>
                        <a:pt x="200" y="122"/>
                      </a:cubicBezTo>
                      <a:cubicBezTo>
                        <a:pt x="86" y="236"/>
                        <a:pt x="1" y="351"/>
                        <a:pt x="58" y="493"/>
                      </a:cubicBezTo>
                      <a:cubicBezTo>
                        <a:pt x="124" y="790"/>
                        <a:pt x="448" y="925"/>
                        <a:pt x="770" y="925"/>
                      </a:cubicBezTo>
                      <a:cubicBezTo>
                        <a:pt x="1005" y="925"/>
                        <a:pt x="1238" y="854"/>
                        <a:pt x="1370" y="721"/>
                      </a:cubicBezTo>
                      <a:cubicBezTo>
                        <a:pt x="1456" y="664"/>
                        <a:pt x="1484" y="579"/>
                        <a:pt x="1456" y="465"/>
                      </a:cubicBezTo>
                      <a:cubicBezTo>
                        <a:pt x="1456" y="465"/>
                        <a:pt x="1456" y="436"/>
                        <a:pt x="1456" y="436"/>
                      </a:cubicBezTo>
                      <a:cubicBezTo>
                        <a:pt x="1419" y="140"/>
                        <a:pt x="1023" y="0"/>
                        <a:pt x="67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5" name="Google Shape;2255;p25"/>
                <p:cNvSpPr/>
                <p:nvPr/>
              </p:nvSpPr>
              <p:spPr>
                <a:xfrm flipH="1">
                  <a:off x="313057" y="2204977"/>
                  <a:ext cx="456" cy="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58" extrusionOk="0">
                      <a:moveTo>
                        <a:pt x="1" y="58"/>
                      </a:moveTo>
                      <a:cubicBezTo>
                        <a:pt x="1" y="29"/>
                        <a:pt x="29" y="29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29"/>
                        <a:pt x="1" y="29"/>
                        <a:pt x="1" y="58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25"/>
                <p:cNvSpPr/>
                <p:nvPr/>
              </p:nvSpPr>
              <p:spPr>
                <a:xfrm flipH="1">
                  <a:off x="303082" y="1912848"/>
                  <a:ext cx="23872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838" extrusionOk="0">
                      <a:moveTo>
                        <a:pt x="706" y="1"/>
                      </a:moveTo>
                      <a:cubicBezTo>
                        <a:pt x="560" y="1"/>
                        <a:pt x="419" y="38"/>
                        <a:pt x="314" y="130"/>
                      </a:cubicBezTo>
                      <a:lnTo>
                        <a:pt x="257" y="159"/>
                      </a:lnTo>
                      <a:cubicBezTo>
                        <a:pt x="0" y="330"/>
                        <a:pt x="200" y="615"/>
                        <a:pt x="400" y="729"/>
                      </a:cubicBezTo>
                      <a:cubicBezTo>
                        <a:pt x="541" y="792"/>
                        <a:pt x="716" y="837"/>
                        <a:pt x="888" y="837"/>
                      </a:cubicBezTo>
                      <a:cubicBezTo>
                        <a:pt x="1029" y="837"/>
                        <a:pt x="1168" y="806"/>
                        <a:pt x="1284" y="729"/>
                      </a:cubicBezTo>
                      <a:lnTo>
                        <a:pt x="1341" y="701"/>
                      </a:lnTo>
                      <a:cubicBezTo>
                        <a:pt x="1570" y="501"/>
                        <a:pt x="1398" y="244"/>
                        <a:pt x="1199" y="130"/>
                      </a:cubicBezTo>
                      <a:cubicBezTo>
                        <a:pt x="1060" y="53"/>
                        <a:pt x="879" y="1"/>
                        <a:pt x="70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7" name="Google Shape;2257;p25"/>
                <p:cNvSpPr/>
                <p:nvPr/>
              </p:nvSpPr>
              <p:spPr>
                <a:xfrm flipH="1">
                  <a:off x="306990" y="1857697"/>
                  <a:ext cx="16239" cy="1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70" extrusionOk="0">
                      <a:moveTo>
                        <a:pt x="448" y="0"/>
                      </a:moveTo>
                      <a:cubicBezTo>
                        <a:pt x="281" y="0"/>
                        <a:pt x="118" y="61"/>
                        <a:pt x="69" y="225"/>
                      </a:cubicBezTo>
                      <a:cubicBezTo>
                        <a:pt x="41" y="282"/>
                        <a:pt x="41" y="339"/>
                        <a:pt x="69" y="396"/>
                      </a:cubicBezTo>
                      <a:cubicBezTo>
                        <a:pt x="1" y="578"/>
                        <a:pt x="297" y="670"/>
                        <a:pt x="506" y="670"/>
                      </a:cubicBezTo>
                      <a:cubicBezTo>
                        <a:pt x="559" y="670"/>
                        <a:pt x="606" y="664"/>
                        <a:pt x="640" y="653"/>
                      </a:cubicBezTo>
                      <a:cubicBezTo>
                        <a:pt x="811" y="653"/>
                        <a:pt x="1068" y="567"/>
                        <a:pt x="1039" y="367"/>
                      </a:cubicBezTo>
                      <a:cubicBezTo>
                        <a:pt x="1011" y="225"/>
                        <a:pt x="897" y="168"/>
                        <a:pt x="782" y="82"/>
                      </a:cubicBezTo>
                      <a:cubicBezTo>
                        <a:pt x="697" y="33"/>
                        <a:pt x="571" y="0"/>
                        <a:pt x="448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25"/>
                <p:cNvSpPr/>
                <p:nvPr/>
              </p:nvSpPr>
              <p:spPr>
                <a:xfrm flipH="1">
                  <a:off x="975285" y="120076"/>
                  <a:ext cx="16923" cy="1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3" h="647" extrusionOk="0">
                      <a:moveTo>
                        <a:pt x="399" y="1"/>
                      </a:moveTo>
                      <a:cubicBezTo>
                        <a:pt x="0" y="86"/>
                        <a:pt x="114" y="457"/>
                        <a:pt x="457" y="571"/>
                      </a:cubicBezTo>
                      <a:cubicBezTo>
                        <a:pt x="485" y="571"/>
                        <a:pt x="542" y="600"/>
                        <a:pt x="571" y="600"/>
                      </a:cubicBezTo>
                      <a:cubicBezTo>
                        <a:pt x="637" y="626"/>
                        <a:pt x="727" y="647"/>
                        <a:pt x="811" y="647"/>
                      </a:cubicBezTo>
                      <a:cubicBezTo>
                        <a:pt x="908" y="647"/>
                        <a:pt x="997" y="619"/>
                        <a:pt x="1027" y="543"/>
                      </a:cubicBezTo>
                      <a:cubicBezTo>
                        <a:pt x="1056" y="514"/>
                        <a:pt x="1056" y="486"/>
                        <a:pt x="1084" y="457"/>
                      </a:cubicBezTo>
                      <a:cubicBezTo>
                        <a:pt x="1113" y="400"/>
                        <a:pt x="1113" y="372"/>
                        <a:pt x="1113" y="343"/>
                      </a:cubicBezTo>
                      <a:cubicBezTo>
                        <a:pt x="1113" y="315"/>
                        <a:pt x="1113" y="315"/>
                        <a:pt x="1113" y="286"/>
                      </a:cubicBezTo>
                      <a:cubicBezTo>
                        <a:pt x="1113" y="286"/>
                        <a:pt x="1113" y="258"/>
                        <a:pt x="1084" y="258"/>
                      </a:cubicBezTo>
                      <a:cubicBezTo>
                        <a:pt x="1084" y="229"/>
                        <a:pt x="1056" y="200"/>
                        <a:pt x="1056" y="172"/>
                      </a:cubicBezTo>
                      <a:lnTo>
                        <a:pt x="1027" y="172"/>
                      </a:lnTo>
                      <a:cubicBezTo>
                        <a:pt x="970" y="115"/>
                        <a:pt x="856" y="58"/>
                        <a:pt x="742" y="29"/>
                      </a:cubicBezTo>
                      <a:cubicBezTo>
                        <a:pt x="656" y="1"/>
                        <a:pt x="599" y="1"/>
                        <a:pt x="54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25"/>
                <p:cNvSpPr/>
                <p:nvPr/>
              </p:nvSpPr>
              <p:spPr>
                <a:xfrm flipH="1">
                  <a:off x="1014649" y="36750"/>
                  <a:ext cx="21439" cy="2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0" h="822" extrusionOk="0">
                      <a:moveTo>
                        <a:pt x="419" y="0"/>
                      </a:moveTo>
                      <a:cubicBezTo>
                        <a:pt x="201" y="0"/>
                        <a:pt x="1" y="70"/>
                        <a:pt x="33" y="309"/>
                      </a:cubicBezTo>
                      <a:cubicBezTo>
                        <a:pt x="61" y="338"/>
                        <a:pt x="61" y="366"/>
                        <a:pt x="61" y="366"/>
                      </a:cubicBezTo>
                      <a:cubicBezTo>
                        <a:pt x="90" y="509"/>
                        <a:pt x="290" y="623"/>
                        <a:pt x="404" y="680"/>
                      </a:cubicBezTo>
                      <a:cubicBezTo>
                        <a:pt x="518" y="709"/>
                        <a:pt x="632" y="709"/>
                        <a:pt x="718" y="766"/>
                      </a:cubicBezTo>
                      <a:cubicBezTo>
                        <a:pt x="768" y="791"/>
                        <a:pt x="916" y="821"/>
                        <a:pt x="1057" y="821"/>
                      </a:cubicBezTo>
                      <a:cubicBezTo>
                        <a:pt x="1239" y="821"/>
                        <a:pt x="1409" y="771"/>
                        <a:pt x="1345" y="595"/>
                      </a:cubicBezTo>
                      <a:cubicBezTo>
                        <a:pt x="1260" y="395"/>
                        <a:pt x="1060" y="195"/>
                        <a:pt x="860" y="81"/>
                      </a:cubicBezTo>
                      <a:cubicBezTo>
                        <a:pt x="772" y="43"/>
                        <a:pt x="590" y="0"/>
                        <a:pt x="419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25"/>
                <p:cNvSpPr/>
                <p:nvPr/>
              </p:nvSpPr>
              <p:spPr>
                <a:xfrm flipH="1">
                  <a:off x="1059304" y="105951"/>
                  <a:ext cx="17075" cy="1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" h="638" extrusionOk="0">
                      <a:moveTo>
                        <a:pt x="544" y="1"/>
                      </a:moveTo>
                      <a:cubicBezTo>
                        <a:pt x="473" y="1"/>
                        <a:pt x="403" y="16"/>
                        <a:pt x="343" y="52"/>
                      </a:cubicBezTo>
                      <a:cubicBezTo>
                        <a:pt x="258" y="81"/>
                        <a:pt x="172" y="109"/>
                        <a:pt x="115" y="195"/>
                      </a:cubicBezTo>
                      <a:cubicBezTo>
                        <a:pt x="1" y="338"/>
                        <a:pt x="143" y="509"/>
                        <a:pt x="286" y="566"/>
                      </a:cubicBezTo>
                      <a:cubicBezTo>
                        <a:pt x="346" y="602"/>
                        <a:pt x="512" y="638"/>
                        <a:pt x="675" y="638"/>
                      </a:cubicBezTo>
                      <a:cubicBezTo>
                        <a:pt x="901" y="638"/>
                        <a:pt x="1123" y="569"/>
                        <a:pt x="1056" y="338"/>
                      </a:cubicBezTo>
                      <a:cubicBezTo>
                        <a:pt x="999" y="223"/>
                        <a:pt x="914" y="166"/>
                        <a:pt x="828" y="81"/>
                      </a:cubicBezTo>
                      <a:cubicBezTo>
                        <a:pt x="745" y="31"/>
                        <a:pt x="643" y="1"/>
                        <a:pt x="54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25"/>
                <p:cNvSpPr/>
                <p:nvPr/>
              </p:nvSpPr>
              <p:spPr>
                <a:xfrm flipH="1">
                  <a:off x="1108034" y="12650"/>
                  <a:ext cx="19386" cy="1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19" extrusionOk="0">
                      <a:moveTo>
                        <a:pt x="466" y="1"/>
                      </a:moveTo>
                      <a:cubicBezTo>
                        <a:pt x="234" y="1"/>
                        <a:pt x="0" y="87"/>
                        <a:pt x="20" y="360"/>
                      </a:cubicBezTo>
                      <a:cubicBezTo>
                        <a:pt x="20" y="360"/>
                        <a:pt x="20" y="389"/>
                        <a:pt x="48" y="417"/>
                      </a:cubicBezTo>
                      <a:cubicBezTo>
                        <a:pt x="111" y="607"/>
                        <a:pt x="376" y="718"/>
                        <a:pt x="613" y="718"/>
                      </a:cubicBezTo>
                      <a:cubicBezTo>
                        <a:pt x="698" y="718"/>
                        <a:pt x="779" y="704"/>
                        <a:pt x="847" y="674"/>
                      </a:cubicBezTo>
                      <a:lnTo>
                        <a:pt x="790" y="674"/>
                      </a:lnTo>
                      <a:cubicBezTo>
                        <a:pt x="1275" y="589"/>
                        <a:pt x="1132" y="189"/>
                        <a:pt x="761" y="46"/>
                      </a:cubicBezTo>
                      <a:cubicBezTo>
                        <a:pt x="680" y="19"/>
                        <a:pt x="573" y="1"/>
                        <a:pt x="46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25"/>
                <p:cNvSpPr/>
                <p:nvPr/>
              </p:nvSpPr>
              <p:spPr>
                <a:xfrm flipH="1">
                  <a:off x="1196524" y="507681"/>
                  <a:ext cx="25620" cy="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" h="1038" extrusionOk="0">
                      <a:moveTo>
                        <a:pt x="663" y="1"/>
                      </a:moveTo>
                      <a:cubicBezTo>
                        <a:pt x="596" y="1"/>
                        <a:pt x="527" y="7"/>
                        <a:pt x="457" y="18"/>
                      </a:cubicBezTo>
                      <a:cubicBezTo>
                        <a:pt x="315" y="47"/>
                        <a:pt x="58" y="161"/>
                        <a:pt x="29" y="361"/>
                      </a:cubicBezTo>
                      <a:cubicBezTo>
                        <a:pt x="1" y="560"/>
                        <a:pt x="115" y="674"/>
                        <a:pt x="258" y="789"/>
                      </a:cubicBezTo>
                      <a:cubicBezTo>
                        <a:pt x="432" y="963"/>
                        <a:pt x="706" y="1037"/>
                        <a:pt x="953" y="1037"/>
                      </a:cubicBezTo>
                      <a:cubicBezTo>
                        <a:pt x="1030" y="1037"/>
                        <a:pt x="1103" y="1030"/>
                        <a:pt x="1171" y="1017"/>
                      </a:cubicBezTo>
                      <a:cubicBezTo>
                        <a:pt x="1371" y="988"/>
                        <a:pt x="1684" y="817"/>
                        <a:pt x="1599" y="560"/>
                      </a:cubicBezTo>
                      <a:cubicBezTo>
                        <a:pt x="1542" y="418"/>
                        <a:pt x="1485" y="332"/>
                        <a:pt x="1371" y="246"/>
                      </a:cubicBezTo>
                      <a:cubicBezTo>
                        <a:pt x="1166" y="88"/>
                        <a:pt x="926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3" name="Google Shape;2263;p25"/>
                <p:cNvSpPr/>
                <p:nvPr/>
              </p:nvSpPr>
              <p:spPr>
                <a:xfrm flipH="1">
                  <a:off x="1122342" y="480306"/>
                  <a:ext cx="15631" cy="1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708" extrusionOk="0">
                      <a:moveTo>
                        <a:pt x="257" y="0"/>
                      </a:moveTo>
                      <a:cubicBezTo>
                        <a:pt x="171" y="0"/>
                        <a:pt x="86" y="29"/>
                        <a:pt x="0" y="58"/>
                      </a:cubicBezTo>
                      <a:cubicBezTo>
                        <a:pt x="0" y="229"/>
                        <a:pt x="29" y="428"/>
                        <a:pt x="29" y="600"/>
                      </a:cubicBezTo>
                      <a:cubicBezTo>
                        <a:pt x="154" y="662"/>
                        <a:pt x="305" y="708"/>
                        <a:pt x="453" y="708"/>
                      </a:cubicBezTo>
                      <a:cubicBezTo>
                        <a:pt x="576" y="708"/>
                        <a:pt x="696" y="677"/>
                        <a:pt x="799" y="600"/>
                      </a:cubicBezTo>
                      <a:cubicBezTo>
                        <a:pt x="1027" y="428"/>
                        <a:pt x="856" y="200"/>
                        <a:pt x="685" y="115"/>
                      </a:cubicBezTo>
                      <a:cubicBezTo>
                        <a:pt x="542" y="29"/>
                        <a:pt x="400" y="0"/>
                        <a:pt x="257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4" name="Google Shape;2264;p25"/>
                <p:cNvSpPr/>
                <p:nvPr/>
              </p:nvSpPr>
              <p:spPr>
                <a:xfrm flipH="1">
                  <a:off x="1191325" y="379730"/>
                  <a:ext cx="882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1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9" y="0"/>
                        <a:pt x="58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5" name="Google Shape;2265;p25"/>
                <p:cNvSpPr/>
                <p:nvPr/>
              </p:nvSpPr>
              <p:spPr>
                <a:xfrm flipH="1">
                  <a:off x="1184148" y="365329"/>
                  <a:ext cx="17166" cy="1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577" extrusionOk="0">
                      <a:moveTo>
                        <a:pt x="428" y="1"/>
                      </a:moveTo>
                      <a:cubicBezTo>
                        <a:pt x="396" y="1"/>
                        <a:pt x="366" y="2"/>
                        <a:pt x="343" y="6"/>
                      </a:cubicBezTo>
                      <a:lnTo>
                        <a:pt x="314" y="6"/>
                      </a:lnTo>
                      <a:cubicBezTo>
                        <a:pt x="172" y="6"/>
                        <a:pt x="1" y="120"/>
                        <a:pt x="29" y="291"/>
                      </a:cubicBezTo>
                      <a:cubicBezTo>
                        <a:pt x="86" y="462"/>
                        <a:pt x="286" y="548"/>
                        <a:pt x="457" y="548"/>
                      </a:cubicBezTo>
                      <a:cubicBezTo>
                        <a:pt x="514" y="576"/>
                        <a:pt x="543" y="576"/>
                        <a:pt x="600" y="576"/>
                      </a:cubicBezTo>
                      <a:lnTo>
                        <a:pt x="657" y="576"/>
                      </a:lnTo>
                      <a:cubicBezTo>
                        <a:pt x="799" y="576"/>
                        <a:pt x="1028" y="576"/>
                        <a:pt x="1028" y="405"/>
                      </a:cubicBezTo>
                      <a:cubicBezTo>
                        <a:pt x="1028" y="405"/>
                        <a:pt x="1028" y="377"/>
                        <a:pt x="1028" y="377"/>
                      </a:cubicBezTo>
                      <a:cubicBezTo>
                        <a:pt x="1128" y="100"/>
                        <a:pt x="674" y="1"/>
                        <a:pt x="428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6" name="Google Shape;2266;p25"/>
                <p:cNvSpPr/>
                <p:nvPr/>
              </p:nvSpPr>
              <p:spPr>
                <a:xfrm flipH="1">
                  <a:off x="1192510" y="449980"/>
                  <a:ext cx="18641" cy="1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649" extrusionOk="0">
                      <a:moveTo>
                        <a:pt x="378" y="0"/>
                      </a:moveTo>
                      <a:cubicBezTo>
                        <a:pt x="190" y="0"/>
                        <a:pt x="29" y="70"/>
                        <a:pt x="20" y="243"/>
                      </a:cubicBezTo>
                      <a:lnTo>
                        <a:pt x="20" y="272"/>
                      </a:lnTo>
                      <a:cubicBezTo>
                        <a:pt x="0" y="508"/>
                        <a:pt x="318" y="649"/>
                        <a:pt x="593" y="649"/>
                      </a:cubicBezTo>
                      <a:cubicBezTo>
                        <a:pt x="717" y="649"/>
                        <a:pt x="833" y="620"/>
                        <a:pt x="904" y="557"/>
                      </a:cubicBezTo>
                      <a:cubicBezTo>
                        <a:pt x="904" y="557"/>
                        <a:pt x="904" y="557"/>
                        <a:pt x="904" y="529"/>
                      </a:cubicBezTo>
                      <a:cubicBezTo>
                        <a:pt x="1225" y="264"/>
                        <a:pt x="747" y="0"/>
                        <a:pt x="378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7" name="Google Shape;2267;p25"/>
                <p:cNvSpPr/>
                <p:nvPr/>
              </p:nvSpPr>
              <p:spPr>
                <a:xfrm flipH="1">
                  <a:off x="1249450" y="462281"/>
                  <a:ext cx="22579" cy="2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" h="926" extrusionOk="0">
                      <a:moveTo>
                        <a:pt x="671" y="0"/>
                      </a:moveTo>
                      <a:cubicBezTo>
                        <a:pt x="479" y="0"/>
                        <a:pt x="301" y="42"/>
                        <a:pt x="200" y="122"/>
                      </a:cubicBezTo>
                      <a:cubicBezTo>
                        <a:pt x="86" y="236"/>
                        <a:pt x="1" y="351"/>
                        <a:pt x="58" y="493"/>
                      </a:cubicBezTo>
                      <a:cubicBezTo>
                        <a:pt x="124" y="790"/>
                        <a:pt x="448" y="925"/>
                        <a:pt x="770" y="925"/>
                      </a:cubicBezTo>
                      <a:cubicBezTo>
                        <a:pt x="1005" y="925"/>
                        <a:pt x="1238" y="854"/>
                        <a:pt x="1370" y="721"/>
                      </a:cubicBezTo>
                      <a:cubicBezTo>
                        <a:pt x="1456" y="664"/>
                        <a:pt x="1484" y="579"/>
                        <a:pt x="1456" y="465"/>
                      </a:cubicBezTo>
                      <a:cubicBezTo>
                        <a:pt x="1456" y="465"/>
                        <a:pt x="1456" y="436"/>
                        <a:pt x="1456" y="436"/>
                      </a:cubicBezTo>
                      <a:cubicBezTo>
                        <a:pt x="1419" y="140"/>
                        <a:pt x="1023" y="0"/>
                        <a:pt x="67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8" name="Google Shape;2268;p25"/>
                <p:cNvSpPr/>
                <p:nvPr/>
              </p:nvSpPr>
              <p:spPr>
                <a:xfrm flipH="1">
                  <a:off x="1251185" y="480306"/>
                  <a:ext cx="456" cy="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58" extrusionOk="0">
                      <a:moveTo>
                        <a:pt x="1" y="58"/>
                      </a:moveTo>
                      <a:cubicBezTo>
                        <a:pt x="1" y="29"/>
                        <a:pt x="29" y="29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29"/>
                        <a:pt x="1" y="29"/>
                        <a:pt x="1" y="58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9" name="Google Shape;2269;p25"/>
                <p:cNvSpPr/>
                <p:nvPr/>
              </p:nvSpPr>
              <p:spPr>
                <a:xfrm flipH="1">
                  <a:off x="1241210" y="188177"/>
                  <a:ext cx="23872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838" extrusionOk="0">
                      <a:moveTo>
                        <a:pt x="706" y="1"/>
                      </a:moveTo>
                      <a:cubicBezTo>
                        <a:pt x="560" y="1"/>
                        <a:pt x="419" y="38"/>
                        <a:pt x="314" y="130"/>
                      </a:cubicBezTo>
                      <a:lnTo>
                        <a:pt x="257" y="159"/>
                      </a:lnTo>
                      <a:cubicBezTo>
                        <a:pt x="0" y="330"/>
                        <a:pt x="200" y="615"/>
                        <a:pt x="400" y="729"/>
                      </a:cubicBezTo>
                      <a:cubicBezTo>
                        <a:pt x="541" y="792"/>
                        <a:pt x="716" y="837"/>
                        <a:pt x="888" y="837"/>
                      </a:cubicBezTo>
                      <a:cubicBezTo>
                        <a:pt x="1029" y="837"/>
                        <a:pt x="1168" y="806"/>
                        <a:pt x="1284" y="729"/>
                      </a:cubicBezTo>
                      <a:lnTo>
                        <a:pt x="1341" y="701"/>
                      </a:lnTo>
                      <a:cubicBezTo>
                        <a:pt x="1570" y="501"/>
                        <a:pt x="1398" y="244"/>
                        <a:pt x="1199" y="130"/>
                      </a:cubicBezTo>
                      <a:cubicBezTo>
                        <a:pt x="1060" y="53"/>
                        <a:pt x="879" y="1"/>
                        <a:pt x="70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0" name="Google Shape;2270;p25"/>
                <p:cNvSpPr/>
                <p:nvPr/>
              </p:nvSpPr>
              <p:spPr>
                <a:xfrm flipH="1">
                  <a:off x="1245117" y="133027"/>
                  <a:ext cx="16239" cy="1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70" extrusionOk="0">
                      <a:moveTo>
                        <a:pt x="448" y="0"/>
                      </a:moveTo>
                      <a:cubicBezTo>
                        <a:pt x="281" y="0"/>
                        <a:pt x="118" y="61"/>
                        <a:pt x="69" y="225"/>
                      </a:cubicBezTo>
                      <a:cubicBezTo>
                        <a:pt x="41" y="282"/>
                        <a:pt x="41" y="339"/>
                        <a:pt x="69" y="396"/>
                      </a:cubicBezTo>
                      <a:cubicBezTo>
                        <a:pt x="1" y="578"/>
                        <a:pt x="297" y="670"/>
                        <a:pt x="506" y="670"/>
                      </a:cubicBezTo>
                      <a:cubicBezTo>
                        <a:pt x="559" y="670"/>
                        <a:pt x="606" y="664"/>
                        <a:pt x="640" y="653"/>
                      </a:cubicBezTo>
                      <a:cubicBezTo>
                        <a:pt x="811" y="653"/>
                        <a:pt x="1068" y="567"/>
                        <a:pt x="1039" y="367"/>
                      </a:cubicBezTo>
                      <a:cubicBezTo>
                        <a:pt x="1011" y="225"/>
                        <a:pt x="897" y="168"/>
                        <a:pt x="782" y="82"/>
                      </a:cubicBezTo>
                      <a:cubicBezTo>
                        <a:pt x="697" y="33"/>
                        <a:pt x="571" y="0"/>
                        <a:pt x="448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1" name="Google Shape;2271;p25"/>
                <p:cNvSpPr/>
                <p:nvPr/>
              </p:nvSpPr>
              <p:spPr>
                <a:xfrm flipH="1">
                  <a:off x="996540" y="410405"/>
                  <a:ext cx="26472" cy="2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878" extrusionOk="0">
                      <a:moveTo>
                        <a:pt x="753" y="0"/>
                      </a:moveTo>
                      <a:cubicBezTo>
                        <a:pt x="557" y="0"/>
                        <a:pt x="371" y="57"/>
                        <a:pt x="257" y="200"/>
                      </a:cubicBezTo>
                      <a:lnTo>
                        <a:pt x="229" y="200"/>
                      </a:lnTo>
                      <a:lnTo>
                        <a:pt x="229" y="229"/>
                      </a:lnTo>
                      <a:cubicBezTo>
                        <a:pt x="0" y="485"/>
                        <a:pt x="428" y="828"/>
                        <a:pt x="771" y="856"/>
                      </a:cubicBezTo>
                      <a:cubicBezTo>
                        <a:pt x="842" y="871"/>
                        <a:pt x="913" y="878"/>
                        <a:pt x="985" y="878"/>
                      </a:cubicBezTo>
                      <a:cubicBezTo>
                        <a:pt x="1056" y="878"/>
                        <a:pt x="1127" y="871"/>
                        <a:pt x="1199" y="856"/>
                      </a:cubicBezTo>
                      <a:cubicBezTo>
                        <a:pt x="1627" y="742"/>
                        <a:pt x="1741" y="371"/>
                        <a:pt x="1313" y="143"/>
                      </a:cubicBezTo>
                      <a:cubicBezTo>
                        <a:pt x="1156" y="57"/>
                        <a:pt x="949" y="0"/>
                        <a:pt x="753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2" name="Google Shape;2272;p25"/>
                <p:cNvSpPr/>
                <p:nvPr/>
              </p:nvSpPr>
              <p:spPr>
                <a:xfrm flipH="1">
                  <a:off x="997072" y="347279"/>
                  <a:ext cx="23522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" h="611" extrusionOk="0">
                      <a:moveTo>
                        <a:pt x="629" y="1"/>
                      </a:moveTo>
                      <a:cubicBezTo>
                        <a:pt x="521" y="1"/>
                        <a:pt x="423" y="22"/>
                        <a:pt x="355" y="72"/>
                      </a:cubicBezTo>
                      <a:cubicBezTo>
                        <a:pt x="1" y="315"/>
                        <a:pt x="523" y="610"/>
                        <a:pt x="921" y="610"/>
                      </a:cubicBezTo>
                      <a:cubicBezTo>
                        <a:pt x="1036" y="610"/>
                        <a:pt x="1140" y="586"/>
                        <a:pt x="1211" y="528"/>
                      </a:cubicBezTo>
                      <a:cubicBezTo>
                        <a:pt x="1546" y="282"/>
                        <a:pt x="1023" y="1"/>
                        <a:pt x="629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3" name="Google Shape;2273;p25"/>
                <p:cNvSpPr/>
                <p:nvPr/>
              </p:nvSpPr>
              <p:spPr>
                <a:xfrm flipH="1">
                  <a:off x="983587" y="346329"/>
                  <a:ext cx="9381" cy="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250" extrusionOk="0">
                      <a:moveTo>
                        <a:pt x="235" y="1"/>
                      </a:moveTo>
                      <a:cubicBezTo>
                        <a:pt x="197" y="1"/>
                        <a:pt x="162" y="8"/>
                        <a:pt x="136" y="24"/>
                      </a:cubicBezTo>
                      <a:cubicBezTo>
                        <a:pt x="0" y="137"/>
                        <a:pt x="222" y="250"/>
                        <a:pt x="377" y="250"/>
                      </a:cubicBezTo>
                      <a:cubicBezTo>
                        <a:pt x="418" y="250"/>
                        <a:pt x="454" y="242"/>
                        <a:pt x="478" y="224"/>
                      </a:cubicBezTo>
                      <a:cubicBezTo>
                        <a:pt x="617" y="131"/>
                        <a:pt x="399" y="1"/>
                        <a:pt x="235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4" name="Google Shape;2274;p25"/>
                <p:cNvSpPr/>
                <p:nvPr/>
              </p:nvSpPr>
              <p:spPr>
                <a:xfrm flipH="1">
                  <a:off x="1664303" y="58513"/>
                  <a:ext cx="16163" cy="1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3" h="642" extrusionOk="0">
                      <a:moveTo>
                        <a:pt x="426" y="0"/>
                      </a:moveTo>
                      <a:cubicBezTo>
                        <a:pt x="348" y="0"/>
                        <a:pt x="272" y="16"/>
                        <a:pt x="200" y="52"/>
                      </a:cubicBezTo>
                      <a:cubicBezTo>
                        <a:pt x="29" y="109"/>
                        <a:pt x="0" y="223"/>
                        <a:pt x="57" y="366"/>
                      </a:cubicBezTo>
                      <a:cubicBezTo>
                        <a:pt x="114" y="451"/>
                        <a:pt x="200" y="508"/>
                        <a:pt x="257" y="565"/>
                      </a:cubicBezTo>
                      <a:cubicBezTo>
                        <a:pt x="346" y="610"/>
                        <a:pt x="491" y="641"/>
                        <a:pt x="631" y="641"/>
                      </a:cubicBezTo>
                      <a:cubicBezTo>
                        <a:pt x="852" y="641"/>
                        <a:pt x="1062" y="564"/>
                        <a:pt x="1027" y="337"/>
                      </a:cubicBezTo>
                      <a:cubicBezTo>
                        <a:pt x="1055" y="198"/>
                        <a:pt x="921" y="114"/>
                        <a:pt x="783" y="83"/>
                      </a:cubicBezTo>
                      <a:lnTo>
                        <a:pt x="783" y="83"/>
                      </a:lnTo>
                      <a:cubicBezTo>
                        <a:pt x="790" y="86"/>
                        <a:pt x="799" y="93"/>
                        <a:pt x="799" y="109"/>
                      </a:cubicBezTo>
                      <a:cubicBezTo>
                        <a:pt x="799" y="109"/>
                        <a:pt x="771" y="80"/>
                        <a:pt x="771" y="80"/>
                      </a:cubicBezTo>
                      <a:lnTo>
                        <a:pt x="771" y="80"/>
                      </a:lnTo>
                      <a:cubicBezTo>
                        <a:pt x="775" y="81"/>
                        <a:pt x="779" y="82"/>
                        <a:pt x="783" y="83"/>
                      </a:cubicBezTo>
                      <a:lnTo>
                        <a:pt x="783" y="83"/>
                      </a:lnTo>
                      <a:cubicBezTo>
                        <a:pt x="776" y="80"/>
                        <a:pt x="771" y="80"/>
                        <a:pt x="771" y="80"/>
                      </a:cubicBezTo>
                      <a:lnTo>
                        <a:pt x="771" y="80"/>
                      </a:lnTo>
                      <a:cubicBezTo>
                        <a:pt x="771" y="80"/>
                        <a:pt x="771" y="80"/>
                        <a:pt x="771" y="80"/>
                      </a:cubicBezTo>
                      <a:lnTo>
                        <a:pt x="742" y="80"/>
                      </a:lnTo>
                      <a:cubicBezTo>
                        <a:pt x="643" y="31"/>
                        <a:pt x="534" y="0"/>
                        <a:pt x="426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5" name="Google Shape;2275;p25"/>
                <p:cNvSpPr/>
                <p:nvPr/>
              </p:nvSpPr>
              <p:spPr>
                <a:xfrm flipH="1">
                  <a:off x="1668743" y="59788"/>
                  <a:ext cx="441" cy="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30" extrusionOk="0">
                      <a:moveTo>
                        <a:pt x="29" y="29"/>
                      </a:moveTo>
                      <a:lnTo>
                        <a:pt x="29" y="29"/>
                      </a:lnTo>
                      <a:cubicBezTo>
                        <a:pt x="0" y="1"/>
                        <a:pt x="0" y="1"/>
                        <a:pt x="29" y="29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6" name="Google Shape;2276;p25"/>
                <p:cNvSpPr/>
                <p:nvPr/>
              </p:nvSpPr>
              <p:spPr>
                <a:xfrm flipH="1">
                  <a:off x="1924693" y="389842"/>
                  <a:ext cx="19097" cy="1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65" extrusionOk="0">
                      <a:moveTo>
                        <a:pt x="464" y="1"/>
                      </a:moveTo>
                      <a:cubicBezTo>
                        <a:pt x="265" y="1"/>
                        <a:pt x="47" y="54"/>
                        <a:pt x="29" y="237"/>
                      </a:cubicBezTo>
                      <a:cubicBezTo>
                        <a:pt x="29" y="266"/>
                        <a:pt x="29" y="266"/>
                        <a:pt x="29" y="266"/>
                      </a:cubicBezTo>
                      <a:cubicBezTo>
                        <a:pt x="0" y="494"/>
                        <a:pt x="257" y="580"/>
                        <a:pt x="428" y="637"/>
                      </a:cubicBezTo>
                      <a:cubicBezTo>
                        <a:pt x="445" y="720"/>
                        <a:pt x="539" y="764"/>
                        <a:pt x="632" y="764"/>
                      </a:cubicBezTo>
                      <a:cubicBezTo>
                        <a:pt x="698" y="764"/>
                        <a:pt x="763" y="742"/>
                        <a:pt x="799" y="694"/>
                      </a:cubicBezTo>
                      <a:cubicBezTo>
                        <a:pt x="828" y="665"/>
                        <a:pt x="885" y="637"/>
                        <a:pt x="913" y="608"/>
                      </a:cubicBezTo>
                      <a:cubicBezTo>
                        <a:pt x="1256" y="437"/>
                        <a:pt x="1056" y="123"/>
                        <a:pt x="742" y="38"/>
                      </a:cubicBezTo>
                      <a:cubicBezTo>
                        <a:pt x="681" y="17"/>
                        <a:pt x="575" y="1"/>
                        <a:pt x="46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7" name="Google Shape;2277;p25"/>
                <p:cNvSpPr/>
                <p:nvPr/>
              </p:nvSpPr>
              <p:spPr>
                <a:xfrm flipH="1">
                  <a:off x="1449327" y="315116"/>
                  <a:ext cx="36264" cy="23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5" h="946" extrusionOk="0">
                      <a:moveTo>
                        <a:pt x="966" y="1"/>
                      </a:moveTo>
                      <a:cubicBezTo>
                        <a:pt x="796" y="1"/>
                        <a:pt x="642" y="36"/>
                        <a:pt x="536" y="116"/>
                      </a:cubicBezTo>
                      <a:cubicBezTo>
                        <a:pt x="1" y="496"/>
                        <a:pt x="810" y="945"/>
                        <a:pt x="1419" y="945"/>
                      </a:cubicBezTo>
                      <a:cubicBezTo>
                        <a:pt x="1589" y="945"/>
                        <a:pt x="1743" y="911"/>
                        <a:pt x="1849" y="830"/>
                      </a:cubicBezTo>
                      <a:cubicBezTo>
                        <a:pt x="2385" y="450"/>
                        <a:pt x="1576" y="1"/>
                        <a:pt x="96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25"/>
                <p:cNvSpPr/>
                <p:nvPr/>
              </p:nvSpPr>
              <p:spPr>
                <a:xfrm flipH="1">
                  <a:off x="1499988" y="287966"/>
                  <a:ext cx="29954" cy="2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024" extrusionOk="0">
                      <a:moveTo>
                        <a:pt x="869" y="0"/>
                      </a:moveTo>
                      <a:cubicBezTo>
                        <a:pt x="627" y="0"/>
                        <a:pt x="390" y="71"/>
                        <a:pt x="258" y="261"/>
                      </a:cubicBezTo>
                      <a:cubicBezTo>
                        <a:pt x="1" y="660"/>
                        <a:pt x="657" y="946"/>
                        <a:pt x="943" y="1003"/>
                      </a:cubicBezTo>
                      <a:lnTo>
                        <a:pt x="971" y="1003"/>
                      </a:lnTo>
                      <a:cubicBezTo>
                        <a:pt x="1032" y="1016"/>
                        <a:pt x="1100" y="1023"/>
                        <a:pt x="1172" y="1023"/>
                      </a:cubicBezTo>
                      <a:cubicBezTo>
                        <a:pt x="1404" y="1023"/>
                        <a:pt x="1668" y="949"/>
                        <a:pt x="1798" y="774"/>
                      </a:cubicBezTo>
                      <a:cubicBezTo>
                        <a:pt x="1970" y="518"/>
                        <a:pt x="1713" y="289"/>
                        <a:pt x="1513" y="175"/>
                      </a:cubicBezTo>
                      <a:cubicBezTo>
                        <a:pt x="1513" y="175"/>
                        <a:pt x="1513" y="175"/>
                        <a:pt x="1485" y="147"/>
                      </a:cubicBezTo>
                      <a:cubicBezTo>
                        <a:pt x="1332" y="63"/>
                        <a:pt x="1098" y="0"/>
                        <a:pt x="869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25"/>
                <p:cNvSpPr/>
                <p:nvPr/>
              </p:nvSpPr>
              <p:spPr>
                <a:xfrm flipH="1">
                  <a:off x="1500810" y="347917"/>
                  <a:ext cx="23492" cy="2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1007" extrusionOk="0">
                      <a:moveTo>
                        <a:pt x="519" y="1"/>
                      </a:moveTo>
                      <a:cubicBezTo>
                        <a:pt x="389" y="1"/>
                        <a:pt x="268" y="44"/>
                        <a:pt x="201" y="145"/>
                      </a:cubicBezTo>
                      <a:cubicBezTo>
                        <a:pt x="86" y="317"/>
                        <a:pt x="1" y="402"/>
                        <a:pt x="58" y="602"/>
                      </a:cubicBezTo>
                      <a:cubicBezTo>
                        <a:pt x="115" y="830"/>
                        <a:pt x="429" y="973"/>
                        <a:pt x="629" y="1001"/>
                      </a:cubicBezTo>
                      <a:lnTo>
                        <a:pt x="714" y="1001"/>
                      </a:lnTo>
                      <a:cubicBezTo>
                        <a:pt x="747" y="1005"/>
                        <a:pt x="783" y="1006"/>
                        <a:pt x="821" y="1006"/>
                      </a:cubicBezTo>
                      <a:cubicBezTo>
                        <a:pt x="1119" y="1006"/>
                        <a:pt x="1544" y="899"/>
                        <a:pt x="1342" y="545"/>
                      </a:cubicBezTo>
                      <a:cubicBezTo>
                        <a:pt x="1256" y="402"/>
                        <a:pt x="1142" y="345"/>
                        <a:pt x="1028" y="260"/>
                      </a:cubicBezTo>
                      <a:cubicBezTo>
                        <a:pt x="942" y="104"/>
                        <a:pt x="719" y="1"/>
                        <a:pt x="519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25"/>
                <p:cNvSpPr/>
                <p:nvPr/>
              </p:nvSpPr>
              <p:spPr>
                <a:xfrm flipH="1">
                  <a:off x="1693465" y="246415"/>
                  <a:ext cx="20846" cy="1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1" h="708" extrusionOk="0">
                      <a:moveTo>
                        <a:pt x="602" y="0"/>
                      </a:moveTo>
                      <a:cubicBezTo>
                        <a:pt x="470" y="0"/>
                        <a:pt x="337" y="29"/>
                        <a:pt x="229" y="97"/>
                      </a:cubicBezTo>
                      <a:cubicBezTo>
                        <a:pt x="1" y="268"/>
                        <a:pt x="172" y="496"/>
                        <a:pt x="343" y="610"/>
                      </a:cubicBezTo>
                      <a:cubicBezTo>
                        <a:pt x="464" y="671"/>
                        <a:pt x="616" y="707"/>
                        <a:pt x="766" y="707"/>
                      </a:cubicBezTo>
                      <a:cubicBezTo>
                        <a:pt x="901" y="707"/>
                        <a:pt x="1034" y="678"/>
                        <a:pt x="1142" y="610"/>
                      </a:cubicBezTo>
                      <a:cubicBezTo>
                        <a:pt x="1370" y="439"/>
                        <a:pt x="1199" y="211"/>
                        <a:pt x="999" y="97"/>
                      </a:cubicBezTo>
                      <a:cubicBezTo>
                        <a:pt x="894" y="37"/>
                        <a:pt x="749" y="0"/>
                        <a:pt x="602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25"/>
                <p:cNvSpPr/>
                <p:nvPr/>
              </p:nvSpPr>
              <p:spPr>
                <a:xfrm flipH="1">
                  <a:off x="1671342" y="323891"/>
                  <a:ext cx="19097" cy="1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622" extrusionOk="0">
                      <a:moveTo>
                        <a:pt x="457" y="0"/>
                      </a:moveTo>
                      <a:cubicBezTo>
                        <a:pt x="335" y="0"/>
                        <a:pt x="220" y="31"/>
                        <a:pt x="143" y="108"/>
                      </a:cubicBezTo>
                      <a:cubicBezTo>
                        <a:pt x="57" y="136"/>
                        <a:pt x="0" y="193"/>
                        <a:pt x="0" y="308"/>
                      </a:cubicBezTo>
                      <a:cubicBezTo>
                        <a:pt x="57" y="564"/>
                        <a:pt x="428" y="621"/>
                        <a:pt x="656" y="621"/>
                      </a:cubicBezTo>
                      <a:cubicBezTo>
                        <a:pt x="913" y="621"/>
                        <a:pt x="1255" y="422"/>
                        <a:pt x="970" y="165"/>
                      </a:cubicBezTo>
                      <a:cubicBezTo>
                        <a:pt x="865" y="77"/>
                        <a:pt x="652" y="0"/>
                        <a:pt x="457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25"/>
                <p:cNvSpPr/>
                <p:nvPr/>
              </p:nvSpPr>
              <p:spPr>
                <a:xfrm flipH="1">
                  <a:off x="1724269" y="286966"/>
                  <a:ext cx="18945" cy="1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6" h="677" extrusionOk="0">
                      <a:moveTo>
                        <a:pt x="494" y="1"/>
                      </a:moveTo>
                      <a:cubicBezTo>
                        <a:pt x="310" y="1"/>
                        <a:pt x="136" y="62"/>
                        <a:pt x="76" y="244"/>
                      </a:cubicBezTo>
                      <a:lnTo>
                        <a:pt x="76" y="272"/>
                      </a:lnTo>
                      <a:cubicBezTo>
                        <a:pt x="0" y="575"/>
                        <a:pt x="459" y="677"/>
                        <a:pt x="705" y="677"/>
                      </a:cubicBezTo>
                      <a:cubicBezTo>
                        <a:pt x="737" y="677"/>
                        <a:pt x="766" y="675"/>
                        <a:pt x="789" y="672"/>
                      </a:cubicBezTo>
                      <a:lnTo>
                        <a:pt x="846" y="643"/>
                      </a:lnTo>
                      <a:cubicBezTo>
                        <a:pt x="1188" y="586"/>
                        <a:pt x="1246" y="272"/>
                        <a:pt x="932" y="101"/>
                      </a:cubicBezTo>
                      <a:cubicBezTo>
                        <a:pt x="825" y="48"/>
                        <a:pt x="656" y="1"/>
                        <a:pt x="49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25"/>
                <p:cNvSpPr/>
                <p:nvPr/>
              </p:nvSpPr>
              <p:spPr>
                <a:xfrm flipH="1">
                  <a:off x="1868300" y="147314"/>
                  <a:ext cx="19964" cy="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3" h="754" extrusionOk="0">
                      <a:moveTo>
                        <a:pt x="571" y="1"/>
                      </a:moveTo>
                      <a:cubicBezTo>
                        <a:pt x="477" y="1"/>
                        <a:pt x="388" y="20"/>
                        <a:pt x="314" y="66"/>
                      </a:cubicBezTo>
                      <a:cubicBezTo>
                        <a:pt x="286" y="66"/>
                        <a:pt x="286" y="95"/>
                        <a:pt x="286" y="95"/>
                      </a:cubicBezTo>
                      <a:cubicBezTo>
                        <a:pt x="200" y="123"/>
                        <a:pt x="114" y="152"/>
                        <a:pt x="86" y="238"/>
                      </a:cubicBezTo>
                      <a:cubicBezTo>
                        <a:pt x="0" y="380"/>
                        <a:pt x="57" y="466"/>
                        <a:pt x="143" y="551"/>
                      </a:cubicBezTo>
                      <a:lnTo>
                        <a:pt x="172" y="580"/>
                      </a:lnTo>
                      <a:cubicBezTo>
                        <a:pt x="301" y="690"/>
                        <a:pt x="501" y="753"/>
                        <a:pt x="688" y="753"/>
                      </a:cubicBezTo>
                      <a:cubicBezTo>
                        <a:pt x="791" y="753"/>
                        <a:pt x="890" y="735"/>
                        <a:pt x="970" y="694"/>
                      </a:cubicBezTo>
                      <a:cubicBezTo>
                        <a:pt x="999" y="694"/>
                        <a:pt x="1028" y="694"/>
                        <a:pt x="1028" y="666"/>
                      </a:cubicBezTo>
                      <a:cubicBezTo>
                        <a:pt x="1284" y="580"/>
                        <a:pt x="1313" y="352"/>
                        <a:pt x="1113" y="180"/>
                      </a:cubicBezTo>
                      <a:cubicBezTo>
                        <a:pt x="978" y="84"/>
                        <a:pt x="765" y="1"/>
                        <a:pt x="571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25"/>
                <p:cNvSpPr/>
                <p:nvPr/>
              </p:nvSpPr>
              <p:spPr>
                <a:xfrm flipH="1">
                  <a:off x="1886607" y="100839"/>
                  <a:ext cx="15904" cy="1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" h="401" extrusionOk="0">
                      <a:moveTo>
                        <a:pt x="403" y="1"/>
                      </a:moveTo>
                      <a:cubicBezTo>
                        <a:pt x="334" y="1"/>
                        <a:pt x="270" y="13"/>
                        <a:pt x="224" y="42"/>
                      </a:cubicBezTo>
                      <a:cubicBezTo>
                        <a:pt x="0" y="221"/>
                        <a:pt x="356" y="400"/>
                        <a:pt x="616" y="400"/>
                      </a:cubicBezTo>
                      <a:cubicBezTo>
                        <a:pt x="687" y="400"/>
                        <a:pt x="752" y="387"/>
                        <a:pt x="795" y="356"/>
                      </a:cubicBezTo>
                      <a:cubicBezTo>
                        <a:pt x="1045" y="197"/>
                        <a:pt x="678" y="1"/>
                        <a:pt x="40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5" name="Google Shape;2285;p25"/>
                <p:cNvSpPr/>
                <p:nvPr/>
              </p:nvSpPr>
              <p:spPr>
                <a:xfrm flipH="1">
                  <a:off x="1909520" y="146489"/>
                  <a:ext cx="15889" cy="1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401" extrusionOk="0">
                      <a:moveTo>
                        <a:pt x="412" y="1"/>
                      </a:moveTo>
                      <a:cubicBezTo>
                        <a:pt x="346" y="1"/>
                        <a:pt x="287" y="14"/>
                        <a:pt x="246" y="42"/>
                      </a:cubicBezTo>
                      <a:cubicBezTo>
                        <a:pt x="0" y="221"/>
                        <a:pt x="351" y="400"/>
                        <a:pt x="624" y="400"/>
                      </a:cubicBezTo>
                      <a:cubicBezTo>
                        <a:pt x="699" y="400"/>
                        <a:pt x="768" y="387"/>
                        <a:pt x="817" y="356"/>
                      </a:cubicBezTo>
                      <a:cubicBezTo>
                        <a:pt x="1045" y="197"/>
                        <a:pt x="673" y="1"/>
                        <a:pt x="41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6" name="Google Shape;2286;p25"/>
                <p:cNvSpPr/>
                <p:nvPr/>
              </p:nvSpPr>
              <p:spPr>
                <a:xfrm flipH="1">
                  <a:off x="1956608" y="108389"/>
                  <a:ext cx="18428" cy="1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" h="598" extrusionOk="0">
                      <a:moveTo>
                        <a:pt x="522" y="1"/>
                      </a:moveTo>
                      <a:cubicBezTo>
                        <a:pt x="459" y="1"/>
                        <a:pt x="405" y="9"/>
                        <a:pt x="372" y="26"/>
                      </a:cubicBezTo>
                      <a:cubicBezTo>
                        <a:pt x="286" y="54"/>
                        <a:pt x="229" y="83"/>
                        <a:pt x="172" y="140"/>
                      </a:cubicBezTo>
                      <a:cubicBezTo>
                        <a:pt x="1" y="254"/>
                        <a:pt x="144" y="425"/>
                        <a:pt x="258" y="511"/>
                      </a:cubicBezTo>
                      <a:cubicBezTo>
                        <a:pt x="370" y="559"/>
                        <a:pt x="499" y="598"/>
                        <a:pt x="622" y="598"/>
                      </a:cubicBezTo>
                      <a:cubicBezTo>
                        <a:pt x="718" y="598"/>
                        <a:pt x="810" y="573"/>
                        <a:pt x="885" y="511"/>
                      </a:cubicBezTo>
                      <a:cubicBezTo>
                        <a:pt x="942" y="482"/>
                        <a:pt x="1000" y="425"/>
                        <a:pt x="1028" y="368"/>
                      </a:cubicBezTo>
                      <a:cubicBezTo>
                        <a:pt x="1212" y="138"/>
                        <a:pt x="785" y="1"/>
                        <a:pt x="52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7" name="Google Shape;2287;p25"/>
                <p:cNvSpPr/>
                <p:nvPr/>
              </p:nvSpPr>
              <p:spPr>
                <a:xfrm rot="-5400000" flipH="1">
                  <a:off x="249274" y="2651954"/>
                  <a:ext cx="31400" cy="116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765" extrusionOk="0">
                      <a:moveTo>
                        <a:pt x="464" y="1"/>
                      </a:moveTo>
                      <a:cubicBezTo>
                        <a:pt x="265" y="1"/>
                        <a:pt x="47" y="54"/>
                        <a:pt x="29" y="237"/>
                      </a:cubicBezTo>
                      <a:cubicBezTo>
                        <a:pt x="29" y="266"/>
                        <a:pt x="29" y="266"/>
                        <a:pt x="29" y="266"/>
                      </a:cubicBezTo>
                      <a:cubicBezTo>
                        <a:pt x="0" y="494"/>
                        <a:pt x="257" y="580"/>
                        <a:pt x="428" y="637"/>
                      </a:cubicBezTo>
                      <a:cubicBezTo>
                        <a:pt x="445" y="720"/>
                        <a:pt x="539" y="764"/>
                        <a:pt x="632" y="764"/>
                      </a:cubicBezTo>
                      <a:cubicBezTo>
                        <a:pt x="698" y="764"/>
                        <a:pt x="763" y="742"/>
                        <a:pt x="799" y="694"/>
                      </a:cubicBezTo>
                      <a:cubicBezTo>
                        <a:pt x="828" y="665"/>
                        <a:pt x="885" y="637"/>
                        <a:pt x="913" y="608"/>
                      </a:cubicBezTo>
                      <a:cubicBezTo>
                        <a:pt x="1256" y="437"/>
                        <a:pt x="1056" y="123"/>
                        <a:pt x="742" y="38"/>
                      </a:cubicBezTo>
                      <a:cubicBezTo>
                        <a:pt x="681" y="17"/>
                        <a:pt x="575" y="1"/>
                        <a:pt x="46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8" name="Google Shape;2288;p25"/>
                <p:cNvSpPr/>
                <p:nvPr/>
              </p:nvSpPr>
              <p:spPr>
                <a:xfrm rot="-5400000" flipH="1">
                  <a:off x="191091" y="3418099"/>
                  <a:ext cx="59625" cy="143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5" h="946" extrusionOk="0">
                      <a:moveTo>
                        <a:pt x="966" y="1"/>
                      </a:moveTo>
                      <a:cubicBezTo>
                        <a:pt x="796" y="1"/>
                        <a:pt x="642" y="36"/>
                        <a:pt x="536" y="116"/>
                      </a:cubicBezTo>
                      <a:cubicBezTo>
                        <a:pt x="1" y="496"/>
                        <a:pt x="810" y="945"/>
                        <a:pt x="1419" y="945"/>
                      </a:cubicBezTo>
                      <a:cubicBezTo>
                        <a:pt x="1589" y="945"/>
                        <a:pt x="1743" y="911"/>
                        <a:pt x="1849" y="830"/>
                      </a:cubicBezTo>
                      <a:cubicBezTo>
                        <a:pt x="2385" y="450"/>
                        <a:pt x="1576" y="1"/>
                        <a:pt x="96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9" name="Google Shape;2289;p25"/>
                <p:cNvSpPr/>
                <p:nvPr/>
              </p:nvSpPr>
              <p:spPr>
                <a:xfrm rot="-5400000" flipH="1">
                  <a:off x="180360" y="3339393"/>
                  <a:ext cx="49250" cy="15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024" extrusionOk="0">
                      <a:moveTo>
                        <a:pt x="869" y="0"/>
                      </a:moveTo>
                      <a:cubicBezTo>
                        <a:pt x="627" y="0"/>
                        <a:pt x="390" y="71"/>
                        <a:pt x="258" y="261"/>
                      </a:cubicBezTo>
                      <a:cubicBezTo>
                        <a:pt x="1" y="660"/>
                        <a:pt x="657" y="946"/>
                        <a:pt x="943" y="1003"/>
                      </a:cubicBezTo>
                      <a:lnTo>
                        <a:pt x="971" y="1003"/>
                      </a:lnTo>
                      <a:cubicBezTo>
                        <a:pt x="1032" y="1016"/>
                        <a:pt x="1100" y="1023"/>
                        <a:pt x="1172" y="1023"/>
                      </a:cubicBezTo>
                      <a:cubicBezTo>
                        <a:pt x="1404" y="1023"/>
                        <a:pt x="1668" y="949"/>
                        <a:pt x="1798" y="774"/>
                      </a:cubicBezTo>
                      <a:cubicBezTo>
                        <a:pt x="1970" y="518"/>
                        <a:pt x="1713" y="289"/>
                        <a:pt x="1513" y="175"/>
                      </a:cubicBezTo>
                      <a:cubicBezTo>
                        <a:pt x="1513" y="175"/>
                        <a:pt x="1513" y="175"/>
                        <a:pt x="1485" y="147"/>
                      </a:cubicBezTo>
                      <a:cubicBezTo>
                        <a:pt x="1332" y="63"/>
                        <a:pt x="1098" y="0"/>
                        <a:pt x="869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0" name="Google Shape;2290;p25"/>
                <p:cNvSpPr/>
                <p:nvPr/>
              </p:nvSpPr>
              <p:spPr>
                <a:xfrm rot="-5400000" flipH="1">
                  <a:off x="222003" y="3343485"/>
                  <a:ext cx="38625" cy="153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5" h="1007" extrusionOk="0">
                      <a:moveTo>
                        <a:pt x="519" y="1"/>
                      </a:moveTo>
                      <a:cubicBezTo>
                        <a:pt x="389" y="1"/>
                        <a:pt x="268" y="44"/>
                        <a:pt x="201" y="145"/>
                      </a:cubicBezTo>
                      <a:cubicBezTo>
                        <a:pt x="86" y="317"/>
                        <a:pt x="1" y="402"/>
                        <a:pt x="58" y="602"/>
                      </a:cubicBezTo>
                      <a:cubicBezTo>
                        <a:pt x="115" y="830"/>
                        <a:pt x="429" y="973"/>
                        <a:pt x="629" y="1001"/>
                      </a:cubicBezTo>
                      <a:lnTo>
                        <a:pt x="714" y="1001"/>
                      </a:lnTo>
                      <a:cubicBezTo>
                        <a:pt x="747" y="1005"/>
                        <a:pt x="783" y="1006"/>
                        <a:pt x="821" y="1006"/>
                      </a:cubicBezTo>
                      <a:cubicBezTo>
                        <a:pt x="1119" y="1006"/>
                        <a:pt x="1544" y="899"/>
                        <a:pt x="1342" y="545"/>
                      </a:cubicBezTo>
                      <a:cubicBezTo>
                        <a:pt x="1256" y="402"/>
                        <a:pt x="1142" y="345"/>
                        <a:pt x="1028" y="260"/>
                      </a:cubicBezTo>
                      <a:cubicBezTo>
                        <a:pt x="942" y="104"/>
                        <a:pt x="719" y="1"/>
                        <a:pt x="519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1" name="Google Shape;2291;p25"/>
                <p:cNvSpPr/>
                <p:nvPr/>
              </p:nvSpPr>
              <p:spPr>
                <a:xfrm rot="-5400000" flipH="1">
                  <a:off x="160175" y="3031154"/>
                  <a:ext cx="34275" cy="10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1" h="708" extrusionOk="0">
                      <a:moveTo>
                        <a:pt x="602" y="0"/>
                      </a:moveTo>
                      <a:cubicBezTo>
                        <a:pt x="470" y="0"/>
                        <a:pt x="337" y="29"/>
                        <a:pt x="229" y="97"/>
                      </a:cubicBezTo>
                      <a:cubicBezTo>
                        <a:pt x="1" y="268"/>
                        <a:pt x="172" y="496"/>
                        <a:pt x="343" y="610"/>
                      </a:cubicBezTo>
                      <a:cubicBezTo>
                        <a:pt x="464" y="671"/>
                        <a:pt x="616" y="707"/>
                        <a:pt x="766" y="707"/>
                      </a:cubicBezTo>
                      <a:cubicBezTo>
                        <a:pt x="901" y="707"/>
                        <a:pt x="1034" y="678"/>
                        <a:pt x="1142" y="610"/>
                      </a:cubicBezTo>
                      <a:cubicBezTo>
                        <a:pt x="1370" y="439"/>
                        <a:pt x="1199" y="211"/>
                        <a:pt x="999" y="97"/>
                      </a:cubicBezTo>
                      <a:cubicBezTo>
                        <a:pt x="894" y="37"/>
                        <a:pt x="749" y="0"/>
                        <a:pt x="602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2" name="Google Shape;2292;p25"/>
                <p:cNvSpPr/>
                <p:nvPr/>
              </p:nvSpPr>
              <p:spPr>
                <a:xfrm rot="-5400000" flipH="1">
                  <a:off x="208077" y="3069621"/>
                  <a:ext cx="31400" cy="9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" h="622" extrusionOk="0">
                      <a:moveTo>
                        <a:pt x="457" y="0"/>
                      </a:moveTo>
                      <a:cubicBezTo>
                        <a:pt x="335" y="0"/>
                        <a:pt x="220" y="31"/>
                        <a:pt x="143" y="108"/>
                      </a:cubicBezTo>
                      <a:cubicBezTo>
                        <a:pt x="57" y="136"/>
                        <a:pt x="0" y="193"/>
                        <a:pt x="0" y="308"/>
                      </a:cubicBezTo>
                      <a:cubicBezTo>
                        <a:pt x="57" y="564"/>
                        <a:pt x="428" y="621"/>
                        <a:pt x="656" y="621"/>
                      </a:cubicBezTo>
                      <a:cubicBezTo>
                        <a:pt x="913" y="621"/>
                        <a:pt x="1255" y="422"/>
                        <a:pt x="970" y="165"/>
                      </a:cubicBezTo>
                      <a:cubicBezTo>
                        <a:pt x="865" y="77"/>
                        <a:pt x="652" y="0"/>
                        <a:pt x="457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3" name="Google Shape;2293;p25"/>
                <p:cNvSpPr/>
                <p:nvPr/>
              </p:nvSpPr>
              <p:spPr>
                <a:xfrm rot="-5400000" flipH="1">
                  <a:off x="186164" y="2982302"/>
                  <a:ext cx="31150" cy="102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6" h="677" extrusionOk="0">
                      <a:moveTo>
                        <a:pt x="494" y="1"/>
                      </a:moveTo>
                      <a:cubicBezTo>
                        <a:pt x="310" y="1"/>
                        <a:pt x="136" y="62"/>
                        <a:pt x="76" y="244"/>
                      </a:cubicBezTo>
                      <a:lnTo>
                        <a:pt x="76" y="272"/>
                      </a:lnTo>
                      <a:cubicBezTo>
                        <a:pt x="0" y="575"/>
                        <a:pt x="459" y="677"/>
                        <a:pt x="705" y="677"/>
                      </a:cubicBezTo>
                      <a:cubicBezTo>
                        <a:pt x="737" y="677"/>
                        <a:pt x="766" y="675"/>
                        <a:pt x="789" y="672"/>
                      </a:cubicBezTo>
                      <a:lnTo>
                        <a:pt x="846" y="643"/>
                      </a:lnTo>
                      <a:cubicBezTo>
                        <a:pt x="1188" y="586"/>
                        <a:pt x="1246" y="272"/>
                        <a:pt x="932" y="101"/>
                      </a:cubicBezTo>
                      <a:cubicBezTo>
                        <a:pt x="825" y="48"/>
                        <a:pt x="656" y="1"/>
                        <a:pt x="49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4" name="Google Shape;2294;p25"/>
                <p:cNvSpPr/>
                <p:nvPr/>
              </p:nvSpPr>
              <p:spPr>
                <a:xfrm flipH="1">
                  <a:off x="372202" y="2119601"/>
                  <a:ext cx="16923" cy="1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3" h="647" extrusionOk="0">
                      <a:moveTo>
                        <a:pt x="399" y="1"/>
                      </a:moveTo>
                      <a:cubicBezTo>
                        <a:pt x="0" y="86"/>
                        <a:pt x="114" y="457"/>
                        <a:pt x="457" y="571"/>
                      </a:cubicBezTo>
                      <a:cubicBezTo>
                        <a:pt x="485" y="571"/>
                        <a:pt x="542" y="600"/>
                        <a:pt x="571" y="600"/>
                      </a:cubicBezTo>
                      <a:cubicBezTo>
                        <a:pt x="637" y="626"/>
                        <a:pt x="727" y="647"/>
                        <a:pt x="811" y="647"/>
                      </a:cubicBezTo>
                      <a:cubicBezTo>
                        <a:pt x="908" y="647"/>
                        <a:pt x="997" y="619"/>
                        <a:pt x="1027" y="543"/>
                      </a:cubicBezTo>
                      <a:cubicBezTo>
                        <a:pt x="1056" y="514"/>
                        <a:pt x="1056" y="486"/>
                        <a:pt x="1084" y="457"/>
                      </a:cubicBezTo>
                      <a:cubicBezTo>
                        <a:pt x="1113" y="400"/>
                        <a:pt x="1113" y="372"/>
                        <a:pt x="1113" y="343"/>
                      </a:cubicBezTo>
                      <a:cubicBezTo>
                        <a:pt x="1113" y="315"/>
                        <a:pt x="1113" y="315"/>
                        <a:pt x="1113" y="286"/>
                      </a:cubicBezTo>
                      <a:cubicBezTo>
                        <a:pt x="1113" y="286"/>
                        <a:pt x="1113" y="258"/>
                        <a:pt x="1084" y="258"/>
                      </a:cubicBezTo>
                      <a:cubicBezTo>
                        <a:pt x="1084" y="229"/>
                        <a:pt x="1056" y="200"/>
                        <a:pt x="1056" y="172"/>
                      </a:cubicBezTo>
                      <a:lnTo>
                        <a:pt x="1027" y="172"/>
                      </a:lnTo>
                      <a:cubicBezTo>
                        <a:pt x="970" y="115"/>
                        <a:pt x="856" y="58"/>
                        <a:pt x="742" y="29"/>
                      </a:cubicBezTo>
                      <a:cubicBezTo>
                        <a:pt x="656" y="1"/>
                        <a:pt x="599" y="1"/>
                        <a:pt x="542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5" name="Google Shape;2295;p25"/>
                <p:cNvSpPr/>
                <p:nvPr/>
              </p:nvSpPr>
              <p:spPr>
                <a:xfrm flipH="1">
                  <a:off x="411566" y="2036275"/>
                  <a:ext cx="21439" cy="2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0" h="822" extrusionOk="0">
                      <a:moveTo>
                        <a:pt x="419" y="0"/>
                      </a:moveTo>
                      <a:cubicBezTo>
                        <a:pt x="201" y="0"/>
                        <a:pt x="1" y="70"/>
                        <a:pt x="33" y="309"/>
                      </a:cubicBezTo>
                      <a:cubicBezTo>
                        <a:pt x="61" y="338"/>
                        <a:pt x="61" y="366"/>
                        <a:pt x="61" y="366"/>
                      </a:cubicBezTo>
                      <a:cubicBezTo>
                        <a:pt x="90" y="509"/>
                        <a:pt x="290" y="623"/>
                        <a:pt x="404" y="680"/>
                      </a:cubicBezTo>
                      <a:cubicBezTo>
                        <a:pt x="518" y="709"/>
                        <a:pt x="632" y="709"/>
                        <a:pt x="718" y="766"/>
                      </a:cubicBezTo>
                      <a:cubicBezTo>
                        <a:pt x="768" y="791"/>
                        <a:pt x="916" y="821"/>
                        <a:pt x="1057" y="821"/>
                      </a:cubicBezTo>
                      <a:cubicBezTo>
                        <a:pt x="1239" y="821"/>
                        <a:pt x="1409" y="771"/>
                        <a:pt x="1345" y="595"/>
                      </a:cubicBezTo>
                      <a:cubicBezTo>
                        <a:pt x="1260" y="395"/>
                        <a:pt x="1060" y="195"/>
                        <a:pt x="860" y="81"/>
                      </a:cubicBezTo>
                      <a:cubicBezTo>
                        <a:pt x="772" y="43"/>
                        <a:pt x="590" y="0"/>
                        <a:pt x="419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6" name="Google Shape;2296;p25"/>
                <p:cNvSpPr/>
                <p:nvPr/>
              </p:nvSpPr>
              <p:spPr>
                <a:xfrm flipH="1">
                  <a:off x="456222" y="2105475"/>
                  <a:ext cx="17075" cy="1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" h="638" extrusionOk="0">
                      <a:moveTo>
                        <a:pt x="544" y="1"/>
                      </a:moveTo>
                      <a:cubicBezTo>
                        <a:pt x="473" y="1"/>
                        <a:pt x="403" y="16"/>
                        <a:pt x="343" y="52"/>
                      </a:cubicBezTo>
                      <a:cubicBezTo>
                        <a:pt x="258" y="81"/>
                        <a:pt x="172" y="109"/>
                        <a:pt x="115" y="195"/>
                      </a:cubicBezTo>
                      <a:cubicBezTo>
                        <a:pt x="1" y="338"/>
                        <a:pt x="143" y="509"/>
                        <a:pt x="286" y="566"/>
                      </a:cubicBezTo>
                      <a:cubicBezTo>
                        <a:pt x="346" y="602"/>
                        <a:pt x="512" y="638"/>
                        <a:pt x="675" y="638"/>
                      </a:cubicBezTo>
                      <a:cubicBezTo>
                        <a:pt x="901" y="638"/>
                        <a:pt x="1123" y="569"/>
                        <a:pt x="1056" y="338"/>
                      </a:cubicBezTo>
                      <a:cubicBezTo>
                        <a:pt x="999" y="223"/>
                        <a:pt x="914" y="166"/>
                        <a:pt x="828" y="81"/>
                      </a:cubicBezTo>
                      <a:cubicBezTo>
                        <a:pt x="745" y="31"/>
                        <a:pt x="643" y="1"/>
                        <a:pt x="54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7" name="Google Shape;2297;p25"/>
                <p:cNvSpPr/>
                <p:nvPr/>
              </p:nvSpPr>
              <p:spPr>
                <a:xfrm flipH="1">
                  <a:off x="504952" y="2012174"/>
                  <a:ext cx="19386" cy="1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19" extrusionOk="0">
                      <a:moveTo>
                        <a:pt x="466" y="1"/>
                      </a:moveTo>
                      <a:cubicBezTo>
                        <a:pt x="234" y="1"/>
                        <a:pt x="0" y="87"/>
                        <a:pt x="20" y="360"/>
                      </a:cubicBezTo>
                      <a:cubicBezTo>
                        <a:pt x="20" y="360"/>
                        <a:pt x="20" y="389"/>
                        <a:pt x="48" y="417"/>
                      </a:cubicBezTo>
                      <a:cubicBezTo>
                        <a:pt x="111" y="607"/>
                        <a:pt x="376" y="718"/>
                        <a:pt x="613" y="718"/>
                      </a:cubicBezTo>
                      <a:cubicBezTo>
                        <a:pt x="698" y="718"/>
                        <a:pt x="779" y="704"/>
                        <a:pt x="847" y="674"/>
                      </a:cubicBezTo>
                      <a:lnTo>
                        <a:pt x="790" y="674"/>
                      </a:lnTo>
                      <a:cubicBezTo>
                        <a:pt x="1275" y="589"/>
                        <a:pt x="1132" y="189"/>
                        <a:pt x="761" y="46"/>
                      </a:cubicBezTo>
                      <a:cubicBezTo>
                        <a:pt x="680" y="19"/>
                        <a:pt x="573" y="1"/>
                        <a:pt x="46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8" name="Google Shape;2298;p25"/>
                <p:cNvSpPr/>
                <p:nvPr/>
              </p:nvSpPr>
              <p:spPr>
                <a:xfrm flipH="1">
                  <a:off x="593441" y="2507205"/>
                  <a:ext cx="25620" cy="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" h="1038" extrusionOk="0">
                      <a:moveTo>
                        <a:pt x="663" y="1"/>
                      </a:moveTo>
                      <a:cubicBezTo>
                        <a:pt x="596" y="1"/>
                        <a:pt x="527" y="7"/>
                        <a:pt x="457" y="18"/>
                      </a:cubicBezTo>
                      <a:cubicBezTo>
                        <a:pt x="315" y="47"/>
                        <a:pt x="58" y="161"/>
                        <a:pt x="29" y="361"/>
                      </a:cubicBezTo>
                      <a:cubicBezTo>
                        <a:pt x="1" y="560"/>
                        <a:pt x="115" y="674"/>
                        <a:pt x="258" y="789"/>
                      </a:cubicBezTo>
                      <a:cubicBezTo>
                        <a:pt x="432" y="963"/>
                        <a:pt x="706" y="1037"/>
                        <a:pt x="953" y="1037"/>
                      </a:cubicBezTo>
                      <a:cubicBezTo>
                        <a:pt x="1030" y="1037"/>
                        <a:pt x="1103" y="1030"/>
                        <a:pt x="1171" y="1017"/>
                      </a:cubicBezTo>
                      <a:cubicBezTo>
                        <a:pt x="1371" y="988"/>
                        <a:pt x="1684" y="817"/>
                        <a:pt x="1599" y="560"/>
                      </a:cubicBezTo>
                      <a:cubicBezTo>
                        <a:pt x="1542" y="418"/>
                        <a:pt x="1485" y="332"/>
                        <a:pt x="1371" y="246"/>
                      </a:cubicBezTo>
                      <a:cubicBezTo>
                        <a:pt x="1166" y="88"/>
                        <a:pt x="926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9" name="Google Shape;2299;p25"/>
                <p:cNvSpPr/>
                <p:nvPr/>
              </p:nvSpPr>
              <p:spPr>
                <a:xfrm flipH="1">
                  <a:off x="519259" y="2479830"/>
                  <a:ext cx="15631" cy="1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708" extrusionOk="0">
                      <a:moveTo>
                        <a:pt x="257" y="0"/>
                      </a:moveTo>
                      <a:cubicBezTo>
                        <a:pt x="171" y="0"/>
                        <a:pt x="86" y="29"/>
                        <a:pt x="0" y="58"/>
                      </a:cubicBezTo>
                      <a:cubicBezTo>
                        <a:pt x="0" y="229"/>
                        <a:pt x="29" y="428"/>
                        <a:pt x="29" y="600"/>
                      </a:cubicBezTo>
                      <a:cubicBezTo>
                        <a:pt x="154" y="662"/>
                        <a:pt x="305" y="708"/>
                        <a:pt x="453" y="708"/>
                      </a:cubicBezTo>
                      <a:cubicBezTo>
                        <a:pt x="576" y="708"/>
                        <a:pt x="696" y="677"/>
                        <a:pt x="799" y="600"/>
                      </a:cubicBezTo>
                      <a:cubicBezTo>
                        <a:pt x="1027" y="428"/>
                        <a:pt x="856" y="200"/>
                        <a:pt x="685" y="115"/>
                      </a:cubicBezTo>
                      <a:cubicBezTo>
                        <a:pt x="542" y="29"/>
                        <a:pt x="400" y="0"/>
                        <a:pt x="257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0" name="Google Shape;2300;p25"/>
                <p:cNvSpPr/>
                <p:nvPr/>
              </p:nvSpPr>
              <p:spPr>
                <a:xfrm flipH="1">
                  <a:off x="588242" y="2379254"/>
                  <a:ext cx="882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" h="1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9" y="0"/>
                        <a:pt x="58" y="0"/>
                        <a:pt x="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1" name="Google Shape;2301;p25"/>
                <p:cNvSpPr/>
                <p:nvPr/>
              </p:nvSpPr>
              <p:spPr>
                <a:xfrm flipH="1">
                  <a:off x="581065" y="2364854"/>
                  <a:ext cx="17166" cy="1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577" extrusionOk="0">
                      <a:moveTo>
                        <a:pt x="428" y="1"/>
                      </a:moveTo>
                      <a:cubicBezTo>
                        <a:pt x="396" y="1"/>
                        <a:pt x="366" y="2"/>
                        <a:pt x="343" y="6"/>
                      </a:cubicBezTo>
                      <a:lnTo>
                        <a:pt x="314" y="6"/>
                      </a:lnTo>
                      <a:cubicBezTo>
                        <a:pt x="172" y="6"/>
                        <a:pt x="1" y="120"/>
                        <a:pt x="29" y="291"/>
                      </a:cubicBezTo>
                      <a:cubicBezTo>
                        <a:pt x="86" y="462"/>
                        <a:pt x="286" y="548"/>
                        <a:pt x="457" y="548"/>
                      </a:cubicBezTo>
                      <a:cubicBezTo>
                        <a:pt x="514" y="576"/>
                        <a:pt x="543" y="576"/>
                        <a:pt x="600" y="576"/>
                      </a:cubicBezTo>
                      <a:lnTo>
                        <a:pt x="657" y="576"/>
                      </a:lnTo>
                      <a:cubicBezTo>
                        <a:pt x="799" y="576"/>
                        <a:pt x="1028" y="576"/>
                        <a:pt x="1028" y="405"/>
                      </a:cubicBezTo>
                      <a:cubicBezTo>
                        <a:pt x="1028" y="405"/>
                        <a:pt x="1028" y="377"/>
                        <a:pt x="1028" y="377"/>
                      </a:cubicBezTo>
                      <a:cubicBezTo>
                        <a:pt x="1128" y="100"/>
                        <a:pt x="674" y="1"/>
                        <a:pt x="428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2" name="Google Shape;2302;p25"/>
                <p:cNvSpPr/>
                <p:nvPr/>
              </p:nvSpPr>
              <p:spPr>
                <a:xfrm flipH="1">
                  <a:off x="589427" y="2449505"/>
                  <a:ext cx="18641" cy="1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6" h="649" extrusionOk="0">
                      <a:moveTo>
                        <a:pt x="378" y="0"/>
                      </a:moveTo>
                      <a:cubicBezTo>
                        <a:pt x="190" y="0"/>
                        <a:pt x="29" y="70"/>
                        <a:pt x="20" y="243"/>
                      </a:cubicBezTo>
                      <a:lnTo>
                        <a:pt x="20" y="272"/>
                      </a:lnTo>
                      <a:cubicBezTo>
                        <a:pt x="0" y="508"/>
                        <a:pt x="318" y="649"/>
                        <a:pt x="593" y="649"/>
                      </a:cubicBezTo>
                      <a:cubicBezTo>
                        <a:pt x="717" y="649"/>
                        <a:pt x="833" y="620"/>
                        <a:pt x="904" y="557"/>
                      </a:cubicBezTo>
                      <a:cubicBezTo>
                        <a:pt x="904" y="557"/>
                        <a:pt x="904" y="557"/>
                        <a:pt x="904" y="529"/>
                      </a:cubicBezTo>
                      <a:cubicBezTo>
                        <a:pt x="1225" y="264"/>
                        <a:pt x="747" y="0"/>
                        <a:pt x="378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3" name="Google Shape;2303;p25"/>
                <p:cNvSpPr/>
                <p:nvPr/>
              </p:nvSpPr>
              <p:spPr>
                <a:xfrm flipH="1">
                  <a:off x="646368" y="2461805"/>
                  <a:ext cx="22579" cy="2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" h="926" extrusionOk="0">
                      <a:moveTo>
                        <a:pt x="671" y="0"/>
                      </a:moveTo>
                      <a:cubicBezTo>
                        <a:pt x="479" y="0"/>
                        <a:pt x="301" y="42"/>
                        <a:pt x="200" y="122"/>
                      </a:cubicBezTo>
                      <a:cubicBezTo>
                        <a:pt x="86" y="236"/>
                        <a:pt x="1" y="351"/>
                        <a:pt x="58" y="493"/>
                      </a:cubicBezTo>
                      <a:cubicBezTo>
                        <a:pt x="124" y="790"/>
                        <a:pt x="448" y="925"/>
                        <a:pt x="770" y="925"/>
                      </a:cubicBezTo>
                      <a:cubicBezTo>
                        <a:pt x="1005" y="925"/>
                        <a:pt x="1238" y="854"/>
                        <a:pt x="1370" y="721"/>
                      </a:cubicBezTo>
                      <a:cubicBezTo>
                        <a:pt x="1456" y="664"/>
                        <a:pt x="1484" y="579"/>
                        <a:pt x="1456" y="465"/>
                      </a:cubicBezTo>
                      <a:cubicBezTo>
                        <a:pt x="1456" y="465"/>
                        <a:pt x="1456" y="436"/>
                        <a:pt x="1456" y="436"/>
                      </a:cubicBezTo>
                      <a:cubicBezTo>
                        <a:pt x="1419" y="140"/>
                        <a:pt x="1023" y="0"/>
                        <a:pt x="671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4" name="Google Shape;2304;p25"/>
                <p:cNvSpPr/>
                <p:nvPr/>
              </p:nvSpPr>
              <p:spPr>
                <a:xfrm flipH="1">
                  <a:off x="648102" y="2479830"/>
                  <a:ext cx="456" cy="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58" extrusionOk="0">
                      <a:moveTo>
                        <a:pt x="1" y="58"/>
                      </a:moveTo>
                      <a:cubicBezTo>
                        <a:pt x="1" y="29"/>
                        <a:pt x="29" y="29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29"/>
                        <a:pt x="1" y="29"/>
                        <a:pt x="1" y="58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5" name="Google Shape;2305;p25"/>
                <p:cNvSpPr/>
                <p:nvPr/>
              </p:nvSpPr>
              <p:spPr>
                <a:xfrm flipH="1">
                  <a:off x="638127" y="2187701"/>
                  <a:ext cx="23872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" h="838" extrusionOk="0">
                      <a:moveTo>
                        <a:pt x="706" y="1"/>
                      </a:moveTo>
                      <a:cubicBezTo>
                        <a:pt x="560" y="1"/>
                        <a:pt x="419" y="38"/>
                        <a:pt x="314" y="130"/>
                      </a:cubicBezTo>
                      <a:lnTo>
                        <a:pt x="257" y="159"/>
                      </a:lnTo>
                      <a:cubicBezTo>
                        <a:pt x="0" y="330"/>
                        <a:pt x="200" y="615"/>
                        <a:pt x="400" y="729"/>
                      </a:cubicBezTo>
                      <a:cubicBezTo>
                        <a:pt x="541" y="792"/>
                        <a:pt x="716" y="837"/>
                        <a:pt x="888" y="837"/>
                      </a:cubicBezTo>
                      <a:cubicBezTo>
                        <a:pt x="1029" y="837"/>
                        <a:pt x="1168" y="806"/>
                        <a:pt x="1284" y="729"/>
                      </a:cubicBezTo>
                      <a:lnTo>
                        <a:pt x="1341" y="701"/>
                      </a:lnTo>
                      <a:cubicBezTo>
                        <a:pt x="1570" y="501"/>
                        <a:pt x="1398" y="244"/>
                        <a:pt x="1199" y="130"/>
                      </a:cubicBezTo>
                      <a:cubicBezTo>
                        <a:pt x="1060" y="53"/>
                        <a:pt x="879" y="1"/>
                        <a:pt x="70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6" name="Google Shape;2306;p25"/>
                <p:cNvSpPr/>
                <p:nvPr/>
              </p:nvSpPr>
              <p:spPr>
                <a:xfrm flipH="1">
                  <a:off x="642035" y="2132551"/>
                  <a:ext cx="16239" cy="16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670" extrusionOk="0">
                      <a:moveTo>
                        <a:pt x="448" y="0"/>
                      </a:moveTo>
                      <a:cubicBezTo>
                        <a:pt x="281" y="0"/>
                        <a:pt x="118" y="61"/>
                        <a:pt x="69" y="225"/>
                      </a:cubicBezTo>
                      <a:cubicBezTo>
                        <a:pt x="41" y="282"/>
                        <a:pt x="41" y="339"/>
                        <a:pt x="69" y="396"/>
                      </a:cubicBezTo>
                      <a:cubicBezTo>
                        <a:pt x="1" y="578"/>
                        <a:pt x="297" y="670"/>
                        <a:pt x="506" y="670"/>
                      </a:cubicBezTo>
                      <a:cubicBezTo>
                        <a:pt x="559" y="670"/>
                        <a:pt x="606" y="664"/>
                        <a:pt x="640" y="653"/>
                      </a:cubicBezTo>
                      <a:cubicBezTo>
                        <a:pt x="811" y="653"/>
                        <a:pt x="1068" y="567"/>
                        <a:pt x="1039" y="367"/>
                      </a:cubicBezTo>
                      <a:cubicBezTo>
                        <a:pt x="1011" y="225"/>
                        <a:pt x="897" y="168"/>
                        <a:pt x="782" y="82"/>
                      </a:cubicBezTo>
                      <a:cubicBezTo>
                        <a:pt x="697" y="33"/>
                        <a:pt x="571" y="0"/>
                        <a:pt x="448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7" name="Google Shape;2307;p25"/>
                <p:cNvSpPr/>
                <p:nvPr/>
              </p:nvSpPr>
              <p:spPr>
                <a:xfrm flipH="1">
                  <a:off x="393457" y="2409929"/>
                  <a:ext cx="26472" cy="2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1" h="878" extrusionOk="0">
                      <a:moveTo>
                        <a:pt x="753" y="0"/>
                      </a:moveTo>
                      <a:cubicBezTo>
                        <a:pt x="557" y="0"/>
                        <a:pt x="371" y="57"/>
                        <a:pt x="257" y="200"/>
                      </a:cubicBezTo>
                      <a:lnTo>
                        <a:pt x="229" y="200"/>
                      </a:lnTo>
                      <a:lnTo>
                        <a:pt x="229" y="229"/>
                      </a:lnTo>
                      <a:cubicBezTo>
                        <a:pt x="0" y="485"/>
                        <a:pt x="428" y="828"/>
                        <a:pt x="771" y="856"/>
                      </a:cubicBezTo>
                      <a:cubicBezTo>
                        <a:pt x="842" y="871"/>
                        <a:pt x="913" y="878"/>
                        <a:pt x="985" y="878"/>
                      </a:cubicBezTo>
                      <a:cubicBezTo>
                        <a:pt x="1056" y="878"/>
                        <a:pt x="1127" y="871"/>
                        <a:pt x="1199" y="856"/>
                      </a:cubicBezTo>
                      <a:cubicBezTo>
                        <a:pt x="1627" y="742"/>
                        <a:pt x="1741" y="371"/>
                        <a:pt x="1313" y="143"/>
                      </a:cubicBezTo>
                      <a:cubicBezTo>
                        <a:pt x="1156" y="57"/>
                        <a:pt x="949" y="0"/>
                        <a:pt x="753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8" name="Google Shape;2308;p25"/>
                <p:cNvSpPr/>
                <p:nvPr/>
              </p:nvSpPr>
              <p:spPr>
                <a:xfrm flipH="1">
                  <a:off x="393990" y="2346803"/>
                  <a:ext cx="23522" cy="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7" h="611" extrusionOk="0">
                      <a:moveTo>
                        <a:pt x="629" y="1"/>
                      </a:moveTo>
                      <a:cubicBezTo>
                        <a:pt x="521" y="1"/>
                        <a:pt x="423" y="22"/>
                        <a:pt x="355" y="72"/>
                      </a:cubicBezTo>
                      <a:cubicBezTo>
                        <a:pt x="1" y="315"/>
                        <a:pt x="523" y="610"/>
                        <a:pt x="921" y="610"/>
                      </a:cubicBezTo>
                      <a:cubicBezTo>
                        <a:pt x="1036" y="610"/>
                        <a:pt x="1140" y="586"/>
                        <a:pt x="1211" y="528"/>
                      </a:cubicBezTo>
                      <a:cubicBezTo>
                        <a:pt x="1546" y="282"/>
                        <a:pt x="1023" y="1"/>
                        <a:pt x="629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9" name="Google Shape;2309;p25"/>
                <p:cNvSpPr/>
                <p:nvPr/>
              </p:nvSpPr>
              <p:spPr>
                <a:xfrm flipH="1">
                  <a:off x="380504" y="2345853"/>
                  <a:ext cx="9381" cy="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250" extrusionOk="0">
                      <a:moveTo>
                        <a:pt x="235" y="1"/>
                      </a:moveTo>
                      <a:cubicBezTo>
                        <a:pt x="197" y="1"/>
                        <a:pt x="162" y="8"/>
                        <a:pt x="136" y="24"/>
                      </a:cubicBezTo>
                      <a:cubicBezTo>
                        <a:pt x="0" y="137"/>
                        <a:pt x="222" y="250"/>
                        <a:pt x="377" y="250"/>
                      </a:cubicBezTo>
                      <a:cubicBezTo>
                        <a:pt x="418" y="250"/>
                        <a:pt x="454" y="242"/>
                        <a:pt x="478" y="224"/>
                      </a:cubicBezTo>
                      <a:cubicBezTo>
                        <a:pt x="617" y="131"/>
                        <a:pt x="399" y="1"/>
                        <a:pt x="235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0" name="Google Shape;2310;p25"/>
                <p:cNvSpPr/>
                <p:nvPr/>
              </p:nvSpPr>
              <p:spPr>
                <a:xfrm flipH="1">
                  <a:off x="460342" y="2927335"/>
                  <a:ext cx="25620" cy="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5" h="1038" extrusionOk="0">
                      <a:moveTo>
                        <a:pt x="663" y="1"/>
                      </a:moveTo>
                      <a:cubicBezTo>
                        <a:pt x="596" y="1"/>
                        <a:pt x="527" y="7"/>
                        <a:pt x="457" y="18"/>
                      </a:cubicBezTo>
                      <a:cubicBezTo>
                        <a:pt x="315" y="47"/>
                        <a:pt x="58" y="161"/>
                        <a:pt x="29" y="361"/>
                      </a:cubicBezTo>
                      <a:cubicBezTo>
                        <a:pt x="1" y="560"/>
                        <a:pt x="115" y="674"/>
                        <a:pt x="258" y="789"/>
                      </a:cubicBezTo>
                      <a:cubicBezTo>
                        <a:pt x="432" y="963"/>
                        <a:pt x="706" y="1037"/>
                        <a:pt x="953" y="1037"/>
                      </a:cubicBezTo>
                      <a:cubicBezTo>
                        <a:pt x="1030" y="1037"/>
                        <a:pt x="1103" y="1030"/>
                        <a:pt x="1171" y="1017"/>
                      </a:cubicBezTo>
                      <a:cubicBezTo>
                        <a:pt x="1371" y="988"/>
                        <a:pt x="1684" y="817"/>
                        <a:pt x="1599" y="560"/>
                      </a:cubicBezTo>
                      <a:cubicBezTo>
                        <a:pt x="1542" y="418"/>
                        <a:pt x="1485" y="332"/>
                        <a:pt x="1371" y="246"/>
                      </a:cubicBezTo>
                      <a:cubicBezTo>
                        <a:pt x="1166" y="88"/>
                        <a:pt x="926" y="1"/>
                        <a:pt x="663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1" name="Google Shape;2311;p25"/>
                <p:cNvSpPr/>
                <p:nvPr/>
              </p:nvSpPr>
              <p:spPr>
                <a:xfrm flipH="1">
                  <a:off x="386160" y="2899960"/>
                  <a:ext cx="15631" cy="1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8" h="708" extrusionOk="0">
                      <a:moveTo>
                        <a:pt x="257" y="0"/>
                      </a:moveTo>
                      <a:cubicBezTo>
                        <a:pt x="171" y="0"/>
                        <a:pt x="86" y="29"/>
                        <a:pt x="0" y="58"/>
                      </a:cubicBezTo>
                      <a:cubicBezTo>
                        <a:pt x="0" y="229"/>
                        <a:pt x="29" y="428"/>
                        <a:pt x="29" y="600"/>
                      </a:cubicBezTo>
                      <a:cubicBezTo>
                        <a:pt x="154" y="662"/>
                        <a:pt x="305" y="708"/>
                        <a:pt x="453" y="708"/>
                      </a:cubicBezTo>
                      <a:cubicBezTo>
                        <a:pt x="576" y="708"/>
                        <a:pt x="696" y="677"/>
                        <a:pt x="799" y="600"/>
                      </a:cubicBezTo>
                      <a:cubicBezTo>
                        <a:pt x="1027" y="428"/>
                        <a:pt x="856" y="200"/>
                        <a:pt x="685" y="115"/>
                      </a:cubicBezTo>
                      <a:cubicBezTo>
                        <a:pt x="542" y="29"/>
                        <a:pt x="400" y="0"/>
                        <a:pt x="257" y="0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2" name="Google Shape;2312;p25"/>
                <p:cNvSpPr/>
                <p:nvPr/>
              </p:nvSpPr>
              <p:spPr>
                <a:xfrm flipH="1">
                  <a:off x="447966" y="2784984"/>
                  <a:ext cx="17166" cy="1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577" extrusionOk="0">
                      <a:moveTo>
                        <a:pt x="428" y="1"/>
                      </a:moveTo>
                      <a:cubicBezTo>
                        <a:pt x="396" y="1"/>
                        <a:pt x="366" y="2"/>
                        <a:pt x="343" y="6"/>
                      </a:cubicBezTo>
                      <a:lnTo>
                        <a:pt x="314" y="6"/>
                      </a:lnTo>
                      <a:cubicBezTo>
                        <a:pt x="172" y="6"/>
                        <a:pt x="1" y="120"/>
                        <a:pt x="29" y="291"/>
                      </a:cubicBezTo>
                      <a:cubicBezTo>
                        <a:pt x="86" y="462"/>
                        <a:pt x="286" y="548"/>
                        <a:pt x="457" y="548"/>
                      </a:cubicBezTo>
                      <a:cubicBezTo>
                        <a:pt x="514" y="576"/>
                        <a:pt x="543" y="576"/>
                        <a:pt x="600" y="576"/>
                      </a:cubicBezTo>
                      <a:lnTo>
                        <a:pt x="657" y="576"/>
                      </a:lnTo>
                      <a:cubicBezTo>
                        <a:pt x="799" y="576"/>
                        <a:pt x="1028" y="576"/>
                        <a:pt x="1028" y="405"/>
                      </a:cubicBezTo>
                      <a:cubicBezTo>
                        <a:pt x="1028" y="405"/>
                        <a:pt x="1028" y="377"/>
                        <a:pt x="1028" y="377"/>
                      </a:cubicBezTo>
                      <a:cubicBezTo>
                        <a:pt x="1128" y="100"/>
                        <a:pt x="674" y="1"/>
                        <a:pt x="428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3" name="Google Shape;2313;p25"/>
                <p:cNvSpPr/>
                <p:nvPr/>
              </p:nvSpPr>
              <p:spPr>
                <a:xfrm flipH="1">
                  <a:off x="515002" y="2899960"/>
                  <a:ext cx="456" cy="1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" h="58" extrusionOk="0">
                      <a:moveTo>
                        <a:pt x="1" y="58"/>
                      </a:moveTo>
                      <a:cubicBezTo>
                        <a:pt x="1" y="29"/>
                        <a:pt x="29" y="29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29"/>
                        <a:pt x="1" y="29"/>
                        <a:pt x="1" y="58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4" name="Google Shape;2314;p25"/>
                <p:cNvSpPr/>
                <p:nvPr/>
              </p:nvSpPr>
              <p:spPr>
                <a:xfrm flipH="1">
                  <a:off x="128582" y="3731970"/>
                  <a:ext cx="17075" cy="1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" h="638" extrusionOk="0">
                      <a:moveTo>
                        <a:pt x="544" y="1"/>
                      </a:moveTo>
                      <a:cubicBezTo>
                        <a:pt x="473" y="1"/>
                        <a:pt x="403" y="16"/>
                        <a:pt x="343" y="52"/>
                      </a:cubicBezTo>
                      <a:cubicBezTo>
                        <a:pt x="258" y="81"/>
                        <a:pt x="172" y="109"/>
                        <a:pt x="115" y="195"/>
                      </a:cubicBezTo>
                      <a:cubicBezTo>
                        <a:pt x="1" y="338"/>
                        <a:pt x="143" y="509"/>
                        <a:pt x="286" y="566"/>
                      </a:cubicBezTo>
                      <a:cubicBezTo>
                        <a:pt x="346" y="602"/>
                        <a:pt x="512" y="638"/>
                        <a:pt x="675" y="638"/>
                      </a:cubicBezTo>
                      <a:cubicBezTo>
                        <a:pt x="901" y="638"/>
                        <a:pt x="1123" y="569"/>
                        <a:pt x="1056" y="338"/>
                      </a:cubicBezTo>
                      <a:cubicBezTo>
                        <a:pt x="999" y="223"/>
                        <a:pt x="914" y="166"/>
                        <a:pt x="828" y="81"/>
                      </a:cubicBezTo>
                      <a:cubicBezTo>
                        <a:pt x="745" y="31"/>
                        <a:pt x="643" y="1"/>
                        <a:pt x="544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5" name="Google Shape;2315;p25"/>
                <p:cNvSpPr/>
                <p:nvPr/>
              </p:nvSpPr>
              <p:spPr>
                <a:xfrm flipH="1">
                  <a:off x="177312" y="3638669"/>
                  <a:ext cx="19386" cy="1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5" h="719" extrusionOk="0">
                      <a:moveTo>
                        <a:pt x="466" y="1"/>
                      </a:moveTo>
                      <a:cubicBezTo>
                        <a:pt x="234" y="1"/>
                        <a:pt x="0" y="87"/>
                        <a:pt x="20" y="360"/>
                      </a:cubicBezTo>
                      <a:cubicBezTo>
                        <a:pt x="20" y="360"/>
                        <a:pt x="20" y="389"/>
                        <a:pt x="48" y="417"/>
                      </a:cubicBezTo>
                      <a:cubicBezTo>
                        <a:pt x="111" y="607"/>
                        <a:pt x="376" y="718"/>
                        <a:pt x="613" y="718"/>
                      </a:cubicBezTo>
                      <a:cubicBezTo>
                        <a:pt x="698" y="718"/>
                        <a:pt x="779" y="704"/>
                        <a:pt x="847" y="674"/>
                      </a:cubicBezTo>
                      <a:lnTo>
                        <a:pt x="790" y="674"/>
                      </a:lnTo>
                      <a:cubicBezTo>
                        <a:pt x="1275" y="589"/>
                        <a:pt x="1132" y="189"/>
                        <a:pt x="761" y="46"/>
                      </a:cubicBezTo>
                      <a:cubicBezTo>
                        <a:pt x="680" y="19"/>
                        <a:pt x="573" y="1"/>
                        <a:pt x="466" y="1"/>
                      </a:cubicBezTo>
                      <a:close/>
                    </a:path>
                  </a:pathLst>
                </a:custGeom>
                <a:solidFill>
                  <a:srgbClr val="FFFB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16" name="Google Shape;2316;p25"/>
            <p:cNvGrpSpPr/>
            <p:nvPr/>
          </p:nvGrpSpPr>
          <p:grpSpPr>
            <a:xfrm>
              <a:off x="7679253" y="3968793"/>
              <a:ext cx="1220734" cy="985275"/>
              <a:chOff x="6759450" y="4258200"/>
              <a:chExt cx="696925" cy="562500"/>
            </a:xfrm>
          </p:grpSpPr>
          <p:sp>
            <p:nvSpPr>
              <p:cNvPr id="2317" name="Google Shape;2317;p25"/>
              <p:cNvSpPr/>
              <p:nvPr/>
            </p:nvSpPr>
            <p:spPr>
              <a:xfrm>
                <a:off x="6759450" y="4339525"/>
                <a:ext cx="94200" cy="113975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4559" extrusionOk="0">
                    <a:moveTo>
                      <a:pt x="2112" y="0"/>
                    </a:moveTo>
                    <a:cubicBezTo>
                      <a:pt x="1684" y="29"/>
                      <a:pt x="1228" y="257"/>
                      <a:pt x="1000" y="656"/>
                    </a:cubicBezTo>
                    <a:cubicBezTo>
                      <a:pt x="857" y="942"/>
                      <a:pt x="686" y="1199"/>
                      <a:pt x="543" y="1484"/>
                    </a:cubicBezTo>
                    <a:cubicBezTo>
                      <a:pt x="372" y="1855"/>
                      <a:pt x="201" y="2226"/>
                      <a:pt x="115" y="2625"/>
                    </a:cubicBezTo>
                    <a:cubicBezTo>
                      <a:pt x="30" y="2939"/>
                      <a:pt x="1" y="3253"/>
                      <a:pt x="87" y="3538"/>
                    </a:cubicBezTo>
                    <a:cubicBezTo>
                      <a:pt x="172" y="4023"/>
                      <a:pt x="572" y="4394"/>
                      <a:pt x="1028" y="4508"/>
                    </a:cubicBezTo>
                    <a:cubicBezTo>
                      <a:pt x="1145" y="4543"/>
                      <a:pt x="1261" y="4559"/>
                      <a:pt x="1376" y="4559"/>
                    </a:cubicBezTo>
                    <a:cubicBezTo>
                      <a:pt x="1740" y="4559"/>
                      <a:pt x="2087" y="4397"/>
                      <a:pt x="2369" y="4137"/>
                    </a:cubicBezTo>
                    <a:cubicBezTo>
                      <a:pt x="2540" y="3995"/>
                      <a:pt x="2683" y="3795"/>
                      <a:pt x="2826" y="3624"/>
                    </a:cubicBezTo>
                    <a:cubicBezTo>
                      <a:pt x="3025" y="3339"/>
                      <a:pt x="3168" y="2968"/>
                      <a:pt x="3311" y="2654"/>
                    </a:cubicBezTo>
                    <a:cubicBezTo>
                      <a:pt x="3339" y="2568"/>
                      <a:pt x="3368" y="2483"/>
                      <a:pt x="3425" y="2397"/>
                    </a:cubicBezTo>
                    <a:cubicBezTo>
                      <a:pt x="3453" y="2340"/>
                      <a:pt x="3482" y="2254"/>
                      <a:pt x="3510" y="2197"/>
                    </a:cubicBezTo>
                    <a:cubicBezTo>
                      <a:pt x="3568" y="2055"/>
                      <a:pt x="3625" y="1912"/>
                      <a:pt x="3682" y="1769"/>
                    </a:cubicBezTo>
                    <a:cubicBezTo>
                      <a:pt x="3767" y="1512"/>
                      <a:pt x="3710" y="1313"/>
                      <a:pt x="3682" y="1027"/>
                    </a:cubicBezTo>
                    <a:cubicBezTo>
                      <a:pt x="3625" y="942"/>
                      <a:pt x="3596" y="828"/>
                      <a:pt x="3539" y="714"/>
                    </a:cubicBezTo>
                    <a:cubicBezTo>
                      <a:pt x="3425" y="542"/>
                      <a:pt x="3282" y="371"/>
                      <a:pt x="3082" y="257"/>
                    </a:cubicBezTo>
                    <a:cubicBezTo>
                      <a:pt x="2911" y="171"/>
                      <a:pt x="2740" y="114"/>
                      <a:pt x="2569" y="86"/>
                    </a:cubicBezTo>
                    <a:cubicBezTo>
                      <a:pt x="2426" y="29"/>
                      <a:pt x="2284" y="0"/>
                      <a:pt x="2112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25"/>
              <p:cNvSpPr/>
              <p:nvPr/>
            </p:nvSpPr>
            <p:spPr>
              <a:xfrm>
                <a:off x="6780150" y="4520700"/>
                <a:ext cx="94900" cy="140350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5614" extrusionOk="0">
                    <a:moveTo>
                      <a:pt x="2312" y="0"/>
                    </a:moveTo>
                    <a:cubicBezTo>
                      <a:pt x="1741" y="0"/>
                      <a:pt x="1170" y="400"/>
                      <a:pt x="999" y="999"/>
                    </a:cubicBezTo>
                    <a:cubicBezTo>
                      <a:pt x="885" y="1484"/>
                      <a:pt x="742" y="1998"/>
                      <a:pt x="628" y="2511"/>
                    </a:cubicBezTo>
                    <a:lnTo>
                      <a:pt x="600" y="2511"/>
                    </a:lnTo>
                    <a:lnTo>
                      <a:pt x="571" y="2568"/>
                    </a:lnTo>
                    <a:cubicBezTo>
                      <a:pt x="514" y="2682"/>
                      <a:pt x="457" y="2797"/>
                      <a:pt x="400" y="2882"/>
                    </a:cubicBezTo>
                    <a:cubicBezTo>
                      <a:pt x="314" y="3053"/>
                      <a:pt x="257" y="3225"/>
                      <a:pt x="172" y="3396"/>
                    </a:cubicBezTo>
                    <a:cubicBezTo>
                      <a:pt x="57" y="3738"/>
                      <a:pt x="0" y="4109"/>
                      <a:pt x="115" y="4480"/>
                    </a:cubicBezTo>
                    <a:cubicBezTo>
                      <a:pt x="172" y="4708"/>
                      <a:pt x="286" y="4908"/>
                      <a:pt x="457" y="5051"/>
                    </a:cubicBezTo>
                    <a:cubicBezTo>
                      <a:pt x="657" y="5307"/>
                      <a:pt x="913" y="5479"/>
                      <a:pt x="1199" y="5564"/>
                    </a:cubicBezTo>
                    <a:cubicBezTo>
                      <a:pt x="1313" y="5598"/>
                      <a:pt x="1430" y="5613"/>
                      <a:pt x="1547" y="5613"/>
                    </a:cubicBezTo>
                    <a:cubicBezTo>
                      <a:pt x="2125" y="5613"/>
                      <a:pt x="2687" y="5221"/>
                      <a:pt x="2854" y="4651"/>
                    </a:cubicBezTo>
                    <a:cubicBezTo>
                      <a:pt x="3110" y="3681"/>
                      <a:pt x="3367" y="2682"/>
                      <a:pt x="3624" y="1712"/>
                    </a:cubicBezTo>
                    <a:cubicBezTo>
                      <a:pt x="3795" y="999"/>
                      <a:pt x="3396" y="257"/>
                      <a:pt x="2682" y="57"/>
                    </a:cubicBezTo>
                    <a:cubicBezTo>
                      <a:pt x="2568" y="29"/>
                      <a:pt x="2426" y="0"/>
                      <a:pt x="2312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25"/>
              <p:cNvSpPr/>
              <p:nvPr/>
            </p:nvSpPr>
            <p:spPr>
              <a:xfrm>
                <a:off x="6938500" y="4506425"/>
                <a:ext cx="85625" cy="106325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4253" extrusionOk="0">
                    <a:moveTo>
                      <a:pt x="1884" y="1"/>
                    </a:moveTo>
                    <a:cubicBezTo>
                      <a:pt x="1684" y="29"/>
                      <a:pt x="1513" y="58"/>
                      <a:pt x="1370" y="143"/>
                    </a:cubicBezTo>
                    <a:cubicBezTo>
                      <a:pt x="1285" y="200"/>
                      <a:pt x="1227" y="258"/>
                      <a:pt x="1170" y="315"/>
                    </a:cubicBezTo>
                    <a:cubicBezTo>
                      <a:pt x="1085" y="372"/>
                      <a:pt x="1028" y="429"/>
                      <a:pt x="971" y="543"/>
                    </a:cubicBezTo>
                    <a:lnTo>
                      <a:pt x="914" y="657"/>
                    </a:lnTo>
                    <a:lnTo>
                      <a:pt x="799" y="885"/>
                    </a:lnTo>
                    <a:cubicBezTo>
                      <a:pt x="714" y="1028"/>
                      <a:pt x="657" y="1199"/>
                      <a:pt x="600" y="1342"/>
                    </a:cubicBezTo>
                    <a:cubicBezTo>
                      <a:pt x="486" y="1599"/>
                      <a:pt x="371" y="1855"/>
                      <a:pt x="257" y="2112"/>
                    </a:cubicBezTo>
                    <a:cubicBezTo>
                      <a:pt x="143" y="2426"/>
                      <a:pt x="58" y="2768"/>
                      <a:pt x="115" y="3111"/>
                    </a:cubicBezTo>
                    <a:lnTo>
                      <a:pt x="86" y="3196"/>
                    </a:lnTo>
                    <a:cubicBezTo>
                      <a:pt x="1" y="3396"/>
                      <a:pt x="58" y="3653"/>
                      <a:pt x="172" y="3853"/>
                    </a:cubicBezTo>
                    <a:cubicBezTo>
                      <a:pt x="286" y="4024"/>
                      <a:pt x="457" y="4166"/>
                      <a:pt x="657" y="4224"/>
                    </a:cubicBezTo>
                    <a:cubicBezTo>
                      <a:pt x="733" y="4243"/>
                      <a:pt x="809" y="4252"/>
                      <a:pt x="884" y="4252"/>
                    </a:cubicBezTo>
                    <a:cubicBezTo>
                      <a:pt x="1034" y="4252"/>
                      <a:pt x="1180" y="4214"/>
                      <a:pt x="1313" y="4138"/>
                    </a:cubicBezTo>
                    <a:lnTo>
                      <a:pt x="1342" y="4138"/>
                    </a:lnTo>
                    <a:cubicBezTo>
                      <a:pt x="1456" y="4138"/>
                      <a:pt x="1570" y="4109"/>
                      <a:pt x="1684" y="4081"/>
                    </a:cubicBezTo>
                    <a:cubicBezTo>
                      <a:pt x="1750" y="4096"/>
                      <a:pt x="1819" y="4103"/>
                      <a:pt x="1887" y="4103"/>
                    </a:cubicBezTo>
                    <a:cubicBezTo>
                      <a:pt x="2084" y="4103"/>
                      <a:pt x="2285" y="4044"/>
                      <a:pt x="2454" y="3938"/>
                    </a:cubicBezTo>
                    <a:cubicBezTo>
                      <a:pt x="2768" y="3767"/>
                      <a:pt x="2911" y="3510"/>
                      <a:pt x="3025" y="3196"/>
                    </a:cubicBezTo>
                    <a:cubicBezTo>
                      <a:pt x="3111" y="2997"/>
                      <a:pt x="3168" y="2797"/>
                      <a:pt x="3225" y="2597"/>
                    </a:cubicBezTo>
                    <a:cubicBezTo>
                      <a:pt x="3282" y="2483"/>
                      <a:pt x="3282" y="2369"/>
                      <a:pt x="3310" y="2283"/>
                    </a:cubicBezTo>
                    <a:cubicBezTo>
                      <a:pt x="3367" y="1998"/>
                      <a:pt x="3424" y="1656"/>
                      <a:pt x="3339" y="1370"/>
                    </a:cubicBezTo>
                    <a:cubicBezTo>
                      <a:pt x="3253" y="1114"/>
                      <a:pt x="3139" y="857"/>
                      <a:pt x="2939" y="686"/>
                    </a:cubicBezTo>
                    <a:lnTo>
                      <a:pt x="2768" y="571"/>
                    </a:lnTo>
                    <a:lnTo>
                      <a:pt x="2768" y="514"/>
                    </a:lnTo>
                    <a:cubicBezTo>
                      <a:pt x="2654" y="343"/>
                      <a:pt x="2568" y="286"/>
                      <a:pt x="2369" y="143"/>
                    </a:cubicBezTo>
                    <a:cubicBezTo>
                      <a:pt x="2226" y="58"/>
                      <a:pt x="2055" y="1"/>
                      <a:pt x="1884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25"/>
              <p:cNvSpPr/>
              <p:nvPr/>
            </p:nvSpPr>
            <p:spPr>
              <a:xfrm>
                <a:off x="7141075" y="4516425"/>
                <a:ext cx="9632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5467" extrusionOk="0">
                    <a:moveTo>
                      <a:pt x="2369" y="0"/>
                    </a:moveTo>
                    <a:cubicBezTo>
                      <a:pt x="2112" y="0"/>
                      <a:pt x="1855" y="57"/>
                      <a:pt x="1656" y="171"/>
                    </a:cubicBezTo>
                    <a:cubicBezTo>
                      <a:pt x="1570" y="257"/>
                      <a:pt x="1456" y="314"/>
                      <a:pt x="1370" y="400"/>
                    </a:cubicBezTo>
                    <a:cubicBezTo>
                      <a:pt x="1199" y="571"/>
                      <a:pt x="1085" y="799"/>
                      <a:pt x="999" y="1027"/>
                    </a:cubicBezTo>
                    <a:cubicBezTo>
                      <a:pt x="857" y="1370"/>
                      <a:pt x="714" y="1712"/>
                      <a:pt x="571" y="2083"/>
                    </a:cubicBezTo>
                    <a:cubicBezTo>
                      <a:pt x="429" y="2454"/>
                      <a:pt x="258" y="2825"/>
                      <a:pt x="143" y="3224"/>
                    </a:cubicBezTo>
                    <a:cubicBezTo>
                      <a:pt x="1" y="3624"/>
                      <a:pt x="86" y="4023"/>
                      <a:pt x="315" y="4366"/>
                    </a:cubicBezTo>
                    <a:cubicBezTo>
                      <a:pt x="400" y="4879"/>
                      <a:pt x="771" y="5279"/>
                      <a:pt x="1256" y="5421"/>
                    </a:cubicBezTo>
                    <a:cubicBezTo>
                      <a:pt x="1374" y="5451"/>
                      <a:pt x="1499" y="5467"/>
                      <a:pt x="1624" y="5467"/>
                    </a:cubicBezTo>
                    <a:cubicBezTo>
                      <a:pt x="1861" y="5467"/>
                      <a:pt x="2096" y="5409"/>
                      <a:pt x="2283" y="5279"/>
                    </a:cubicBezTo>
                    <a:cubicBezTo>
                      <a:pt x="2397" y="5222"/>
                      <a:pt x="2483" y="5136"/>
                      <a:pt x="2569" y="5079"/>
                    </a:cubicBezTo>
                    <a:cubicBezTo>
                      <a:pt x="2740" y="4908"/>
                      <a:pt x="2854" y="4708"/>
                      <a:pt x="2911" y="4480"/>
                    </a:cubicBezTo>
                    <a:lnTo>
                      <a:pt x="2940" y="4423"/>
                    </a:lnTo>
                    <a:lnTo>
                      <a:pt x="2940" y="4423"/>
                    </a:lnTo>
                    <a:lnTo>
                      <a:pt x="2911" y="4451"/>
                    </a:lnTo>
                    <a:cubicBezTo>
                      <a:pt x="3025" y="4194"/>
                      <a:pt x="3139" y="3909"/>
                      <a:pt x="3225" y="3652"/>
                    </a:cubicBezTo>
                    <a:cubicBezTo>
                      <a:pt x="3339" y="3281"/>
                      <a:pt x="3510" y="2910"/>
                      <a:pt x="3567" y="2540"/>
                    </a:cubicBezTo>
                    <a:cubicBezTo>
                      <a:pt x="3624" y="2368"/>
                      <a:pt x="3624" y="2226"/>
                      <a:pt x="3624" y="2055"/>
                    </a:cubicBezTo>
                    <a:cubicBezTo>
                      <a:pt x="3653" y="1969"/>
                      <a:pt x="3681" y="1883"/>
                      <a:pt x="3738" y="1798"/>
                    </a:cubicBezTo>
                    <a:cubicBezTo>
                      <a:pt x="3853" y="1455"/>
                      <a:pt x="3767" y="999"/>
                      <a:pt x="3596" y="685"/>
                    </a:cubicBezTo>
                    <a:cubicBezTo>
                      <a:pt x="3396" y="371"/>
                      <a:pt x="3082" y="143"/>
                      <a:pt x="2740" y="57"/>
                    </a:cubicBezTo>
                    <a:cubicBezTo>
                      <a:pt x="2626" y="29"/>
                      <a:pt x="2483" y="0"/>
                      <a:pt x="2369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25"/>
              <p:cNvSpPr/>
              <p:nvPr/>
            </p:nvSpPr>
            <p:spPr>
              <a:xfrm>
                <a:off x="6932800" y="4702600"/>
                <a:ext cx="88475" cy="118100"/>
              </a:xfrm>
              <a:custGeom>
                <a:avLst/>
                <a:gdLst/>
                <a:ahLst/>
                <a:cxnLst/>
                <a:rect l="l" t="t" r="r" b="b"/>
                <a:pathLst>
                  <a:path w="3539" h="4724" extrusionOk="0">
                    <a:moveTo>
                      <a:pt x="2169" y="0"/>
                    </a:moveTo>
                    <a:cubicBezTo>
                      <a:pt x="1940" y="0"/>
                      <a:pt x="1741" y="29"/>
                      <a:pt x="1570" y="143"/>
                    </a:cubicBezTo>
                    <a:cubicBezTo>
                      <a:pt x="1341" y="285"/>
                      <a:pt x="1085" y="542"/>
                      <a:pt x="1027" y="828"/>
                    </a:cubicBezTo>
                    <a:lnTo>
                      <a:pt x="999" y="885"/>
                    </a:lnTo>
                    <a:cubicBezTo>
                      <a:pt x="856" y="1056"/>
                      <a:pt x="771" y="1227"/>
                      <a:pt x="685" y="1455"/>
                    </a:cubicBezTo>
                    <a:cubicBezTo>
                      <a:pt x="685" y="1512"/>
                      <a:pt x="657" y="1569"/>
                      <a:pt x="657" y="1655"/>
                    </a:cubicBezTo>
                    <a:cubicBezTo>
                      <a:pt x="599" y="1769"/>
                      <a:pt x="542" y="1912"/>
                      <a:pt x="514" y="2054"/>
                    </a:cubicBezTo>
                    <a:cubicBezTo>
                      <a:pt x="485" y="2140"/>
                      <a:pt x="457" y="2226"/>
                      <a:pt x="428" y="2311"/>
                    </a:cubicBezTo>
                    <a:cubicBezTo>
                      <a:pt x="343" y="2511"/>
                      <a:pt x="257" y="2739"/>
                      <a:pt x="200" y="2967"/>
                    </a:cubicBezTo>
                    <a:cubicBezTo>
                      <a:pt x="0" y="3567"/>
                      <a:pt x="314" y="4223"/>
                      <a:pt x="828" y="4537"/>
                    </a:cubicBezTo>
                    <a:cubicBezTo>
                      <a:pt x="1032" y="4662"/>
                      <a:pt x="1273" y="4723"/>
                      <a:pt x="1516" y="4723"/>
                    </a:cubicBezTo>
                    <a:cubicBezTo>
                      <a:pt x="1883" y="4723"/>
                      <a:pt x="2254" y="4583"/>
                      <a:pt x="2511" y="4308"/>
                    </a:cubicBezTo>
                    <a:cubicBezTo>
                      <a:pt x="2654" y="4166"/>
                      <a:pt x="2768" y="4023"/>
                      <a:pt x="2854" y="3823"/>
                    </a:cubicBezTo>
                    <a:cubicBezTo>
                      <a:pt x="2939" y="3652"/>
                      <a:pt x="2996" y="3481"/>
                      <a:pt x="3053" y="3310"/>
                    </a:cubicBezTo>
                    <a:lnTo>
                      <a:pt x="3110" y="3196"/>
                    </a:lnTo>
                    <a:cubicBezTo>
                      <a:pt x="3196" y="3053"/>
                      <a:pt x="3253" y="2910"/>
                      <a:pt x="3310" y="2768"/>
                    </a:cubicBezTo>
                    <a:cubicBezTo>
                      <a:pt x="3367" y="2568"/>
                      <a:pt x="3453" y="2397"/>
                      <a:pt x="3481" y="2226"/>
                    </a:cubicBezTo>
                    <a:lnTo>
                      <a:pt x="3538" y="1826"/>
                    </a:lnTo>
                    <a:cubicBezTo>
                      <a:pt x="3538" y="1569"/>
                      <a:pt x="3453" y="1341"/>
                      <a:pt x="3339" y="1113"/>
                    </a:cubicBezTo>
                    <a:cubicBezTo>
                      <a:pt x="3310" y="599"/>
                      <a:pt x="2939" y="171"/>
                      <a:pt x="2483" y="29"/>
                    </a:cubicBezTo>
                    <a:cubicBezTo>
                      <a:pt x="2368" y="0"/>
                      <a:pt x="2254" y="0"/>
                      <a:pt x="2169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25"/>
              <p:cNvSpPr/>
              <p:nvPr/>
            </p:nvSpPr>
            <p:spPr>
              <a:xfrm>
                <a:off x="7241650" y="4320250"/>
                <a:ext cx="92750" cy="115175"/>
              </a:xfrm>
              <a:custGeom>
                <a:avLst/>
                <a:gdLst/>
                <a:ahLst/>
                <a:cxnLst/>
                <a:rect l="l" t="t" r="r" b="b"/>
                <a:pathLst>
                  <a:path w="3710" h="4607" extrusionOk="0">
                    <a:moveTo>
                      <a:pt x="2141" y="1"/>
                    </a:moveTo>
                    <a:lnTo>
                      <a:pt x="1741" y="58"/>
                    </a:lnTo>
                    <a:cubicBezTo>
                      <a:pt x="1484" y="144"/>
                      <a:pt x="1256" y="258"/>
                      <a:pt x="1085" y="457"/>
                    </a:cubicBezTo>
                    <a:cubicBezTo>
                      <a:pt x="885" y="600"/>
                      <a:pt x="743" y="857"/>
                      <a:pt x="600" y="1085"/>
                    </a:cubicBezTo>
                    <a:cubicBezTo>
                      <a:pt x="514" y="1171"/>
                      <a:pt x="457" y="1285"/>
                      <a:pt x="400" y="1370"/>
                    </a:cubicBezTo>
                    <a:cubicBezTo>
                      <a:pt x="315" y="1570"/>
                      <a:pt x="229" y="1770"/>
                      <a:pt x="143" y="1970"/>
                    </a:cubicBezTo>
                    <a:cubicBezTo>
                      <a:pt x="86" y="2198"/>
                      <a:pt x="58" y="2483"/>
                      <a:pt x="29" y="2711"/>
                    </a:cubicBezTo>
                    <a:cubicBezTo>
                      <a:pt x="1" y="3025"/>
                      <a:pt x="86" y="3368"/>
                      <a:pt x="229" y="3682"/>
                    </a:cubicBezTo>
                    <a:cubicBezTo>
                      <a:pt x="372" y="3967"/>
                      <a:pt x="571" y="4252"/>
                      <a:pt x="857" y="4395"/>
                    </a:cubicBezTo>
                    <a:cubicBezTo>
                      <a:pt x="1095" y="4538"/>
                      <a:pt x="1358" y="4606"/>
                      <a:pt x="1619" y="4606"/>
                    </a:cubicBezTo>
                    <a:cubicBezTo>
                      <a:pt x="1983" y="4606"/>
                      <a:pt x="2343" y="4473"/>
                      <a:pt x="2626" y="4224"/>
                    </a:cubicBezTo>
                    <a:cubicBezTo>
                      <a:pt x="2740" y="4138"/>
                      <a:pt x="2854" y="4052"/>
                      <a:pt x="2940" y="3938"/>
                    </a:cubicBezTo>
                    <a:cubicBezTo>
                      <a:pt x="3082" y="3739"/>
                      <a:pt x="3225" y="3567"/>
                      <a:pt x="3339" y="3368"/>
                    </a:cubicBezTo>
                    <a:cubicBezTo>
                      <a:pt x="3453" y="3139"/>
                      <a:pt x="3567" y="2911"/>
                      <a:pt x="3624" y="2654"/>
                    </a:cubicBezTo>
                    <a:cubicBezTo>
                      <a:pt x="3710" y="2369"/>
                      <a:pt x="3710" y="2084"/>
                      <a:pt x="3624" y="1798"/>
                    </a:cubicBezTo>
                    <a:lnTo>
                      <a:pt x="3624" y="1713"/>
                    </a:lnTo>
                    <a:cubicBezTo>
                      <a:pt x="3653" y="1513"/>
                      <a:pt x="3624" y="1313"/>
                      <a:pt x="3567" y="1114"/>
                    </a:cubicBezTo>
                    <a:cubicBezTo>
                      <a:pt x="3539" y="1000"/>
                      <a:pt x="3482" y="857"/>
                      <a:pt x="3425" y="743"/>
                    </a:cubicBezTo>
                    <a:cubicBezTo>
                      <a:pt x="3310" y="543"/>
                      <a:pt x="3139" y="372"/>
                      <a:pt x="2911" y="229"/>
                    </a:cubicBezTo>
                    <a:lnTo>
                      <a:pt x="2883" y="201"/>
                    </a:lnTo>
                    <a:cubicBezTo>
                      <a:pt x="2654" y="86"/>
                      <a:pt x="2397" y="1"/>
                      <a:pt x="2141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25"/>
              <p:cNvSpPr/>
              <p:nvPr/>
            </p:nvSpPr>
            <p:spPr>
              <a:xfrm>
                <a:off x="7360075" y="4462200"/>
                <a:ext cx="96300" cy="1335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5341" extrusionOk="0">
                    <a:moveTo>
                      <a:pt x="1826" y="1"/>
                    </a:moveTo>
                    <a:cubicBezTo>
                      <a:pt x="1626" y="1"/>
                      <a:pt x="1427" y="58"/>
                      <a:pt x="1227" y="172"/>
                    </a:cubicBezTo>
                    <a:cubicBezTo>
                      <a:pt x="999" y="315"/>
                      <a:pt x="770" y="571"/>
                      <a:pt x="713" y="857"/>
                    </a:cubicBezTo>
                    <a:cubicBezTo>
                      <a:pt x="571" y="1228"/>
                      <a:pt x="485" y="1627"/>
                      <a:pt x="371" y="1998"/>
                    </a:cubicBezTo>
                    <a:cubicBezTo>
                      <a:pt x="285" y="2369"/>
                      <a:pt x="171" y="2768"/>
                      <a:pt x="114" y="3139"/>
                    </a:cubicBezTo>
                    <a:lnTo>
                      <a:pt x="86" y="3282"/>
                    </a:lnTo>
                    <a:cubicBezTo>
                      <a:pt x="0" y="3624"/>
                      <a:pt x="0" y="3824"/>
                      <a:pt x="57" y="4166"/>
                    </a:cubicBezTo>
                    <a:cubicBezTo>
                      <a:pt x="114" y="4452"/>
                      <a:pt x="285" y="4737"/>
                      <a:pt x="485" y="4908"/>
                    </a:cubicBezTo>
                    <a:cubicBezTo>
                      <a:pt x="656" y="5108"/>
                      <a:pt x="885" y="5222"/>
                      <a:pt x="1113" y="5279"/>
                    </a:cubicBezTo>
                    <a:cubicBezTo>
                      <a:pt x="1256" y="5308"/>
                      <a:pt x="1398" y="5336"/>
                      <a:pt x="1541" y="5336"/>
                    </a:cubicBezTo>
                    <a:cubicBezTo>
                      <a:pt x="1568" y="5339"/>
                      <a:pt x="1595" y="5341"/>
                      <a:pt x="1623" y="5341"/>
                    </a:cubicBezTo>
                    <a:cubicBezTo>
                      <a:pt x="1862" y="5341"/>
                      <a:pt x="2132" y="5236"/>
                      <a:pt x="2311" y="5108"/>
                    </a:cubicBezTo>
                    <a:cubicBezTo>
                      <a:pt x="2454" y="5022"/>
                      <a:pt x="2568" y="4937"/>
                      <a:pt x="2654" y="4794"/>
                    </a:cubicBezTo>
                    <a:cubicBezTo>
                      <a:pt x="2739" y="4680"/>
                      <a:pt x="2825" y="4594"/>
                      <a:pt x="2910" y="4452"/>
                    </a:cubicBezTo>
                    <a:cubicBezTo>
                      <a:pt x="2967" y="4366"/>
                      <a:pt x="3025" y="4252"/>
                      <a:pt x="3082" y="4166"/>
                    </a:cubicBezTo>
                    <a:cubicBezTo>
                      <a:pt x="3253" y="3796"/>
                      <a:pt x="3367" y="3425"/>
                      <a:pt x="3567" y="3082"/>
                    </a:cubicBezTo>
                    <a:cubicBezTo>
                      <a:pt x="3852" y="2626"/>
                      <a:pt x="3852" y="2055"/>
                      <a:pt x="3567" y="1599"/>
                    </a:cubicBezTo>
                    <a:cubicBezTo>
                      <a:pt x="3452" y="1370"/>
                      <a:pt x="3253" y="1171"/>
                      <a:pt x="3025" y="1056"/>
                    </a:cubicBezTo>
                    <a:lnTo>
                      <a:pt x="2967" y="885"/>
                    </a:lnTo>
                    <a:cubicBezTo>
                      <a:pt x="2910" y="686"/>
                      <a:pt x="2825" y="514"/>
                      <a:pt x="2682" y="343"/>
                    </a:cubicBezTo>
                    <a:cubicBezTo>
                      <a:pt x="2597" y="286"/>
                      <a:pt x="2511" y="229"/>
                      <a:pt x="2425" y="172"/>
                    </a:cubicBezTo>
                    <a:cubicBezTo>
                      <a:pt x="2254" y="58"/>
                      <a:pt x="2054" y="1"/>
                      <a:pt x="1826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25"/>
              <p:cNvSpPr/>
              <p:nvPr/>
            </p:nvSpPr>
            <p:spPr>
              <a:xfrm>
                <a:off x="7218825" y="4718275"/>
                <a:ext cx="79200" cy="96350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3854" extrusionOk="0">
                    <a:moveTo>
                      <a:pt x="1855" y="1"/>
                    </a:moveTo>
                    <a:cubicBezTo>
                      <a:pt x="1741" y="1"/>
                      <a:pt x="1627" y="1"/>
                      <a:pt x="1484" y="29"/>
                    </a:cubicBezTo>
                    <a:cubicBezTo>
                      <a:pt x="1056" y="115"/>
                      <a:pt x="743" y="486"/>
                      <a:pt x="486" y="828"/>
                    </a:cubicBezTo>
                    <a:cubicBezTo>
                      <a:pt x="372" y="1028"/>
                      <a:pt x="286" y="1228"/>
                      <a:pt x="200" y="1427"/>
                    </a:cubicBezTo>
                    <a:cubicBezTo>
                      <a:pt x="172" y="1513"/>
                      <a:pt x="143" y="1627"/>
                      <a:pt x="115" y="1713"/>
                    </a:cubicBezTo>
                    <a:cubicBezTo>
                      <a:pt x="86" y="1884"/>
                      <a:pt x="58" y="2055"/>
                      <a:pt x="29" y="2226"/>
                    </a:cubicBezTo>
                    <a:cubicBezTo>
                      <a:pt x="1" y="2540"/>
                      <a:pt x="86" y="2883"/>
                      <a:pt x="258" y="3139"/>
                    </a:cubicBezTo>
                    <a:cubicBezTo>
                      <a:pt x="400" y="3368"/>
                      <a:pt x="571" y="3539"/>
                      <a:pt x="800" y="3653"/>
                    </a:cubicBezTo>
                    <a:cubicBezTo>
                      <a:pt x="1006" y="3784"/>
                      <a:pt x="1249" y="3854"/>
                      <a:pt x="1497" y="3854"/>
                    </a:cubicBezTo>
                    <a:cubicBezTo>
                      <a:pt x="1626" y="3854"/>
                      <a:pt x="1757" y="3835"/>
                      <a:pt x="1884" y="3796"/>
                    </a:cubicBezTo>
                    <a:cubicBezTo>
                      <a:pt x="2454" y="3653"/>
                      <a:pt x="2968" y="3082"/>
                      <a:pt x="2968" y="2483"/>
                    </a:cubicBezTo>
                    <a:cubicBezTo>
                      <a:pt x="2968" y="2369"/>
                      <a:pt x="2997" y="2283"/>
                      <a:pt x="3025" y="2169"/>
                    </a:cubicBezTo>
                    <a:cubicBezTo>
                      <a:pt x="3054" y="2084"/>
                      <a:pt x="3054" y="1998"/>
                      <a:pt x="3082" y="1912"/>
                    </a:cubicBezTo>
                    <a:lnTo>
                      <a:pt x="3111" y="1798"/>
                    </a:lnTo>
                    <a:cubicBezTo>
                      <a:pt x="3168" y="1627"/>
                      <a:pt x="3168" y="1513"/>
                      <a:pt x="3168" y="1370"/>
                    </a:cubicBezTo>
                    <a:cubicBezTo>
                      <a:pt x="3168" y="1256"/>
                      <a:pt x="3168" y="1114"/>
                      <a:pt x="3111" y="971"/>
                    </a:cubicBezTo>
                    <a:cubicBezTo>
                      <a:pt x="3025" y="629"/>
                      <a:pt x="2797" y="343"/>
                      <a:pt x="2512" y="172"/>
                    </a:cubicBezTo>
                    <a:cubicBezTo>
                      <a:pt x="2312" y="58"/>
                      <a:pt x="2084" y="1"/>
                      <a:pt x="1855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25"/>
              <p:cNvSpPr/>
              <p:nvPr/>
            </p:nvSpPr>
            <p:spPr>
              <a:xfrm>
                <a:off x="7086875" y="4258200"/>
                <a:ext cx="108450" cy="163350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6534" extrusionOk="0">
                    <a:moveTo>
                      <a:pt x="2711" y="1"/>
                    </a:moveTo>
                    <a:cubicBezTo>
                      <a:pt x="2426" y="1"/>
                      <a:pt x="2140" y="86"/>
                      <a:pt x="1912" y="229"/>
                    </a:cubicBezTo>
                    <a:cubicBezTo>
                      <a:pt x="1798" y="286"/>
                      <a:pt x="1684" y="372"/>
                      <a:pt x="1570" y="457"/>
                    </a:cubicBezTo>
                    <a:cubicBezTo>
                      <a:pt x="1370" y="657"/>
                      <a:pt x="1227" y="914"/>
                      <a:pt x="1170" y="1170"/>
                    </a:cubicBezTo>
                    <a:cubicBezTo>
                      <a:pt x="1056" y="1399"/>
                      <a:pt x="999" y="1655"/>
                      <a:pt x="913" y="1912"/>
                    </a:cubicBezTo>
                    <a:cubicBezTo>
                      <a:pt x="856" y="2055"/>
                      <a:pt x="799" y="2198"/>
                      <a:pt x="742" y="2369"/>
                    </a:cubicBezTo>
                    <a:cubicBezTo>
                      <a:pt x="599" y="2711"/>
                      <a:pt x="457" y="3082"/>
                      <a:pt x="400" y="3424"/>
                    </a:cubicBezTo>
                    <a:cubicBezTo>
                      <a:pt x="343" y="3653"/>
                      <a:pt x="314" y="3852"/>
                      <a:pt x="343" y="4052"/>
                    </a:cubicBezTo>
                    <a:cubicBezTo>
                      <a:pt x="314" y="4223"/>
                      <a:pt x="257" y="4366"/>
                      <a:pt x="229" y="4537"/>
                    </a:cubicBezTo>
                    <a:cubicBezTo>
                      <a:pt x="0" y="5365"/>
                      <a:pt x="485" y="6249"/>
                      <a:pt x="1341" y="6477"/>
                    </a:cubicBezTo>
                    <a:cubicBezTo>
                      <a:pt x="1479" y="6515"/>
                      <a:pt x="1619" y="6534"/>
                      <a:pt x="1758" y="6534"/>
                    </a:cubicBezTo>
                    <a:cubicBezTo>
                      <a:pt x="2453" y="6534"/>
                      <a:pt x="3115" y="6078"/>
                      <a:pt x="3281" y="5365"/>
                    </a:cubicBezTo>
                    <a:cubicBezTo>
                      <a:pt x="3396" y="4965"/>
                      <a:pt x="3510" y="4537"/>
                      <a:pt x="3624" y="4109"/>
                    </a:cubicBezTo>
                    <a:cubicBezTo>
                      <a:pt x="3709" y="3909"/>
                      <a:pt x="3795" y="3710"/>
                      <a:pt x="3909" y="3510"/>
                    </a:cubicBezTo>
                    <a:lnTo>
                      <a:pt x="3909" y="3510"/>
                    </a:lnTo>
                    <a:lnTo>
                      <a:pt x="3881" y="3539"/>
                    </a:lnTo>
                    <a:cubicBezTo>
                      <a:pt x="3938" y="3424"/>
                      <a:pt x="3995" y="3310"/>
                      <a:pt x="4052" y="3168"/>
                    </a:cubicBezTo>
                    <a:cubicBezTo>
                      <a:pt x="4109" y="3025"/>
                      <a:pt x="4109" y="2882"/>
                      <a:pt x="4109" y="2711"/>
                    </a:cubicBezTo>
                    <a:cubicBezTo>
                      <a:pt x="4109" y="2654"/>
                      <a:pt x="4109" y="2597"/>
                      <a:pt x="4109" y="2511"/>
                    </a:cubicBezTo>
                    <a:lnTo>
                      <a:pt x="4137" y="2397"/>
                    </a:lnTo>
                    <a:cubicBezTo>
                      <a:pt x="4166" y="2312"/>
                      <a:pt x="4194" y="2255"/>
                      <a:pt x="4223" y="2169"/>
                    </a:cubicBezTo>
                    <a:cubicBezTo>
                      <a:pt x="4337" y="1855"/>
                      <a:pt x="4309" y="1484"/>
                      <a:pt x="4252" y="1170"/>
                    </a:cubicBezTo>
                    <a:cubicBezTo>
                      <a:pt x="4080" y="486"/>
                      <a:pt x="3396" y="1"/>
                      <a:pt x="2711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26" name="Google Shape;2326;p2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9">
    <p:spTree>
      <p:nvGrpSpPr>
        <p:cNvPr id="1" name="Shape 2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6" name="Google Shape;2816;p31"/>
          <p:cNvGrpSpPr/>
          <p:nvPr/>
        </p:nvGrpSpPr>
        <p:grpSpPr>
          <a:xfrm>
            <a:off x="-1505854" y="-2693489"/>
            <a:ext cx="4435473" cy="4104610"/>
            <a:chOff x="262675" y="238475"/>
            <a:chExt cx="1689125" cy="1563125"/>
          </a:xfrm>
        </p:grpSpPr>
        <p:sp>
          <p:nvSpPr>
            <p:cNvPr id="2817" name="Google Shape;2817;p31"/>
            <p:cNvSpPr/>
            <p:nvPr/>
          </p:nvSpPr>
          <p:spPr>
            <a:xfrm>
              <a:off x="1551800" y="464875"/>
              <a:ext cx="37675" cy="14625"/>
            </a:xfrm>
            <a:custGeom>
              <a:avLst/>
              <a:gdLst/>
              <a:ahLst/>
              <a:cxnLst/>
              <a:rect l="l" t="t" r="r" b="b"/>
              <a:pathLst>
                <a:path w="1507" h="585" extrusionOk="0">
                  <a:moveTo>
                    <a:pt x="580" y="0"/>
                  </a:moveTo>
                  <a:cubicBezTo>
                    <a:pt x="484" y="0"/>
                    <a:pt x="398" y="17"/>
                    <a:pt x="336" y="57"/>
                  </a:cubicBezTo>
                  <a:cubicBezTo>
                    <a:pt x="0" y="303"/>
                    <a:pt x="506" y="584"/>
                    <a:pt x="892" y="584"/>
                  </a:cubicBezTo>
                  <a:cubicBezTo>
                    <a:pt x="998" y="584"/>
                    <a:pt x="1095" y="563"/>
                    <a:pt x="1163" y="513"/>
                  </a:cubicBezTo>
                  <a:cubicBezTo>
                    <a:pt x="1507" y="284"/>
                    <a:pt x="968" y="0"/>
                    <a:pt x="580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1"/>
            <p:cNvSpPr/>
            <p:nvPr/>
          </p:nvSpPr>
          <p:spPr>
            <a:xfrm>
              <a:off x="1619375" y="455600"/>
              <a:ext cx="30700" cy="15975"/>
            </a:xfrm>
            <a:custGeom>
              <a:avLst/>
              <a:gdLst/>
              <a:ahLst/>
              <a:cxnLst/>
              <a:rect l="l" t="t" r="r" b="b"/>
              <a:pathLst>
                <a:path w="1228" h="639" extrusionOk="0">
                  <a:moveTo>
                    <a:pt x="496" y="1"/>
                  </a:moveTo>
                  <a:cubicBezTo>
                    <a:pt x="389" y="1"/>
                    <a:pt x="285" y="26"/>
                    <a:pt x="201" y="86"/>
                  </a:cubicBezTo>
                  <a:cubicBezTo>
                    <a:pt x="1" y="228"/>
                    <a:pt x="144" y="456"/>
                    <a:pt x="315" y="542"/>
                  </a:cubicBezTo>
                  <a:cubicBezTo>
                    <a:pt x="420" y="602"/>
                    <a:pt x="557" y="639"/>
                    <a:pt x="693" y="639"/>
                  </a:cubicBezTo>
                  <a:cubicBezTo>
                    <a:pt x="814" y="639"/>
                    <a:pt x="934" y="609"/>
                    <a:pt x="1028" y="542"/>
                  </a:cubicBezTo>
                  <a:cubicBezTo>
                    <a:pt x="1228" y="399"/>
                    <a:pt x="1085" y="200"/>
                    <a:pt x="914" y="114"/>
                  </a:cubicBezTo>
                  <a:cubicBezTo>
                    <a:pt x="798" y="48"/>
                    <a:pt x="644" y="1"/>
                    <a:pt x="496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1"/>
            <p:cNvSpPr/>
            <p:nvPr/>
          </p:nvSpPr>
          <p:spPr>
            <a:xfrm>
              <a:off x="1625250" y="528025"/>
              <a:ext cx="34100" cy="17675"/>
            </a:xfrm>
            <a:custGeom>
              <a:avLst/>
              <a:gdLst/>
              <a:ahLst/>
              <a:cxnLst/>
              <a:rect l="l" t="t" r="r" b="b"/>
              <a:pathLst>
                <a:path w="1364" h="707" extrusionOk="0">
                  <a:moveTo>
                    <a:pt x="397" y="0"/>
                  </a:moveTo>
                  <a:cubicBezTo>
                    <a:pt x="183" y="0"/>
                    <a:pt x="0" y="80"/>
                    <a:pt x="80" y="299"/>
                  </a:cubicBezTo>
                  <a:cubicBezTo>
                    <a:pt x="171" y="573"/>
                    <a:pt x="440" y="707"/>
                    <a:pt x="710" y="707"/>
                  </a:cubicBezTo>
                  <a:cubicBezTo>
                    <a:pt x="861" y="707"/>
                    <a:pt x="1013" y="666"/>
                    <a:pt x="1135" y="584"/>
                  </a:cubicBezTo>
                  <a:cubicBezTo>
                    <a:pt x="1364" y="470"/>
                    <a:pt x="1193" y="213"/>
                    <a:pt x="1021" y="127"/>
                  </a:cubicBezTo>
                  <a:cubicBezTo>
                    <a:pt x="936" y="70"/>
                    <a:pt x="822" y="42"/>
                    <a:pt x="679" y="42"/>
                  </a:cubicBezTo>
                  <a:cubicBezTo>
                    <a:pt x="592" y="16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1"/>
            <p:cNvSpPr/>
            <p:nvPr/>
          </p:nvSpPr>
          <p:spPr>
            <a:xfrm>
              <a:off x="1672175" y="615375"/>
              <a:ext cx="34250" cy="20375"/>
            </a:xfrm>
            <a:custGeom>
              <a:avLst/>
              <a:gdLst/>
              <a:ahLst/>
              <a:cxnLst/>
              <a:rect l="l" t="t" r="r" b="b"/>
              <a:pathLst>
                <a:path w="1370" h="815" extrusionOk="0">
                  <a:moveTo>
                    <a:pt x="599" y="0"/>
                  </a:moveTo>
                  <a:cubicBezTo>
                    <a:pt x="343" y="0"/>
                    <a:pt x="286" y="86"/>
                    <a:pt x="86" y="200"/>
                  </a:cubicBezTo>
                  <a:cubicBezTo>
                    <a:pt x="0" y="257"/>
                    <a:pt x="57" y="457"/>
                    <a:pt x="114" y="514"/>
                  </a:cubicBezTo>
                  <a:cubicBezTo>
                    <a:pt x="200" y="628"/>
                    <a:pt x="343" y="713"/>
                    <a:pt x="485" y="770"/>
                  </a:cubicBezTo>
                  <a:cubicBezTo>
                    <a:pt x="584" y="795"/>
                    <a:pt x="700" y="815"/>
                    <a:pt x="817" y="815"/>
                  </a:cubicBezTo>
                  <a:cubicBezTo>
                    <a:pt x="970" y="815"/>
                    <a:pt x="1127" y="782"/>
                    <a:pt x="1256" y="685"/>
                  </a:cubicBezTo>
                  <a:cubicBezTo>
                    <a:pt x="1313" y="656"/>
                    <a:pt x="1341" y="599"/>
                    <a:pt x="1341" y="571"/>
                  </a:cubicBezTo>
                  <a:cubicBezTo>
                    <a:pt x="1370" y="542"/>
                    <a:pt x="1370" y="514"/>
                    <a:pt x="1370" y="485"/>
                  </a:cubicBezTo>
                  <a:cubicBezTo>
                    <a:pt x="1370" y="457"/>
                    <a:pt x="1370" y="428"/>
                    <a:pt x="1341" y="400"/>
                  </a:cubicBezTo>
                  <a:cubicBezTo>
                    <a:pt x="1341" y="371"/>
                    <a:pt x="1341" y="371"/>
                    <a:pt x="1341" y="371"/>
                  </a:cubicBezTo>
                  <a:cubicBezTo>
                    <a:pt x="1313" y="285"/>
                    <a:pt x="1284" y="228"/>
                    <a:pt x="1227" y="200"/>
                  </a:cubicBezTo>
                  <a:cubicBezTo>
                    <a:pt x="1199" y="200"/>
                    <a:pt x="1170" y="171"/>
                    <a:pt x="1170" y="171"/>
                  </a:cubicBezTo>
                  <a:cubicBezTo>
                    <a:pt x="1142" y="143"/>
                    <a:pt x="1113" y="143"/>
                    <a:pt x="1113" y="114"/>
                  </a:cubicBezTo>
                  <a:lnTo>
                    <a:pt x="1056" y="114"/>
                  </a:lnTo>
                  <a:cubicBezTo>
                    <a:pt x="999" y="86"/>
                    <a:pt x="970" y="57"/>
                    <a:pt x="913" y="57"/>
                  </a:cubicBezTo>
                  <a:cubicBezTo>
                    <a:pt x="885" y="29"/>
                    <a:pt x="856" y="29"/>
                    <a:pt x="828" y="29"/>
                  </a:cubicBezTo>
                  <a:cubicBezTo>
                    <a:pt x="799" y="29"/>
                    <a:pt x="799" y="29"/>
                    <a:pt x="77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1"/>
            <p:cNvSpPr/>
            <p:nvPr/>
          </p:nvSpPr>
          <p:spPr>
            <a:xfrm>
              <a:off x="1703100" y="559050"/>
              <a:ext cx="26525" cy="10575"/>
            </a:xfrm>
            <a:custGeom>
              <a:avLst/>
              <a:gdLst/>
              <a:ahLst/>
              <a:cxnLst/>
              <a:rect l="l" t="t" r="r" b="b"/>
              <a:pathLst>
                <a:path w="1061" h="423" extrusionOk="0">
                  <a:moveTo>
                    <a:pt x="441" y="0"/>
                  </a:moveTo>
                  <a:cubicBezTo>
                    <a:pt x="363" y="0"/>
                    <a:pt x="292" y="17"/>
                    <a:pt x="247" y="56"/>
                  </a:cubicBezTo>
                  <a:cubicBezTo>
                    <a:pt x="1" y="213"/>
                    <a:pt x="352" y="422"/>
                    <a:pt x="625" y="422"/>
                  </a:cubicBezTo>
                  <a:cubicBezTo>
                    <a:pt x="700" y="422"/>
                    <a:pt x="769" y="407"/>
                    <a:pt x="818" y="370"/>
                  </a:cubicBezTo>
                  <a:cubicBezTo>
                    <a:pt x="1060" y="194"/>
                    <a:pt x="707" y="0"/>
                    <a:pt x="44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1"/>
            <p:cNvSpPr/>
            <p:nvPr/>
          </p:nvSpPr>
          <p:spPr>
            <a:xfrm>
              <a:off x="1695625" y="505350"/>
              <a:ext cx="31575" cy="12475"/>
            </a:xfrm>
            <a:custGeom>
              <a:avLst/>
              <a:gdLst/>
              <a:ahLst/>
              <a:cxnLst/>
              <a:rect l="l" t="t" r="r" b="b"/>
              <a:pathLst>
                <a:path w="1263" h="499" extrusionOk="0">
                  <a:moveTo>
                    <a:pt x="521" y="1"/>
                  </a:moveTo>
                  <a:cubicBezTo>
                    <a:pt x="430" y="1"/>
                    <a:pt x="346" y="20"/>
                    <a:pt x="289" y="64"/>
                  </a:cubicBezTo>
                  <a:cubicBezTo>
                    <a:pt x="1" y="264"/>
                    <a:pt x="420" y="498"/>
                    <a:pt x="742" y="498"/>
                  </a:cubicBezTo>
                  <a:cubicBezTo>
                    <a:pt x="833" y="498"/>
                    <a:pt x="917" y="479"/>
                    <a:pt x="974" y="435"/>
                  </a:cubicBezTo>
                  <a:cubicBezTo>
                    <a:pt x="1263" y="235"/>
                    <a:pt x="843" y="1"/>
                    <a:pt x="521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1"/>
            <p:cNvSpPr/>
            <p:nvPr/>
          </p:nvSpPr>
          <p:spPr>
            <a:xfrm>
              <a:off x="1539000" y="538775"/>
              <a:ext cx="38975" cy="15525"/>
            </a:xfrm>
            <a:custGeom>
              <a:avLst/>
              <a:gdLst/>
              <a:ahLst/>
              <a:cxnLst/>
              <a:rect l="l" t="t" r="r" b="b"/>
              <a:pathLst>
                <a:path w="1559" h="621" extrusionOk="0">
                  <a:moveTo>
                    <a:pt x="622" y="1"/>
                  </a:moveTo>
                  <a:cubicBezTo>
                    <a:pt x="520" y="1"/>
                    <a:pt x="427" y="21"/>
                    <a:pt x="363" y="68"/>
                  </a:cubicBezTo>
                  <a:cubicBezTo>
                    <a:pt x="0" y="317"/>
                    <a:pt x="537" y="621"/>
                    <a:pt x="945" y="621"/>
                  </a:cubicBezTo>
                  <a:cubicBezTo>
                    <a:pt x="1051" y="621"/>
                    <a:pt x="1148" y="600"/>
                    <a:pt x="1219" y="553"/>
                  </a:cubicBezTo>
                  <a:cubicBezTo>
                    <a:pt x="1559" y="304"/>
                    <a:pt x="1017" y="1"/>
                    <a:pt x="622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1"/>
            <p:cNvSpPr/>
            <p:nvPr/>
          </p:nvSpPr>
          <p:spPr>
            <a:xfrm>
              <a:off x="1580150" y="599850"/>
              <a:ext cx="30000" cy="15800"/>
            </a:xfrm>
            <a:custGeom>
              <a:avLst/>
              <a:gdLst/>
              <a:ahLst/>
              <a:cxnLst/>
              <a:rect l="l" t="t" r="r" b="b"/>
              <a:pathLst>
                <a:path w="1200" h="632" extrusionOk="0">
                  <a:moveTo>
                    <a:pt x="568" y="1"/>
                  </a:moveTo>
                  <a:cubicBezTo>
                    <a:pt x="514" y="1"/>
                    <a:pt x="457" y="8"/>
                    <a:pt x="400" y="22"/>
                  </a:cubicBezTo>
                  <a:cubicBezTo>
                    <a:pt x="372" y="36"/>
                    <a:pt x="357" y="43"/>
                    <a:pt x="364" y="43"/>
                  </a:cubicBezTo>
                  <a:cubicBezTo>
                    <a:pt x="372" y="43"/>
                    <a:pt x="400" y="36"/>
                    <a:pt x="457" y="22"/>
                  </a:cubicBezTo>
                  <a:lnTo>
                    <a:pt x="457" y="22"/>
                  </a:lnTo>
                  <a:cubicBezTo>
                    <a:pt x="372" y="50"/>
                    <a:pt x="315" y="79"/>
                    <a:pt x="257" y="108"/>
                  </a:cubicBezTo>
                  <a:cubicBezTo>
                    <a:pt x="1" y="279"/>
                    <a:pt x="286" y="536"/>
                    <a:pt x="486" y="593"/>
                  </a:cubicBezTo>
                  <a:cubicBezTo>
                    <a:pt x="550" y="614"/>
                    <a:pt x="653" y="631"/>
                    <a:pt x="760" y="631"/>
                  </a:cubicBezTo>
                  <a:cubicBezTo>
                    <a:pt x="938" y="631"/>
                    <a:pt x="1124" y="582"/>
                    <a:pt x="1142" y="421"/>
                  </a:cubicBezTo>
                  <a:cubicBezTo>
                    <a:pt x="1199" y="165"/>
                    <a:pt x="828" y="50"/>
                    <a:pt x="714" y="22"/>
                  </a:cubicBezTo>
                  <a:cubicBezTo>
                    <a:pt x="671" y="8"/>
                    <a:pt x="621" y="1"/>
                    <a:pt x="568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1"/>
            <p:cNvSpPr/>
            <p:nvPr/>
          </p:nvSpPr>
          <p:spPr>
            <a:xfrm>
              <a:off x="1516675" y="641900"/>
              <a:ext cx="26575" cy="16050"/>
            </a:xfrm>
            <a:custGeom>
              <a:avLst/>
              <a:gdLst/>
              <a:ahLst/>
              <a:cxnLst/>
              <a:rect l="l" t="t" r="r" b="b"/>
              <a:pathLst>
                <a:path w="1063" h="642" extrusionOk="0">
                  <a:moveTo>
                    <a:pt x="426" y="0"/>
                  </a:moveTo>
                  <a:cubicBezTo>
                    <a:pt x="348" y="0"/>
                    <a:pt x="272" y="16"/>
                    <a:pt x="200" y="52"/>
                  </a:cubicBezTo>
                  <a:cubicBezTo>
                    <a:pt x="29" y="109"/>
                    <a:pt x="0" y="223"/>
                    <a:pt x="57" y="366"/>
                  </a:cubicBezTo>
                  <a:cubicBezTo>
                    <a:pt x="114" y="451"/>
                    <a:pt x="200" y="508"/>
                    <a:pt x="257" y="565"/>
                  </a:cubicBezTo>
                  <a:cubicBezTo>
                    <a:pt x="346" y="610"/>
                    <a:pt x="491" y="641"/>
                    <a:pt x="631" y="641"/>
                  </a:cubicBezTo>
                  <a:cubicBezTo>
                    <a:pt x="852" y="641"/>
                    <a:pt x="1062" y="564"/>
                    <a:pt x="1027" y="337"/>
                  </a:cubicBezTo>
                  <a:cubicBezTo>
                    <a:pt x="1055" y="198"/>
                    <a:pt x="921" y="114"/>
                    <a:pt x="783" y="83"/>
                  </a:cubicBezTo>
                  <a:lnTo>
                    <a:pt x="783" y="83"/>
                  </a:lnTo>
                  <a:cubicBezTo>
                    <a:pt x="790" y="86"/>
                    <a:pt x="799" y="93"/>
                    <a:pt x="799" y="109"/>
                  </a:cubicBezTo>
                  <a:cubicBezTo>
                    <a:pt x="799" y="109"/>
                    <a:pt x="771" y="80"/>
                    <a:pt x="771" y="80"/>
                  </a:cubicBezTo>
                  <a:lnTo>
                    <a:pt x="771" y="80"/>
                  </a:lnTo>
                  <a:cubicBezTo>
                    <a:pt x="775" y="81"/>
                    <a:pt x="779" y="82"/>
                    <a:pt x="783" y="83"/>
                  </a:cubicBezTo>
                  <a:lnTo>
                    <a:pt x="783" y="83"/>
                  </a:lnTo>
                  <a:cubicBezTo>
                    <a:pt x="776" y="80"/>
                    <a:pt x="771" y="80"/>
                    <a:pt x="771" y="80"/>
                  </a:cubicBezTo>
                  <a:lnTo>
                    <a:pt x="771" y="80"/>
                  </a:lnTo>
                  <a:cubicBezTo>
                    <a:pt x="771" y="80"/>
                    <a:pt x="771" y="80"/>
                    <a:pt x="771" y="80"/>
                  </a:cubicBezTo>
                  <a:lnTo>
                    <a:pt x="742" y="80"/>
                  </a:lnTo>
                  <a:cubicBezTo>
                    <a:pt x="643" y="31"/>
                    <a:pt x="534" y="0"/>
                    <a:pt x="426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1"/>
            <p:cNvSpPr/>
            <p:nvPr/>
          </p:nvSpPr>
          <p:spPr>
            <a:xfrm>
              <a:off x="1535225" y="643175"/>
              <a:ext cx="725" cy="750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29" y="29"/>
                  </a:moveTo>
                  <a:lnTo>
                    <a:pt x="29" y="29"/>
                  </a:lnTo>
                  <a:cubicBezTo>
                    <a:pt x="0" y="1"/>
                    <a:pt x="0" y="1"/>
                    <a:pt x="29" y="29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1"/>
            <p:cNvSpPr/>
            <p:nvPr/>
          </p:nvSpPr>
          <p:spPr>
            <a:xfrm>
              <a:off x="1423225" y="549975"/>
              <a:ext cx="64225" cy="33800"/>
            </a:xfrm>
            <a:custGeom>
              <a:avLst/>
              <a:gdLst/>
              <a:ahLst/>
              <a:cxnLst/>
              <a:rect l="l" t="t" r="r" b="b"/>
              <a:pathLst>
                <a:path w="2569" h="1352" extrusionOk="0">
                  <a:moveTo>
                    <a:pt x="1097" y="1"/>
                  </a:moveTo>
                  <a:cubicBezTo>
                    <a:pt x="851" y="1"/>
                    <a:pt x="613" y="59"/>
                    <a:pt x="429" y="191"/>
                  </a:cubicBezTo>
                  <a:cubicBezTo>
                    <a:pt x="1" y="505"/>
                    <a:pt x="314" y="961"/>
                    <a:pt x="657" y="1132"/>
                  </a:cubicBezTo>
                  <a:cubicBezTo>
                    <a:pt x="888" y="1271"/>
                    <a:pt x="1185" y="1351"/>
                    <a:pt x="1476" y="1351"/>
                  </a:cubicBezTo>
                  <a:cubicBezTo>
                    <a:pt x="1726" y="1351"/>
                    <a:pt x="1972" y="1292"/>
                    <a:pt x="2169" y="1161"/>
                  </a:cubicBezTo>
                  <a:cubicBezTo>
                    <a:pt x="2568" y="847"/>
                    <a:pt x="2255" y="391"/>
                    <a:pt x="1912" y="219"/>
                  </a:cubicBezTo>
                  <a:cubicBezTo>
                    <a:pt x="1682" y="81"/>
                    <a:pt x="1384" y="1"/>
                    <a:pt x="1097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1"/>
            <p:cNvSpPr/>
            <p:nvPr/>
          </p:nvSpPr>
          <p:spPr>
            <a:xfrm>
              <a:off x="1391850" y="459925"/>
              <a:ext cx="37825" cy="20900"/>
            </a:xfrm>
            <a:custGeom>
              <a:avLst/>
              <a:gdLst/>
              <a:ahLst/>
              <a:cxnLst/>
              <a:rect l="l" t="t" r="r" b="b"/>
              <a:pathLst>
                <a:path w="1513" h="836" extrusionOk="0">
                  <a:moveTo>
                    <a:pt x="553" y="0"/>
                  </a:moveTo>
                  <a:cubicBezTo>
                    <a:pt x="352" y="0"/>
                    <a:pt x="164" y="68"/>
                    <a:pt x="86" y="255"/>
                  </a:cubicBezTo>
                  <a:cubicBezTo>
                    <a:pt x="86" y="283"/>
                    <a:pt x="86" y="312"/>
                    <a:pt x="57" y="312"/>
                  </a:cubicBezTo>
                  <a:cubicBezTo>
                    <a:pt x="0" y="483"/>
                    <a:pt x="228" y="654"/>
                    <a:pt x="343" y="711"/>
                  </a:cubicBezTo>
                  <a:cubicBezTo>
                    <a:pt x="495" y="799"/>
                    <a:pt x="664" y="836"/>
                    <a:pt x="838" y="836"/>
                  </a:cubicBezTo>
                  <a:cubicBezTo>
                    <a:pt x="891" y="836"/>
                    <a:pt x="945" y="832"/>
                    <a:pt x="999" y="826"/>
                  </a:cubicBezTo>
                  <a:cubicBezTo>
                    <a:pt x="1427" y="740"/>
                    <a:pt x="1512" y="340"/>
                    <a:pt x="1113" y="141"/>
                  </a:cubicBezTo>
                  <a:cubicBezTo>
                    <a:pt x="1084" y="141"/>
                    <a:pt x="1056" y="112"/>
                    <a:pt x="1027" y="112"/>
                  </a:cubicBezTo>
                  <a:cubicBezTo>
                    <a:pt x="898" y="47"/>
                    <a:pt x="721" y="0"/>
                    <a:pt x="553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1"/>
            <p:cNvSpPr/>
            <p:nvPr/>
          </p:nvSpPr>
          <p:spPr>
            <a:xfrm>
              <a:off x="1383450" y="412300"/>
              <a:ext cx="30525" cy="14900"/>
            </a:xfrm>
            <a:custGeom>
              <a:avLst/>
              <a:gdLst/>
              <a:ahLst/>
              <a:cxnLst/>
              <a:rect l="l" t="t" r="r" b="b"/>
              <a:pathLst>
                <a:path w="1221" h="596" extrusionOk="0">
                  <a:moveTo>
                    <a:pt x="452" y="1"/>
                  </a:moveTo>
                  <a:cubicBezTo>
                    <a:pt x="315" y="1"/>
                    <a:pt x="185" y="47"/>
                    <a:pt x="108" y="163"/>
                  </a:cubicBezTo>
                  <a:cubicBezTo>
                    <a:pt x="79" y="191"/>
                    <a:pt x="51" y="248"/>
                    <a:pt x="51" y="305"/>
                  </a:cubicBezTo>
                  <a:cubicBezTo>
                    <a:pt x="1" y="505"/>
                    <a:pt x="324" y="596"/>
                    <a:pt x="500" y="596"/>
                  </a:cubicBezTo>
                  <a:cubicBezTo>
                    <a:pt x="525" y="596"/>
                    <a:pt x="547" y="594"/>
                    <a:pt x="564" y="591"/>
                  </a:cubicBezTo>
                  <a:lnTo>
                    <a:pt x="507" y="562"/>
                  </a:lnTo>
                  <a:lnTo>
                    <a:pt x="507" y="562"/>
                  </a:lnTo>
                  <a:cubicBezTo>
                    <a:pt x="527" y="564"/>
                    <a:pt x="548" y="566"/>
                    <a:pt x="570" y="566"/>
                  </a:cubicBezTo>
                  <a:cubicBezTo>
                    <a:pt x="816" y="566"/>
                    <a:pt x="1220" y="424"/>
                    <a:pt x="907" y="163"/>
                  </a:cubicBezTo>
                  <a:cubicBezTo>
                    <a:pt x="797" y="69"/>
                    <a:pt x="619" y="1"/>
                    <a:pt x="452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1"/>
            <p:cNvSpPr/>
            <p:nvPr/>
          </p:nvSpPr>
          <p:spPr>
            <a:xfrm>
              <a:off x="1479850" y="410725"/>
              <a:ext cx="24000" cy="14175"/>
            </a:xfrm>
            <a:custGeom>
              <a:avLst/>
              <a:gdLst/>
              <a:ahLst/>
              <a:cxnLst/>
              <a:rect l="l" t="t" r="r" b="b"/>
              <a:pathLst>
                <a:path w="960" h="567" extrusionOk="0">
                  <a:moveTo>
                    <a:pt x="253" y="0"/>
                  </a:moveTo>
                  <a:cubicBezTo>
                    <a:pt x="130" y="0"/>
                    <a:pt x="1" y="48"/>
                    <a:pt x="18" y="169"/>
                  </a:cubicBezTo>
                  <a:cubicBezTo>
                    <a:pt x="47" y="340"/>
                    <a:pt x="132" y="397"/>
                    <a:pt x="275" y="482"/>
                  </a:cubicBezTo>
                  <a:cubicBezTo>
                    <a:pt x="338" y="533"/>
                    <a:pt x="461" y="566"/>
                    <a:pt x="583" y="566"/>
                  </a:cubicBezTo>
                  <a:cubicBezTo>
                    <a:pt x="737" y="566"/>
                    <a:pt x="887" y="512"/>
                    <a:pt x="903" y="368"/>
                  </a:cubicBezTo>
                  <a:cubicBezTo>
                    <a:pt x="960" y="169"/>
                    <a:pt x="703" y="83"/>
                    <a:pt x="503" y="83"/>
                  </a:cubicBezTo>
                  <a:cubicBezTo>
                    <a:pt x="475" y="83"/>
                    <a:pt x="475" y="54"/>
                    <a:pt x="446" y="54"/>
                  </a:cubicBezTo>
                  <a:cubicBezTo>
                    <a:pt x="412" y="21"/>
                    <a:pt x="334" y="0"/>
                    <a:pt x="253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1"/>
            <p:cNvSpPr/>
            <p:nvPr/>
          </p:nvSpPr>
          <p:spPr>
            <a:xfrm>
              <a:off x="1331200" y="522475"/>
              <a:ext cx="47125" cy="26450"/>
            </a:xfrm>
            <a:custGeom>
              <a:avLst/>
              <a:gdLst/>
              <a:ahLst/>
              <a:cxnLst/>
              <a:rect l="l" t="t" r="r" b="b"/>
              <a:pathLst>
                <a:path w="1885" h="1058" extrusionOk="0">
                  <a:moveTo>
                    <a:pt x="688" y="0"/>
                  </a:moveTo>
                  <a:cubicBezTo>
                    <a:pt x="637" y="0"/>
                    <a:pt x="588" y="2"/>
                    <a:pt x="543" y="7"/>
                  </a:cubicBezTo>
                  <a:cubicBezTo>
                    <a:pt x="372" y="35"/>
                    <a:pt x="1" y="207"/>
                    <a:pt x="115" y="463"/>
                  </a:cubicBezTo>
                  <a:lnTo>
                    <a:pt x="144" y="578"/>
                  </a:lnTo>
                  <a:cubicBezTo>
                    <a:pt x="306" y="903"/>
                    <a:pt x="677" y="1058"/>
                    <a:pt x="1041" y="1058"/>
                  </a:cubicBezTo>
                  <a:cubicBezTo>
                    <a:pt x="1123" y="1058"/>
                    <a:pt x="1206" y="1050"/>
                    <a:pt x="1285" y="1034"/>
                  </a:cubicBezTo>
                  <a:cubicBezTo>
                    <a:pt x="1684" y="977"/>
                    <a:pt x="1884" y="635"/>
                    <a:pt x="1542" y="321"/>
                  </a:cubicBezTo>
                  <a:lnTo>
                    <a:pt x="1456" y="235"/>
                  </a:lnTo>
                  <a:cubicBezTo>
                    <a:pt x="1288" y="67"/>
                    <a:pt x="958" y="0"/>
                    <a:pt x="688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1"/>
            <p:cNvSpPr/>
            <p:nvPr/>
          </p:nvSpPr>
          <p:spPr>
            <a:xfrm>
              <a:off x="1277700" y="468250"/>
              <a:ext cx="35000" cy="20100"/>
            </a:xfrm>
            <a:custGeom>
              <a:avLst/>
              <a:gdLst/>
              <a:ahLst/>
              <a:cxnLst/>
              <a:rect l="l" t="t" r="r" b="b"/>
              <a:pathLst>
                <a:path w="1400" h="804" extrusionOk="0">
                  <a:moveTo>
                    <a:pt x="654" y="0"/>
                  </a:moveTo>
                  <a:cubicBezTo>
                    <a:pt x="550" y="0"/>
                    <a:pt x="443" y="22"/>
                    <a:pt x="343" y="65"/>
                  </a:cubicBezTo>
                  <a:cubicBezTo>
                    <a:pt x="201" y="122"/>
                    <a:pt x="144" y="179"/>
                    <a:pt x="87" y="321"/>
                  </a:cubicBezTo>
                  <a:cubicBezTo>
                    <a:pt x="1" y="607"/>
                    <a:pt x="458" y="749"/>
                    <a:pt x="629" y="778"/>
                  </a:cubicBezTo>
                  <a:cubicBezTo>
                    <a:pt x="687" y="794"/>
                    <a:pt x="752" y="804"/>
                    <a:pt x="819" y="804"/>
                  </a:cubicBezTo>
                  <a:cubicBezTo>
                    <a:pt x="982" y="804"/>
                    <a:pt x="1155" y="748"/>
                    <a:pt x="1256" y="607"/>
                  </a:cubicBezTo>
                  <a:cubicBezTo>
                    <a:pt x="1285" y="578"/>
                    <a:pt x="1313" y="521"/>
                    <a:pt x="1313" y="464"/>
                  </a:cubicBezTo>
                  <a:cubicBezTo>
                    <a:pt x="1399" y="264"/>
                    <a:pt x="1085" y="93"/>
                    <a:pt x="943" y="65"/>
                  </a:cubicBezTo>
                  <a:cubicBezTo>
                    <a:pt x="857" y="22"/>
                    <a:pt x="757" y="0"/>
                    <a:pt x="654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1"/>
            <p:cNvSpPr/>
            <p:nvPr/>
          </p:nvSpPr>
          <p:spPr>
            <a:xfrm>
              <a:off x="1285550" y="352025"/>
              <a:ext cx="24275" cy="18300"/>
            </a:xfrm>
            <a:custGeom>
              <a:avLst/>
              <a:gdLst/>
              <a:ahLst/>
              <a:cxnLst/>
              <a:rect l="l" t="t" r="r" b="b"/>
              <a:pathLst>
                <a:path w="971" h="732" extrusionOk="0">
                  <a:moveTo>
                    <a:pt x="452" y="1"/>
                  </a:moveTo>
                  <a:cubicBezTo>
                    <a:pt x="423" y="1"/>
                    <a:pt x="396" y="2"/>
                    <a:pt x="372" y="6"/>
                  </a:cubicBezTo>
                  <a:lnTo>
                    <a:pt x="286" y="34"/>
                  </a:lnTo>
                  <a:cubicBezTo>
                    <a:pt x="172" y="34"/>
                    <a:pt x="1" y="91"/>
                    <a:pt x="1" y="234"/>
                  </a:cubicBezTo>
                  <a:cubicBezTo>
                    <a:pt x="1" y="405"/>
                    <a:pt x="86" y="462"/>
                    <a:pt x="144" y="605"/>
                  </a:cubicBezTo>
                  <a:cubicBezTo>
                    <a:pt x="163" y="681"/>
                    <a:pt x="258" y="732"/>
                    <a:pt x="344" y="732"/>
                  </a:cubicBezTo>
                  <a:cubicBezTo>
                    <a:pt x="388" y="732"/>
                    <a:pt x="429" y="719"/>
                    <a:pt x="457" y="691"/>
                  </a:cubicBezTo>
                  <a:cubicBezTo>
                    <a:pt x="543" y="605"/>
                    <a:pt x="657" y="605"/>
                    <a:pt x="771" y="576"/>
                  </a:cubicBezTo>
                  <a:cubicBezTo>
                    <a:pt x="857" y="548"/>
                    <a:pt x="942" y="462"/>
                    <a:pt x="971" y="377"/>
                  </a:cubicBezTo>
                  <a:cubicBezTo>
                    <a:pt x="971" y="377"/>
                    <a:pt x="971" y="348"/>
                    <a:pt x="971" y="320"/>
                  </a:cubicBezTo>
                  <a:cubicBezTo>
                    <a:pt x="971" y="94"/>
                    <a:pt x="663" y="1"/>
                    <a:pt x="452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1"/>
            <p:cNvSpPr/>
            <p:nvPr/>
          </p:nvSpPr>
          <p:spPr>
            <a:xfrm>
              <a:off x="1427500" y="307250"/>
              <a:ext cx="34875" cy="15525"/>
            </a:xfrm>
            <a:custGeom>
              <a:avLst/>
              <a:gdLst/>
              <a:ahLst/>
              <a:cxnLst/>
              <a:rect l="l" t="t" r="r" b="b"/>
              <a:pathLst>
                <a:path w="1395" h="621" extrusionOk="0">
                  <a:moveTo>
                    <a:pt x="581" y="0"/>
                  </a:moveTo>
                  <a:cubicBezTo>
                    <a:pt x="520" y="0"/>
                    <a:pt x="467" y="9"/>
                    <a:pt x="429" y="28"/>
                  </a:cubicBezTo>
                  <a:cubicBezTo>
                    <a:pt x="286" y="85"/>
                    <a:pt x="200" y="170"/>
                    <a:pt x="86" y="256"/>
                  </a:cubicBezTo>
                  <a:cubicBezTo>
                    <a:pt x="1" y="313"/>
                    <a:pt x="29" y="399"/>
                    <a:pt x="86" y="456"/>
                  </a:cubicBezTo>
                  <a:cubicBezTo>
                    <a:pt x="224" y="563"/>
                    <a:pt x="427" y="621"/>
                    <a:pt x="625" y="621"/>
                  </a:cubicBezTo>
                  <a:cubicBezTo>
                    <a:pt x="797" y="621"/>
                    <a:pt x="966" y="577"/>
                    <a:pt x="1085" y="484"/>
                  </a:cubicBezTo>
                  <a:cubicBezTo>
                    <a:pt x="1395" y="222"/>
                    <a:pt x="889" y="0"/>
                    <a:pt x="58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1"/>
            <p:cNvSpPr/>
            <p:nvPr/>
          </p:nvSpPr>
          <p:spPr>
            <a:xfrm>
              <a:off x="1626525" y="348125"/>
              <a:ext cx="20000" cy="12075"/>
            </a:xfrm>
            <a:custGeom>
              <a:avLst/>
              <a:gdLst/>
              <a:ahLst/>
              <a:cxnLst/>
              <a:rect l="l" t="t" r="r" b="b"/>
              <a:pathLst>
                <a:path w="800" h="483" extrusionOk="0">
                  <a:moveTo>
                    <a:pt x="226" y="1"/>
                  </a:moveTo>
                  <a:cubicBezTo>
                    <a:pt x="133" y="1"/>
                    <a:pt x="44" y="28"/>
                    <a:pt x="29" y="105"/>
                  </a:cubicBezTo>
                  <a:lnTo>
                    <a:pt x="29" y="133"/>
                  </a:lnTo>
                  <a:cubicBezTo>
                    <a:pt x="0" y="190"/>
                    <a:pt x="0" y="276"/>
                    <a:pt x="29" y="304"/>
                  </a:cubicBezTo>
                  <a:cubicBezTo>
                    <a:pt x="124" y="423"/>
                    <a:pt x="298" y="483"/>
                    <a:pt x="436" y="483"/>
                  </a:cubicBezTo>
                  <a:cubicBezTo>
                    <a:pt x="464" y="483"/>
                    <a:pt x="490" y="480"/>
                    <a:pt x="514" y="476"/>
                  </a:cubicBezTo>
                  <a:cubicBezTo>
                    <a:pt x="656" y="447"/>
                    <a:pt x="799" y="333"/>
                    <a:pt x="685" y="190"/>
                  </a:cubicBezTo>
                  <a:cubicBezTo>
                    <a:pt x="656" y="133"/>
                    <a:pt x="571" y="76"/>
                    <a:pt x="485" y="76"/>
                  </a:cubicBezTo>
                  <a:cubicBezTo>
                    <a:pt x="457" y="48"/>
                    <a:pt x="457" y="48"/>
                    <a:pt x="428" y="48"/>
                  </a:cubicBezTo>
                  <a:cubicBezTo>
                    <a:pt x="389" y="21"/>
                    <a:pt x="306" y="1"/>
                    <a:pt x="226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1"/>
            <p:cNvSpPr/>
            <p:nvPr/>
          </p:nvSpPr>
          <p:spPr>
            <a:xfrm>
              <a:off x="1533075" y="362925"/>
              <a:ext cx="36400" cy="24550"/>
            </a:xfrm>
            <a:custGeom>
              <a:avLst/>
              <a:gdLst/>
              <a:ahLst/>
              <a:cxnLst/>
              <a:rect l="l" t="t" r="r" b="b"/>
              <a:pathLst>
                <a:path w="1456" h="982" extrusionOk="0">
                  <a:moveTo>
                    <a:pt x="661" y="0"/>
                  </a:moveTo>
                  <a:cubicBezTo>
                    <a:pt x="553" y="0"/>
                    <a:pt x="452" y="18"/>
                    <a:pt x="371" y="55"/>
                  </a:cubicBezTo>
                  <a:cubicBezTo>
                    <a:pt x="200" y="169"/>
                    <a:pt x="115" y="226"/>
                    <a:pt x="58" y="397"/>
                  </a:cubicBezTo>
                  <a:cubicBezTo>
                    <a:pt x="1" y="568"/>
                    <a:pt x="229" y="768"/>
                    <a:pt x="343" y="825"/>
                  </a:cubicBezTo>
                  <a:cubicBezTo>
                    <a:pt x="314" y="797"/>
                    <a:pt x="286" y="768"/>
                    <a:pt x="257" y="740"/>
                  </a:cubicBezTo>
                  <a:lnTo>
                    <a:pt x="257" y="740"/>
                  </a:lnTo>
                  <a:cubicBezTo>
                    <a:pt x="378" y="861"/>
                    <a:pt x="614" y="982"/>
                    <a:pt x="832" y="982"/>
                  </a:cubicBezTo>
                  <a:cubicBezTo>
                    <a:pt x="922" y="982"/>
                    <a:pt x="1010" y="961"/>
                    <a:pt x="1085" y="911"/>
                  </a:cubicBezTo>
                  <a:cubicBezTo>
                    <a:pt x="1256" y="882"/>
                    <a:pt x="1370" y="797"/>
                    <a:pt x="1427" y="625"/>
                  </a:cubicBezTo>
                  <a:cubicBezTo>
                    <a:pt x="1456" y="568"/>
                    <a:pt x="1456" y="483"/>
                    <a:pt x="1427" y="426"/>
                  </a:cubicBezTo>
                  <a:cubicBezTo>
                    <a:pt x="1342" y="150"/>
                    <a:pt x="974" y="0"/>
                    <a:pt x="66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1"/>
            <p:cNvSpPr/>
            <p:nvPr/>
          </p:nvSpPr>
          <p:spPr>
            <a:xfrm>
              <a:off x="1505250" y="251500"/>
              <a:ext cx="46400" cy="28575"/>
            </a:xfrm>
            <a:custGeom>
              <a:avLst/>
              <a:gdLst/>
              <a:ahLst/>
              <a:cxnLst/>
              <a:rect l="l" t="t" r="r" b="b"/>
              <a:pathLst>
                <a:path w="1856" h="1143" extrusionOk="0">
                  <a:moveTo>
                    <a:pt x="631" y="1"/>
                  </a:moveTo>
                  <a:cubicBezTo>
                    <a:pt x="361" y="1"/>
                    <a:pt x="101" y="79"/>
                    <a:pt x="29" y="346"/>
                  </a:cubicBezTo>
                  <a:cubicBezTo>
                    <a:pt x="1" y="432"/>
                    <a:pt x="29" y="546"/>
                    <a:pt x="29" y="631"/>
                  </a:cubicBezTo>
                  <a:cubicBezTo>
                    <a:pt x="75" y="997"/>
                    <a:pt x="614" y="1143"/>
                    <a:pt x="988" y="1143"/>
                  </a:cubicBezTo>
                  <a:cubicBezTo>
                    <a:pt x="1082" y="1143"/>
                    <a:pt x="1165" y="1134"/>
                    <a:pt x="1228" y="1116"/>
                  </a:cubicBezTo>
                  <a:cubicBezTo>
                    <a:pt x="1570" y="1059"/>
                    <a:pt x="1855" y="831"/>
                    <a:pt x="1656" y="489"/>
                  </a:cubicBezTo>
                  <a:cubicBezTo>
                    <a:pt x="1542" y="261"/>
                    <a:pt x="1313" y="146"/>
                    <a:pt x="1085" y="61"/>
                  </a:cubicBezTo>
                  <a:cubicBezTo>
                    <a:pt x="957" y="29"/>
                    <a:pt x="792" y="1"/>
                    <a:pt x="631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1"/>
            <p:cNvSpPr/>
            <p:nvPr/>
          </p:nvSpPr>
          <p:spPr>
            <a:xfrm>
              <a:off x="1711400" y="379975"/>
              <a:ext cx="36300" cy="18500"/>
            </a:xfrm>
            <a:custGeom>
              <a:avLst/>
              <a:gdLst/>
              <a:ahLst/>
              <a:cxnLst/>
              <a:rect l="l" t="t" r="r" b="b"/>
              <a:pathLst>
                <a:path w="1452" h="740" extrusionOk="0">
                  <a:moveTo>
                    <a:pt x="685" y="1"/>
                  </a:moveTo>
                  <a:cubicBezTo>
                    <a:pt x="257" y="1"/>
                    <a:pt x="1" y="400"/>
                    <a:pt x="429" y="628"/>
                  </a:cubicBezTo>
                  <a:cubicBezTo>
                    <a:pt x="526" y="689"/>
                    <a:pt x="738" y="740"/>
                    <a:pt x="938" y="740"/>
                  </a:cubicBezTo>
                  <a:cubicBezTo>
                    <a:pt x="1206" y="740"/>
                    <a:pt x="1452" y="649"/>
                    <a:pt x="1370" y="371"/>
                  </a:cubicBezTo>
                  <a:cubicBezTo>
                    <a:pt x="1370" y="371"/>
                    <a:pt x="1370" y="343"/>
                    <a:pt x="1370" y="343"/>
                  </a:cubicBezTo>
                  <a:cubicBezTo>
                    <a:pt x="1285" y="86"/>
                    <a:pt x="999" y="29"/>
                    <a:pt x="771" y="29"/>
                  </a:cubicBezTo>
                  <a:cubicBezTo>
                    <a:pt x="742" y="1"/>
                    <a:pt x="714" y="1"/>
                    <a:pt x="685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1"/>
            <p:cNvSpPr/>
            <p:nvPr/>
          </p:nvSpPr>
          <p:spPr>
            <a:xfrm>
              <a:off x="1682875" y="299200"/>
              <a:ext cx="21450" cy="12950"/>
            </a:xfrm>
            <a:custGeom>
              <a:avLst/>
              <a:gdLst/>
              <a:ahLst/>
              <a:cxnLst/>
              <a:rect l="l" t="t" r="r" b="b"/>
              <a:pathLst>
                <a:path w="858" h="518" extrusionOk="0">
                  <a:moveTo>
                    <a:pt x="375" y="1"/>
                  </a:moveTo>
                  <a:cubicBezTo>
                    <a:pt x="342" y="1"/>
                    <a:pt x="312" y="3"/>
                    <a:pt x="286" y="7"/>
                  </a:cubicBezTo>
                  <a:cubicBezTo>
                    <a:pt x="29" y="36"/>
                    <a:pt x="0" y="264"/>
                    <a:pt x="229" y="378"/>
                  </a:cubicBezTo>
                  <a:cubicBezTo>
                    <a:pt x="229" y="407"/>
                    <a:pt x="257" y="407"/>
                    <a:pt x="257" y="435"/>
                  </a:cubicBezTo>
                  <a:cubicBezTo>
                    <a:pt x="312" y="476"/>
                    <a:pt x="459" y="518"/>
                    <a:pt x="591" y="518"/>
                  </a:cubicBezTo>
                  <a:cubicBezTo>
                    <a:pt x="733" y="518"/>
                    <a:pt x="857" y="469"/>
                    <a:pt x="828" y="321"/>
                  </a:cubicBezTo>
                  <a:lnTo>
                    <a:pt x="799" y="293"/>
                  </a:lnTo>
                  <a:cubicBezTo>
                    <a:pt x="823" y="75"/>
                    <a:pt x="560" y="1"/>
                    <a:pt x="375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1"/>
            <p:cNvSpPr/>
            <p:nvPr/>
          </p:nvSpPr>
          <p:spPr>
            <a:xfrm>
              <a:off x="766975" y="1684125"/>
              <a:ext cx="65650" cy="38825"/>
            </a:xfrm>
            <a:custGeom>
              <a:avLst/>
              <a:gdLst/>
              <a:ahLst/>
              <a:cxnLst/>
              <a:rect l="l" t="t" r="r" b="b"/>
              <a:pathLst>
                <a:path w="2626" h="1553" extrusionOk="0">
                  <a:moveTo>
                    <a:pt x="1112" y="0"/>
                  </a:moveTo>
                  <a:cubicBezTo>
                    <a:pt x="825" y="0"/>
                    <a:pt x="535" y="62"/>
                    <a:pt x="315" y="219"/>
                  </a:cubicBezTo>
                  <a:cubicBezTo>
                    <a:pt x="58" y="419"/>
                    <a:pt x="1" y="733"/>
                    <a:pt x="201" y="990"/>
                  </a:cubicBezTo>
                  <a:cubicBezTo>
                    <a:pt x="478" y="1372"/>
                    <a:pt x="978" y="1553"/>
                    <a:pt x="1467" y="1553"/>
                  </a:cubicBezTo>
                  <a:cubicBezTo>
                    <a:pt x="1783" y="1553"/>
                    <a:pt x="2095" y="1478"/>
                    <a:pt x="2341" y="1332"/>
                  </a:cubicBezTo>
                  <a:cubicBezTo>
                    <a:pt x="2626" y="1161"/>
                    <a:pt x="2626" y="819"/>
                    <a:pt x="2455" y="590"/>
                  </a:cubicBezTo>
                  <a:cubicBezTo>
                    <a:pt x="2312" y="334"/>
                    <a:pt x="2055" y="219"/>
                    <a:pt x="1798" y="105"/>
                  </a:cubicBezTo>
                  <a:lnTo>
                    <a:pt x="1770" y="105"/>
                  </a:lnTo>
                  <a:cubicBezTo>
                    <a:pt x="1578" y="41"/>
                    <a:pt x="1346" y="0"/>
                    <a:pt x="1112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1"/>
            <p:cNvSpPr/>
            <p:nvPr/>
          </p:nvSpPr>
          <p:spPr>
            <a:xfrm>
              <a:off x="872550" y="1709350"/>
              <a:ext cx="47475" cy="21850"/>
            </a:xfrm>
            <a:custGeom>
              <a:avLst/>
              <a:gdLst/>
              <a:ahLst/>
              <a:cxnLst/>
              <a:rect l="l" t="t" r="r" b="b"/>
              <a:pathLst>
                <a:path w="1899" h="874" extrusionOk="0">
                  <a:moveTo>
                    <a:pt x="773" y="0"/>
                  </a:moveTo>
                  <a:cubicBezTo>
                    <a:pt x="560" y="0"/>
                    <a:pt x="361" y="69"/>
                    <a:pt x="257" y="238"/>
                  </a:cubicBezTo>
                  <a:cubicBezTo>
                    <a:pt x="1" y="580"/>
                    <a:pt x="600" y="808"/>
                    <a:pt x="828" y="865"/>
                  </a:cubicBezTo>
                  <a:lnTo>
                    <a:pt x="885" y="865"/>
                  </a:lnTo>
                  <a:cubicBezTo>
                    <a:pt x="917" y="871"/>
                    <a:pt x="952" y="873"/>
                    <a:pt x="989" y="873"/>
                  </a:cubicBezTo>
                  <a:cubicBezTo>
                    <a:pt x="1350" y="873"/>
                    <a:pt x="1898" y="628"/>
                    <a:pt x="1484" y="266"/>
                  </a:cubicBezTo>
                  <a:lnTo>
                    <a:pt x="1456" y="238"/>
                  </a:lnTo>
                  <a:cubicBezTo>
                    <a:pt x="1301" y="98"/>
                    <a:pt x="1027" y="0"/>
                    <a:pt x="773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1"/>
            <p:cNvSpPr/>
            <p:nvPr/>
          </p:nvSpPr>
          <p:spPr>
            <a:xfrm>
              <a:off x="864800" y="1781325"/>
              <a:ext cx="22750" cy="12275"/>
            </a:xfrm>
            <a:custGeom>
              <a:avLst/>
              <a:gdLst/>
              <a:ahLst/>
              <a:cxnLst/>
              <a:rect l="l" t="t" r="r" b="b"/>
              <a:pathLst>
                <a:path w="910" h="491" extrusionOk="0">
                  <a:moveTo>
                    <a:pt x="440" y="1"/>
                  </a:moveTo>
                  <a:cubicBezTo>
                    <a:pt x="216" y="1"/>
                    <a:pt x="1" y="130"/>
                    <a:pt x="197" y="326"/>
                  </a:cubicBezTo>
                  <a:cubicBezTo>
                    <a:pt x="302" y="432"/>
                    <a:pt x="440" y="490"/>
                    <a:pt x="597" y="490"/>
                  </a:cubicBezTo>
                  <a:cubicBezTo>
                    <a:pt x="651" y="490"/>
                    <a:pt x="708" y="483"/>
                    <a:pt x="767" y="469"/>
                  </a:cubicBezTo>
                  <a:cubicBezTo>
                    <a:pt x="824" y="469"/>
                    <a:pt x="853" y="412"/>
                    <a:pt x="881" y="354"/>
                  </a:cubicBezTo>
                  <a:cubicBezTo>
                    <a:pt x="881" y="354"/>
                    <a:pt x="881" y="354"/>
                    <a:pt x="881" y="326"/>
                  </a:cubicBezTo>
                  <a:cubicBezTo>
                    <a:pt x="910" y="240"/>
                    <a:pt x="824" y="212"/>
                    <a:pt x="767" y="155"/>
                  </a:cubicBezTo>
                  <a:cubicBezTo>
                    <a:pt x="714" y="48"/>
                    <a:pt x="575" y="1"/>
                    <a:pt x="440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1"/>
            <p:cNvSpPr/>
            <p:nvPr/>
          </p:nvSpPr>
          <p:spPr>
            <a:xfrm>
              <a:off x="920350" y="1649625"/>
              <a:ext cx="32125" cy="24650"/>
            </a:xfrm>
            <a:custGeom>
              <a:avLst/>
              <a:gdLst/>
              <a:ahLst/>
              <a:cxnLst/>
              <a:rect l="l" t="t" r="r" b="b"/>
              <a:pathLst>
                <a:path w="1285" h="986" extrusionOk="0">
                  <a:moveTo>
                    <a:pt x="570" y="1"/>
                  </a:moveTo>
                  <a:cubicBezTo>
                    <a:pt x="469" y="1"/>
                    <a:pt x="365" y="20"/>
                    <a:pt x="257" y="59"/>
                  </a:cubicBezTo>
                  <a:cubicBezTo>
                    <a:pt x="114" y="116"/>
                    <a:pt x="0" y="230"/>
                    <a:pt x="57" y="373"/>
                  </a:cubicBezTo>
                  <a:cubicBezTo>
                    <a:pt x="86" y="487"/>
                    <a:pt x="114" y="601"/>
                    <a:pt x="172" y="686"/>
                  </a:cubicBezTo>
                  <a:cubicBezTo>
                    <a:pt x="229" y="743"/>
                    <a:pt x="286" y="772"/>
                    <a:pt x="286" y="858"/>
                  </a:cubicBezTo>
                  <a:cubicBezTo>
                    <a:pt x="319" y="941"/>
                    <a:pt x="430" y="985"/>
                    <a:pt x="533" y="985"/>
                  </a:cubicBezTo>
                  <a:cubicBezTo>
                    <a:pt x="607" y="985"/>
                    <a:pt x="678" y="962"/>
                    <a:pt x="714" y="915"/>
                  </a:cubicBezTo>
                  <a:cubicBezTo>
                    <a:pt x="799" y="829"/>
                    <a:pt x="942" y="829"/>
                    <a:pt x="1028" y="772"/>
                  </a:cubicBezTo>
                  <a:cubicBezTo>
                    <a:pt x="1085" y="715"/>
                    <a:pt x="1142" y="629"/>
                    <a:pt x="1199" y="572"/>
                  </a:cubicBezTo>
                  <a:cubicBezTo>
                    <a:pt x="1284" y="458"/>
                    <a:pt x="1199" y="258"/>
                    <a:pt x="1113" y="201"/>
                  </a:cubicBezTo>
                  <a:cubicBezTo>
                    <a:pt x="944" y="70"/>
                    <a:pt x="763" y="1"/>
                    <a:pt x="570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1"/>
            <p:cNvSpPr/>
            <p:nvPr/>
          </p:nvSpPr>
          <p:spPr>
            <a:xfrm>
              <a:off x="796950" y="1526150"/>
              <a:ext cx="41400" cy="23025"/>
            </a:xfrm>
            <a:custGeom>
              <a:avLst/>
              <a:gdLst/>
              <a:ahLst/>
              <a:cxnLst/>
              <a:rect l="l" t="t" r="r" b="b"/>
              <a:pathLst>
                <a:path w="1656" h="921" extrusionOk="0">
                  <a:moveTo>
                    <a:pt x="532" y="0"/>
                  </a:moveTo>
                  <a:cubicBezTo>
                    <a:pt x="315" y="0"/>
                    <a:pt x="104" y="83"/>
                    <a:pt x="29" y="290"/>
                  </a:cubicBezTo>
                  <a:lnTo>
                    <a:pt x="0" y="376"/>
                  </a:lnTo>
                  <a:cubicBezTo>
                    <a:pt x="0" y="404"/>
                    <a:pt x="0" y="433"/>
                    <a:pt x="0" y="461"/>
                  </a:cubicBezTo>
                  <a:cubicBezTo>
                    <a:pt x="0" y="490"/>
                    <a:pt x="0" y="518"/>
                    <a:pt x="0" y="547"/>
                  </a:cubicBezTo>
                  <a:cubicBezTo>
                    <a:pt x="57" y="661"/>
                    <a:pt x="229" y="746"/>
                    <a:pt x="371" y="832"/>
                  </a:cubicBezTo>
                  <a:cubicBezTo>
                    <a:pt x="400" y="832"/>
                    <a:pt x="400" y="832"/>
                    <a:pt x="428" y="861"/>
                  </a:cubicBezTo>
                  <a:lnTo>
                    <a:pt x="457" y="861"/>
                  </a:lnTo>
                  <a:cubicBezTo>
                    <a:pt x="514" y="889"/>
                    <a:pt x="571" y="889"/>
                    <a:pt x="599" y="889"/>
                  </a:cubicBezTo>
                  <a:cubicBezTo>
                    <a:pt x="676" y="911"/>
                    <a:pt x="748" y="920"/>
                    <a:pt x="817" y="920"/>
                  </a:cubicBezTo>
                  <a:cubicBezTo>
                    <a:pt x="930" y="920"/>
                    <a:pt x="1036" y="896"/>
                    <a:pt x="1142" y="861"/>
                  </a:cubicBezTo>
                  <a:cubicBezTo>
                    <a:pt x="1655" y="661"/>
                    <a:pt x="1284" y="233"/>
                    <a:pt x="942" y="90"/>
                  </a:cubicBezTo>
                  <a:cubicBezTo>
                    <a:pt x="913" y="90"/>
                    <a:pt x="885" y="90"/>
                    <a:pt x="856" y="62"/>
                  </a:cubicBezTo>
                  <a:cubicBezTo>
                    <a:pt x="759" y="23"/>
                    <a:pt x="645" y="0"/>
                    <a:pt x="532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1"/>
            <p:cNvSpPr/>
            <p:nvPr/>
          </p:nvSpPr>
          <p:spPr>
            <a:xfrm>
              <a:off x="697075" y="1493350"/>
              <a:ext cx="33550" cy="17500"/>
            </a:xfrm>
            <a:custGeom>
              <a:avLst/>
              <a:gdLst/>
              <a:ahLst/>
              <a:cxnLst/>
              <a:rect l="l" t="t" r="r" b="b"/>
              <a:pathLst>
                <a:path w="1342" h="700" extrusionOk="0">
                  <a:moveTo>
                    <a:pt x="581" y="0"/>
                  </a:moveTo>
                  <a:cubicBezTo>
                    <a:pt x="444" y="0"/>
                    <a:pt x="309" y="37"/>
                    <a:pt x="201" y="118"/>
                  </a:cubicBezTo>
                  <a:cubicBezTo>
                    <a:pt x="1" y="261"/>
                    <a:pt x="172" y="489"/>
                    <a:pt x="343" y="603"/>
                  </a:cubicBezTo>
                  <a:cubicBezTo>
                    <a:pt x="464" y="664"/>
                    <a:pt x="608" y="700"/>
                    <a:pt x="751" y="700"/>
                  </a:cubicBezTo>
                  <a:cubicBezTo>
                    <a:pt x="879" y="700"/>
                    <a:pt x="1006" y="671"/>
                    <a:pt x="1114" y="603"/>
                  </a:cubicBezTo>
                  <a:cubicBezTo>
                    <a:pt x="1342" y="432"/>
                    <a:pt x="1171" y="204"/>
                    <a:pt x="999" y="118"/>
                  </a:cubicBezTo>
                  <a:cubicBezTo>
                    <a:pt x="880" y="44"/>
                    <a:pt x="730" y="0"/>
                    <a:pt x="58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1"/>
            <p:cNvSpPr/>
            <p:nvPr/>
          </p:nvSpPr>
          <p:spPr>
            <a:xfrm>
              <a:off x="687100" y="1571625"/>
              <a:ext cx="29275" cy="18850"/>
            </a:xfrm>
            <a:custGeom>
              <a:avLst/>
              <a:gdLst/>
              <a:ahLst/>
              <a:cxnLst/>
              <a:rect l="l" t="t" r="r" b="b"/>
              <a:pathLst>
                <a:path w="1171" h="754" extrusionOk="0">
                  <a:moveTo>
                    <a:pt x="502" y="0"/>
                  </a:moveTo>
                  <a:cubicBezTo>
                    <a:pt x="440" y="0"/>
                    <a:pt x="377" y="27"/>
                    <a:pt x="314" y="69"/>
                  </a:cubicBezTo>
                  <a:cubicBezTo>
                    <a:pt x="229" y="126"/>
                    <a:pt x="257" y="240"/>
                    <a:pt x="200" y="297"/>
                  </a:cubicBezTo>
                  <a:cubicBezTo>
                    <a:pt x="0" y="525"/>
                    <a:pt x="457" y="725"/>
                    <a:pt x="600" y="753"/>
                  </a:cubicBezTo>
                  <a:cubicBezTo>
                    <a:pt x="799" y="753"/>
                    <a:pt x="1170" y="725"/>
                    <a:pt x="1142" y="440"/>
                  </a:cubicBezTo>
                  <a:cubicBezTo>
                    <a:pt x="1085" y="183"/>
                    <a:pt x="828" y="40"/>
                    <a:pt x="571" y="12"/>
                  </a:cubicBezTo>
                  <a:cubicBezTo>
                    <a:pt x="548" y="4"/>
                    <a:pt x="525" y="0"/>
                    <a:pt x="502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1"/>
            <p:cNvSpPr/>
            <p:nvPr/>
          </p:nvSpPr>
          <p:spPr>
            <a:xfrm>
              <a:off x="611475" y="1628825"/>
              <a:ext cx="30925" cy="23225"/>
            </a:xfrm>
            <a:custGeom>
              <a:avLst/>
              <a:gdLst/>
              <a:ahLst/>
              <a:cxnLst/>
              <a:rect l="l" t="t" r="r" b="b"/>
              <a:pathLst>
                <a:path w="1237" h="929" extrusionOk="0">
                  <a:moveTo>
                    <a:pt x="531" y="0"/>
                  </a:moveTo>
                  <a:cubicBezTo>
                    <a:pt x="424" y="0"/>
                    <a:pt x="319" y="30"/>
                    <a:pt x="258" y="92"/>
                  </a:cubicBezTo>
                  <a:cubicBezTo>
                    <a:pt x="144" y="234"/>
                    <a:pt x="1" y="263"/>
                    <a:pt x="1" y="463"/>
                  </a:cubicBezTo>
                  <a:cubicBezTo>
                    <a:pt x="16" y="771"/>
                    <a:pt x="397" y="929"/>
                    <a:pt x="722" y="929"/>
                  </a:cubicBezTo>
                  <a:cubicBezTo>
                    <a:pt x="999" y="929"/>
                    <a:pt x="1236" y="813"/>
                    <a:pt x="1171" y="577"/>
                  </a:cubicBezTo>
                  <a:cubicBezTo>
                    <a:pt x="1114" y="377"/>
                    <a:pt x="971" y="320"/>
                    <a:pt x="885" y="149"/>
                  </a:cubicBezTo>
                  <a:cubicBezTo>
                    <a:pt x="821" y="52"/>
                    <a:pt x="673" y="0"/>
                    <a:pt x="53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1"/>
            <p:cNvSpPr/>
            <p:nvPr/>
          </p:nvSpPr>
          <p:spPr>
            <a:xfrm>
              <a:off x="639300" y="1723975"/>
              <a:ext cx="17850" cy="11975"/>
            </a:xfrm>
            <a:custGeom>
              <a:avLst/>
              <a:gdLst/>
              <a:ahLst/>
              <a:cxnLst/>
              <a:rect l="l" t="t" r="r" b="b"/>
              <a:pathLst>
                <a:path w="714" h="479" extrusionOk="0">
                  <a:moveTo>
                    <a:pt x="239" y="0"/>
                  </a:moveTo>
                  <a:cubicBezTo>
                    <a:pt x="148" y="0"/>
                    <a:pt x="58" y="25"/>
                    <a:pt x="58" y="109"/>
                  </a:cubicBezTo>
                  <a:cubicBezTo>
                    <a:pt x="58" y="109"/>
                    <a:pt x="58" y="138"/>
                    <a:pt x="58" y="138"/>
                  </a:cubicBezTo>
                  <a:cubicBezTo>
                    <a:pt x="1" y="252"/>
                    <a:pt x="58" y="337"/>
                    <a:pt x="172" y="394"/>
                  </a:cubicBezTo>
                  <a:cubicBezTo>
                    <a:pt x="238" y="427"/>
                    <a:pt x="388" y="479"/>
                    <a:pt x="515" y="479"/>
                  </a:cubicBezTo>
                  <a:cubicBezTo>
                    <a:pt x="609" y="479"/>
                    <a:pt x="690" y="451"/>
                    <a:pt x="714" y="366"/>
                  </a:cubicBezTo>
                  <a:lnTo>
                    <a:pt x="714" y="337"/>
                  </a:lnTo>
                  <a:cubicBezTo>
                    <a:pt x="714" y="337"/>
                    <a:pt x="714" y="337"/>
                    <a:pt x="714" y="309"/>
                  </a:cubicBezTo>
                  <a:cubicBezTo>
                    <a:pt x="714" y="309"/>
                    <a:pt x="714" y="309"/>
                    <a:pt x="714" y="280"/>
                  </a:cubicBezTo>
                  <a:cubicBezTo>
                    <a:pt x="685" y="166"/>
                    <a:pt x="486" y="81"/>
                    <a:pt x="400" y="24"/>
                  </a:cubicBezTo>
                  <a:cubicBezTo>
                    <a:pt x="365" y="12"/>
                    <a:pt x="302" y="0"/>
                    <a:pt x="239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1"/>
            <p:cNvSpPr/>
            <p:nvPr/>
          </p:nvSpPr>
          <p:spPr>
            <a:xfrm>
              <a:off x="814225" y="1601900"/>
              <a:ext cx="75275" cy="29550"/>
            </a:xfrm>
            <a:custGeom>
              <a:avLst/>
              <a:gdLst/>
              <a:ahLst/>
              <a:cxnLst/>
              <a:rect l="l" t="t" r="r" b="b"/>
              <a:pathLst>
                <a:path w="3011" h="1182" extrusionOk="0">
                  <a:moveTo>
                    <a:pt x="1221" y="0"/>
                  </a:moveTo>
                  <a:cubicBezTo>
                    <a:pt x="1009" y="0"/>
                    <a:pt x="814" y="43"/>
                    <a:pt x="679" y="142"/>
                  </a:cubicBezTo>
                  <a:cubicBezTo>
                    <a:pt x="0" y="617"/>
                    <a:pt x="1062" y="1182"/>
                    <a:pt x="1843" y="1182"/>
                  </a:cubicBezTo>
                  <a:cubicBezTo>
                    <a:pt x="2047" y="1182"/>
                    <a:pt x="2232" y="1143"/>
                    <a:pt x="2362" y="1055"/>
                  </a:cubicBezTo>
                  <a:cubicBezTo>
                    <a:pt x="3011" y="563"/>
                    <a:pt x="1994" y="0"/>
                    <a:pt x="122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1"/>
            <p:cNvSpPr/>
            <p:nvPr/>
          </p:nvSpPr>
          <p:spPr>
            <a:xfrm>
              <a:off x="744150" y="1783750"/>
              <a:ext cx="30000" cy="17850"/>
            </a:xfrm>
            <a:custGeom>
              <a:avLst/>
              <a:gdLst/>
              <a:ahLst/>
              <a:cxnLst/>
              <a:rect l="l" t="t" r="r" b="b"/>
              <a:pathLst>
                <a:path w="1200" h="714" extrusionOk="0">
                  <a:moveTo>
                    <a:pt x="315" y="1"/>
                  </a:moveTo>
                  <a:cubicBezTo>
                    <a:pt x="229" y="1"/>
                    <a:pt x="115" y="1"/>
                    <a:pt x="1" y="58"/>
                  </a:cubicBezTo>
                  <a:cubicBezTo>
                    <a:pt x="258" y="115"/>
                    <a:pt x="543" y="200"/>
                    <a:pt x="800" y="257"/>
                  </a:cubicBezTo>
                  <a:cubicBezTo>
                    <a:pt x="828" y="372"/>
                    <a:pt x="885" y="514"/>
                    <a:pt x="1000" y="714"/>
                  </a:cubicBezTo>
                  <a:cubicBezTo>
                    <a:pt x="1199" y="543"/>
                    <a:pt x="1114" y="343"/>
                    <a:pt x="942" y="200"/>
                  </a:cubicBezTo>
                  <a:cubicBezTo>
                    <a:pt x="942" y="200"/>
                    <a:pt x="942" y="172"/>
                    <a:pt x="942" y="172"/>
                  </a:cubicBezTo>
                  <a:cubicBezTo>
                    <a:pt x="885" y="143"/>
                    <a:pt x="885" y="143"/>
                    <a:pt x="857" y="115"/>
                  </a:cubicBezTo>
                  <a:lnTo>
                    <a:pt x="828" y="115"/>
                  </a:lnTo>
                  <a:cubicBezTo>
                    <a:pt x="686" y="29"/>
                    <a:pt x="514" y="1"/>
                    <a:pt x="315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1"/>
            <p:cNvSpPr/>
            <p:nvPr/>
          </p:nvSpPr>
          <p:spPr>
            <a:xfrm>
              <a:off x="531600" y="1662300"/>
              <a:ext cx="38550" cy="23050"/>
            </a:xfrm>
            <a:custGeom>
              <a:avLst/>
              <a:gdLst/>
              <a:ahLst/>
              <a:cxnLst/>
              <a:rect l="l" t="t" r="r" b="b"/>
              <a:pathLst>
                <a:path w="1542" h="922" extrusionOk="0">
                  <a:moveTo>
                    <a:pt x="662" y="0"/>
                  </a:moveTo>
                  <a:cubicBezTo>
                    <a:pt x="471" y="0"/>
                    <a:pt x="293" y="43"/>
                    <a:pt x="200" y="122"/>
                  </a:cubicBezTo>
                  <a:cubicBezTo>
                    <a:pt x="86" y="236"/>
                    <a:pt x="0" y="294"/>
                    <a:pt x="29" y="493"/>
                  </a:cubicBezTo>
                  <a:cubicBezTo>
                    <a:pt x="57" y="807"/>
                    <a:pt x="599" y="921"/>
                    <a:pt x="828" y="921"/>
                  </a:cubicBezTo>
                  <a:lnTo>
                    <a:pt x="856" y="921"/>
                  </a:lnTo>
                  <a:cubicBezTo>
                    <a:pt x="1085" y="921"/>
                    <a:pt x="1541" y="807"/>
                    <a:pt x="1455" y="493"/>
                  </a:cubicBezTo>
                  <a:cubicBezTo>
                    <a:pt x="1427" y="465"/>
                    <a:pt x="1427" y="436"/>
                    <a:pt x="1427" y="408"/>
                  </a:cubicBezTo>
                  <a:cubicBezTo>
                    <a:pt x="1427" y="322"/>
                    <a:pt x="1370" y="236"/>
                    <a:pt x="1256" y="179"/>
                  </a:cubicBezTo>
                  <a:cubicBezTo>
                    <a:pt x="1118" y="57"/>
                    <a:pt x="882" y="0"/>
                    <a:pt x="662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1"/>
            <p:cNvSpPr/>
            <p:nvPr/>
          </p:nvSpPr>
          <p:spPr>
            <a:xfrm>
              <a:off x="491650" y="1555150"/>
              <a:ext cx="35700" cy="24650"/>
            </a:xfrm>
            <a:custGeom>
              <a:avLst/>
              <a:gdLst/>
              <a:ahLst/>
              <a:cxnLst/>
              <a:rect l="l" t="t" r="r" b="b"/>
              <a:pathLst>
                <a:path w="1428" h="986" extrusionOk="0">
                  <a:moveTo>
                    <a:pt x="646" y="0"/>
                  </a:moveTo>
                  <a:cubicBezTo>
                    <a:pt x="591" y="0"/>
                    <a:pt x="537" y="5"/>
                    <a:pt x="486" y="14"/>
                  </a:cubicBezTo>
                  <a:cubicBezTo>
                    <a:pt x="286" y="71"/>
                    <a:pt x="1" y="243"/>
                    <a:pt x="200" y="471"/>
                  </a:cubicBezTo>
                  <a:cubicBezTo>
                    <a:pt x="286" y="585"/>
                    <a:pt x="343" y="642"/>
                    <a:pt x="457" y="699"/>
                  </a:cubicBezTo>
                  <a:cubicBezTo>
                    <a:pt x="486" y="756"/>
                    <a:pt x="543" y="813"/>
                    <a:pt x="600" y="870"/>
                  </a:cubicBezTo>
                  <a:cubicBezTo>
                    <a:pt x="664" y="951"/>
                    <a:pt x="774" y="986"/>
                    <a:pt x="883" y="986"/>
                  </a:cubicBezTo>
                  <a:cubicBezTo>
                    <a:pt x="967" y="986"/>
                    <a:pt x="1051" y="965"/>
                    <a:pt x="1113" y="927"/>
                  </a:cubicBezTo>
                  <a:cubicBezTo>
                    <a:pt x="1199" y="870"/>
                    <a:pt x="1256" y="785"/>
                    <a:pt x="1284" y="699"/>
                  </a:cubicBezTo>
                  <a:cubicBezTo>
                    <a:pt x="1342" y="671"/>
                    <a:pt x="1427" y="528"/>
                    <a:pt x="1370" y="442"/>
                  </a:cubicBezTo>
                  <a:cubicBezTo>
                    <a:pt x="1370" y="442"/>
                    <a:pt x="1370" y="414"/>
                    <a:pt x="1342" y="385"/>
                  </a:cubicBezTo>
                  <a:cubicBezTo>
                    <a:pt x="1222" y="123"/>
                    <a:pt x="924" y="0"/>
                    <a:pt x="646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1"/>
            <p:cNvSpPr/>
            <p:nvPr/>
          </p:nvSpPr>
          <p:spPr>
            <a:xfrm>
              <a:off x="437450" y="1729275"/>
              <a:ext cx="40225" cy="23950"/>
            </a:xfrm>
            <a:custGeom>
              <a:avLst/>
              <a:gdLst/>
              <a:ahLst/>
              <a:cxnLst/>
              <a:rect l="l" t="t" r="r" b="b"/>
              <a:pathLst>
                <a:path w="1609" h="958" extrusionOk="0">
                  <a:moveTo>
                    <a:pt x="710" y="0"/>
                  </a:moveTo>
                  <a:cubicBezTo>
                    <a:pt x="605" y="0"/>
                    <a:pt x="502" y="14"/>
                    <a:pt x="400" y="40"/>
                  </a:cubicBezTo>
                  <a:lnTo>
                    <a:pt x="314" y="68"/>
                  </a:lnTo>
                  <a:cubicBezTo>
                    <a:pt x="143" y="125"/>
                    <a:pt x="0" y="297"/>
                    <a:pt x="57" y="496"/>
                  </a:cubicBezTo>
                  <a:cubicBezTo>
                    <a:pt x="114" y="696"/>
                    <a:pt x="342" y="839"/>
                    <a:pt x="542" y="896"/>
                  </a:cubicBezTo>
                  <a:cubicBezTo>
                    <a:pt x="652" y="932"/>
                    <a:pt x="803" y="957"/>
                    <a:pt x="955" y="957"/>
                  </a:cubicBezTo>
                  <a:cubicBezTo>
                    <a:pt x="1278" y="957"/>
                    <a:pt x="1608" y="845"/>
                    <a:pt x="1569" y="496"/>
                  </a:cubicBezTo>
                  <a:cubicBezTo>
                    <a:pt x="1569" y="468"/>
                    <a:pt x="1569" y="468"/>
                    <a:pt x="1569" y="439"/>
                  </a:cubicBezTo>
                  <a:cubicBezTo>
                    <a:pt x="1541" y="240"/>
                    <a:pt x="1255" y="97"/>
                    <a:pt x="1113" y="68"/>
                  </a:cubicBezTo>
                  <a:cubicBezTo>
                    <a:pt x="971" y="21"/>
                    <a:pt x="839" y="0"/>
                    <a:pt x="710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1"/>
            <p:cNvSpPr/>
            <p:nvPr/>
          </p:nvSpPr>
          <p:spPr>
            <a:xfrm>
              <a:off x="1677175" y="1318675"/>
              <a:ext cx="27825" cy="16175"/>
            </a:xfrm>
            <a:custGeom>
              <a:avLst/>
              <a:gdLst/>
              <a:ahLst/>
              <a:cxnLst/>
              <a:rect l="l" t="t" r="r" b="b"/>
              <a:pathLst>
                <a:path w="1113" h="647" extrusionOk="0">
                  <a:moveTo>
                    <a:pt x="399" y="1"/>
                  </a:moveTo>
                  <a:cubicBezTo>
                    <a:pt x="0" y="86"/>
                    <a:pt x="114" y="457"/>
                    <a:pt x="457" y="571"/>
                  </a:cubicBezTo>
                  <a:cubicBezTo>
                    <a:pt x="485" y="571"/>
                    <a:pt x="542" y="600"/>
                    <a:pt x="571" y="600"/>
                  </a:cubicBezTo>
                  <a:cubicBezTo>
                    <a:pt x="637" y="626"/>
                    <a:pt x="727" y="647"/>
                    <a:pt x="811" y="647"/>
                  </a:cubicBezTo>
                  <a:cubicBezTo>
                    <a:pt x="908" y="647"/>
                    <a:pt x="997" y="619"/>
                    <a:pt x="1027" y="543"/>
                  </a:cubicBezTo>
                  <a:cubicBezTo>
                    <a:pt x="1056" y="514"/>
                    <a:pt x="1056" y="486"/>
                    <a:pt x="1084" y="457"/>
                  </a:cubicBezTo>
                  <a:cubicBezTo>
                    <a:pt x="1113" y="400"/>
                    <a:pt x="1113" y="372"/>
                    <a:pt x="1113" y="343"/>
                  </a:cubicBezTo>
                  <a:cubicBezTo>
                    <a:pt x="1113" y="315"/>
                    <a:pt x="1113" y="315"/>
                    <a:pt x="1113" y="286"/>
                  </a:cubicBezTo>
                  <a:cubicBezTo>
                    <a:pt x="1113" y="286"/>
                    <a:pt x="1113" y="258"/>
                    <a:pt x="1084" y="258"/>
                  </a:cubicBezTo>
                  <a:cubicBezTo>
                    <a:pt x="1084" y="229"/>
                    <a:pt x="1056" y="200"/>
                    <a:pt x="1056" y="172"/>
                  </a:cubicBezTo>
                  <a:lnTo>
                    <a:pt x="1027" y="172"/>
                  </a:lnTo>
                  <a:cubicBezTo>
                    <a:pt x="970" y="115"/>
                    <a:pt x="856" y="58"/>
                    <a:pt x="742" y="29"/>
                  </a:cubicBezTo>
                  <a:cubicBezTo>
                    <a:pt x="656" y="1"/>
                    <a:pt x="599" y="1"/>
                    <a:pt x="542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1"/>
            <p:cNvSpPr/>
            <p:nvPr/>
          </p:nvSpPr>
          <p:spPr>
            <a:xfrm>
              <a:off x="1605025" y="1235350"/>
              <a:ext cx="35250" cy="20550"/>
            </a:xfrm>
            <a:custGeom>
              <a:avLst/>
              <a:gdLst/>
              <a:ahLst/>
              <a:cxnLst/>
              <a:rect l="l" t="t" r="r" b="b"/>
              <a:pathLst>
                <a:path w="1410" h="822" extrusionOk="0">
                  <a:moveTo>
                    <a:pt x="419" y="0"/>
                  </a:moveTo>
                  <a:cubicBezTo>
                    <a:pt x="201" y="0"/>
                    <a:pt x="1" y="70"/>
                    <a:pt x="33" y="309"/>
                  </a:cubicBezTo>
                  <a:cubicBezTo>
                    <a:pt x="61" y="338"/>
                    <a:pt x="61" y="366"/>
                    <a:pt x="61" y="366"/>
                  </a:cubicBezTo>
                  <a:cubicBezTo>
                    <a:pt x="90" y="509"/>
                    <a:pt x="290" y="623"/>
                    <a:pt x="404" y="680"/>
                  </a:cubicBezTo>
                  <a:cubicBezTo>
                    <a:pt x="518" y="709"/>
                    <a:pt x="632" y="709"/>
                    <a:pt x="718" y="766"/>
                  </a:cubicBezTo>
                  <a:cubicBezTo>
                    <a:pt x="768" y="791"/>
                    <a:pt x="916" y="821"/>
                    <a:pt x="1057" y="821"/>
                  </a:cubicBezTo>
                  <a:cubicBezTo>
                    <a:pt x="1239" y="821"/>
                    <a:pt x="1409" y="771"/>
                    <a:pt x="1345" y="595"/>
                  </a:cubicBezTo>
                  <a:cubicBezTo>
                    <a:pt x="1260" y="395"/>
                    <a:pt x="1060" y="195"/>
                    <a:pt x="860" y="81"/>
                  </a:cubicBezTo>
                  <a:cubicBezTo>
                    <a:pt x="772" y="43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1"/>
            <p:cNvSpPr/>
            <p:nvPr/>
          </p:nvSpPr>
          <p:spPr>
            <a:xfrm>
              <a:off x="1538775" y="1304550"/>
              <a:ext cx="28075" cy="15950"/>
            </a:xfrm>
            <a:custGeom>
              <a:avLst/>
              <a:gdLst/>
              <a:ahLst/>
              <a:cxnLst/>
              <a:rect l="l" t="t" r="r" b="b"/>
              <a:pathLst>
                <a:path w="1123" h="638" extrusionOk="0">
                  <a:moveTo>
                    <a:pt x="544" y="1"/>
                  </a:moveTo>
                  <a:cubicBezTo>
                    <a:pt x="473" y="1"/>
                    <a:pt x="403" y="16"/>
                    <a:pt x="343" y="52"/>
                  </a:cubicBezTo>
                  <a:cubicBezTo>
                    <a:pt x="258" y="81"/>
                    <a:pt x="172" y="109"/>
                    <a:pt x="115" y="195"/>
                  </a:cubicBezTo>
                  <a:cubicBezTo>
                    <a:pt x="1" y="338"/>
                    <a:pt x="143" y="509"/>
                    <a:pt x="286" y="566"/>
                  </a:cubicBezTo>
                  <a:cubicBezTo>
                    <a:pt x="346" y="602"/>
                    <a:pt x="512" y="638"/>
                    <a:pt x="675" y="638"/>
                  </a:cubicBezTo>
                  <a:cubicBezTo>
                    <a:pt x="901" y="638"/>
                    <a:pt x="1123" y="569"/>
                    <a:pt x="1056" y="338"/>
                  </a:cubicBezTo>
                  <a:cubicBezTo>
                    <a:pt x="999" y="223"/>
                    <a:pt x="914" y="166"/>
                    <a:pt x="828" y="81"/>
                  </a:cubicBezTo>
                  <a:cubicBezTo>
                    <a:pt x="745" y="31"/>
                    <a:pt x="643" y="1"/>
                    <a:pt x="544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1"/>
            <p:cNvSpPr/>
            <p:nvPr/>
          </p:nvSpPr>
          <p:spPr>
            <a:xfrm>
              <a:off x="1454850" y="1211250"/>
              <a:ext cx="31875" cy="17975"/>
            </a:xfrm>
            <a:custGeom>
              <a:avLst/>
              <a:gdLst/>
              <a:ahLst/>
              <a:cxnLst/>
              <a:rect l="l" t="t" r="r" b="b"/>
              <a:pathLst>
                <a:path w="1275" h="719" extrusionOk="0">
                  <a:moveTo>
                    <a:pt x="466" y="1"/>
                  </a:moveTo>
                  <a:cubicBezTo>
                    <a:pt x="234" y="1"/>
                    <a:pt x="0" y="87"/>
                    <a:pt x="20" y="360"/>
                  </a:cubicBezTo>
                  <a:cubicBezTo>
                    <a:pt x="20" y="360"/>
                    <a:pt x="20" y="389"/>
                    <a:pt x="48" y="417"/>
                  </a:cubicBezTo>
                  <a:cubicBezTo>
                    <a:pt x="111" y="607"/>
                    <a:pt x="376" y="718"/>
                    <a:pt x="613" y="718"/>
                  </a:cubicBezTo>
                  <a:cubicBezTo>
                    <a:pt x="698" y="718"/>
                    <a:pt x="779" y="704"/>
                    <a:pt x="847" y="674"/>
                  </a:cubicBezTo>
                  <a:lnTo>
                    <a:pt x="790" y="674"/>
                  </a:lnTo>
                  <a:cubicBezTo>
                    <a:pt x="1275" y="589"/>
                    <a:pt x="1132" y="189"/>
                    <a:pt x="761" y="46"/>
                  </a:cubicBezTo>
                  <a:cubicBezTo>
                    <a:pt x="680" y="19"/>
                    <a:pt x="573" y="1"/>
                    <a:pt x="466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1"/>
            <p:cNvSpPr/>
            <p:nvPr/>
          </p:nvSpPr>
          <p:spPr>
            <a:xfrm>
              <a:off x="1041600" y="1084000"/>
              <a:ext cx="45675" cy="27025"/>
            </a:xfrm>
            <a:custGeom>
              <a:avLst/>
              <a:gdLst/>
              <a:ahLst/>
              <a:cxnLst/>
              <a:rect l="l" t="t" r="r" b="b"/>
              <a:pathLst>
                <a:path w="1827" h="1081" extrusionOk="0">
                  <a:moveTo>
                    <a:pt x="914" y="1"/>
                  </a:moveTo>
                  <a:cubicBezTo>
                    <a:pt x="629" y="29"/>
                    <a:pt x="372" y="86"/>
                    <a:pt x="172" y="315"/>
                  </a:cubicBezTo>
                  <a:cubicBezTo>
                    <a:pt x="1" y="543"/>
                    <a:pt x="286" y="828"/>
                    <a:pt x="457" y="914"/>
                  </a:cubicBezTo>
                  <a:cubicBezTo>
                    <a:pt x="631" y="1018"/>
                    <a:pt x="848" y="1080"/>
                    <a:pt x="1062" y="1080"/>
                  </a:cubicBezTo>
                  <a:cubicBezTo>
                    <a:pt x="1198" y="1080"/>
                    <a:pt x="1334" y="1055"/>
                    <a:pt x="1456" y="999"/>
                  </a:cubicBezTo>
                  <a:cubicBezTo>
                    <a:pt x="1542" y="971"/>
                    <a:pt x="1599" y="942"/>
                    <a:pt x="1656" y="885"/>
                  </a:cubicBezTo>
                  <a:cubicBezTo>
                    <a:pt x="1741" y="828"/>
                    <a:pt x="1798" y="743"/>
                    <a:pt x="1827" y="657"/>
                  </a:cubicBezTo>
                  <a:cubicBezTo>
                    <a:pt x="1827" y="657"/>
                    <a:pt x="1827" y="628"/>
                    <a:pt x="1827" y="628"/>
                  </a:cubicBezTo>
                  <a:cubicBezTo>
                    <a:pt x="1798" y="200"/>
                    <a:pt x="1285" y="1"/>
                    <a:pt x="914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1"/>
            <p:cNvSpPr/>
            <p:nvPr/>
          </p:nvSpPr>
          <p:spPr>
            <a:xfrm>
              <a:off x="1140525" y="1042475"/>
              <a:ext cx="18975" cy="9000"/>
            </a:xfrm>
            <a:custGeom>
              <a:avLst/>
              <a:gdLst/>
              <a:ahLst/>
              <a:cxnLst/>
              <a:rect l="l" t="t" r="r" b="b"/>
              <a:pathLst>
                <a:path w="759" h="360" extrusionOk="0">
                  <a:moveTo>
                    <a:pt x="257" y="0"/>
                  </a:moveTo>
                  <a:cubicBezTo>
                    <a:pt x="225" y="0"/>
                    <a:pt x="199" y="2"/>
                    <a:pt x="181" y="7"/>
                  </a:cubicBezTo>
                  <a:lnTo>
                    <a:pt x="152" y="7"/>
                  </a:lnTo>
                  <a:cubicBezTo>
                    <a:pt x="67" y="35"/>
                    <a:pt x="38" y="92"/>
                    <a:pt x="38" y="178"/>
                  </a:cubicBezTo>
                  <a:cubicBezTo>
                    <a:pt x="67" y="178"/>
                    <a:pt x="67" y="207"/>
                    <a:pt x="67" y="207"/>
                  </a:cubicBezTo>
                  <a:cubicBezTo>
                    <a:pt x="1" y="317"/>
                    <a:pt x="157" y="359"/>
                    <a:pt x="271" y="359"/>
                  </a:cubicBezTo>
                  <a:cubicBezTo>
                    <a:pt x="304" y="359"/>
                    <a:pt x="333" y="356"/>
                    <a:pt x="352" y="349"/>
                  </a:cubicBezTo>
                  <a:cubicBezTo>
                    <a:pt x="390" y="340"/>
                    <a:pt x="425" y="340"/>
                    <a:pt x="458" y="340"/>
                  </a:cubicBezTo>
                  <a:lnTo>
                    <a:pt x="458" y="340"/>
                  </a:lnTo>
                  <a:cubicBezTo>
                    <a:pt x="523" y="340"/>
                    <a:pt x="580" y="340"/>
                    <a:pt x="638" y="264"/>
                  </a:cubicBezTo>
                  <a:cubicBezTo>
                    <a:pt x="758" y="71"/>
                    <a:pt x="430" y="0"/>
                    <a:pt x="257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1"/>
            <p:cNvSpPr/>
            <p:nvPr/>
          </p:nvSpPr>
          <p:spPr>
            <a:xfrm>
              <a:off x="1083700" y="973225"/>
              <a:ext cx="31400" cy="19125"/>
            </a:xfrm>
            <a:custGeom>
              <a:avLst/>
              <a:gdLst/>
              <a:ahLst/>
              <a:cxnLst/>
              <a:rect l="l" t="t" r="r" b="b"/>
              <a:pathLst>
                <a:path w="1256" h="765" extrusionOk="0">
                  <a:moveTo>
                    <a:pt x="464" y="1"/>
                  </a:moveTo>
                  <a:cubicBezTo>
                    <a:pt x="265" y="1"/>
                    <a:pt x="47" y="54"/>
                    <a:pt x="29" y="237"/>
                  </a:cubicBezTo>
                  <a:cubicBezTo>
                    <a:pt x="29" y="266"/>
                    <a:pt x="29" y="266"/>
                    <a:pt x="29" y="266"/>
                  </a:cubicBezTo>
                  <a:cubicBezTo>
                    <a:pt x="0" y="494"/>
                    <a:pt x="257" y="580"/>
                    <a:pt x="428" y="637"/>
                  </a:cubicBezTo>
                  <a:cubicBezTo>
                    <a:pt x="445" y="720"/>
                    <a:pt x="539" y="764"/>
                    <a:pt x="632" y="764"/>
                  </a:cubicBezTo>
                  <a:cubicBezTo>
                    <a:pt x="698" y="764"/>
                    <a:pt x="763" y="742"/>
                    <a:pt x="799" y="694"/>
                  </a:cubicBezTo>
                  <a:cubicBezTo>
                    <a:pt x="828" y="665"/>
                    <a:pt x="885" y="637"/>
                    <a:pt x="913" y="608"/>
                  </a:cubicBezTo>
                  <a:cubicBezTo>
                    <a:pt x="1256" y="437"/>
                    <a:pt x="1056" y="123"/>
                    <a:pt x="742" y="38"/>
                  </a:cubicBezTo>
                  <a:cubicBezTo>
                    <a:pt x="681" y="17"/>
                    <a:pt x="575" y="1"/>
                    <a:pt x="464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1"/>
            <p:cNvSpPr/>
            <p:nvPr/>
          </p:nvSpPr>
          <p:spPr>
            <a:xfrm>
              <a:off x="1049450" y="1031750"/>
              <a:ext cx="24275" cy="15475"/>
            </a:xfrm>
            <a:custGeom>
              <a:avLst/>
              <a:gdLst/>
              <a:ahLst/>
              <a:cxnLst/>
              <a:rect l="l" t="t" r="r" b="b"/>
              <a:pathLst>
                <a:path w="971" h="619" extrusionOk="0">
                  <a:moveTo>
                    <a:pt x="243" y="1"/>
                  </a:moveTo>
                  <a:cubicBezTo>
                    <a:pt x="115" y="1"/>
                    <a:pt x="1" y="36"/>
                    <a:pt x="1" y="151"/>
                  </a:cubicBezTo>
                  <a:lnTo>
                    <a:pt x="1" y="208"/>
                  </a:lnTo>
                  <a:cubicBezTo>
                    <a:pt x="1" y="236"/>
                    <a:pt x="1" y="236"/>
                    <a:pt x="1" y="265"/>
                  </a:cubicBezTo>
                  <a:cubicBezTo>
                    <a:pt x="1" y="350"/>
                    <a:pt x="58" y="407"/>
                    <a:pt x="115" y="464"/>
                  </a:cubicBezTo>
                  <a:cubicBezTo>
                    <a:pt x="231" y="561"/>
                    <a:pt x="400" y="619"/>
                    <a:pt x="559" y="619"/>
                  </a:cubicBezTo>
                  <a:cubicBezTo>
                    <a:pt x="634" y="619"/>
                    <a:pt x="707" y="606"/>
                    <a:pt x="771" y="578"/>
                  </a:cubicBezTo>
                  <a:cubicBezTo>
                    <a:pt x="942" y="493"/>
                    <a:pt x="971" y="322"/>
                    <a:pt x="828" y="179"/>
                  </a:cubicBezTo>
                  <a:cubicBezTo>
                    <a:pt x="743" y="122"/>
                    <a:pt x="657" y="93"/>
                    <a:pt x="571" y="65"/>
                  </a:cubicBezTo>
                  <a:cubicBezTo>
                    <a:pt x="514" y="36"/>
                    <a:pt x="372" y="1"/>
                    <a:pt x="243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1"/>
            <p:cNvSpPr/>
            <p:nvPr/>
          </p:nvSpPr>
          <p:spPr>
            <a:xfrm>
              <a:off x="1837100" y="898500"/>
              <a:ext cx="59625" cy="23650"/>
            </a:xfrm>
            <a:custGeom>
              <a:avLst/>
              <a:gdLst/>
              <a:ahLst/>
              <a:cxnLst/>
              <a:rect l="l" t="t" r="r" b="b"/>
              <a:pathLst>
                <a:path w="2385" h="946" extrusionOk="0">
                  <a:moveTo>
                    <a:pt x="966" y="1"/>
                  </a:moveTo>
                  <a:cubicBezTo>
                    <a:pt x="796" y="1"/>
                    <a:pt x="642" y="36"/>
                    <a:pt x="536" y="116"/>
                  </a:cubicBezTo>
                  <a:cubicBezTo>
                    <a:pt x="1" y="496"/>
                    <a:pt x="810" y="945"/>
                    <a:pt x="1419" y="945"/>
                  </a:cubicBezTo>
                  <a:cubicBezTo>
                    <a:pt x="1589" y="945"/>
                    <a:pt x="1743" y="911"/>
                    <a:pt x="1849" y="830"/>
                  </a:cubicBezTo>
                  <a:cubicBezTo>
                    <a:pt x="2385" y="450"/>
                    <a:pt x="1576" y="1"/>
                    <a:pt x="966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1"/>
            <p:cNvSpPr/>
            <p:nvPr/>
          </p:nvSpPr>
          <p:spPr>
            <a:xfrm>
              <a:off x="1764175" y="871350"/>
              <a:ext cx="49250" cy="25600"/>
            </a:xfrm>
            <a:custGeom>
              <a:avLst/>
              <a:gdLst/>
              <a:ahLst/>
              <a:cxnLst/>
              <a:rect l="l" t="t" r="r" b="b"/>
              <a:pathLst>
                <a:path w="1970" h="1024" extrusionOk="0">
                  <a:moveTo>
                    <a:pt x="869" y="0"/>
                  </a:moveTo>
                  <a:cubicBezTo>
                    <a:pt x="627" y="0"/>
                    <a:pt x="390" y="71"/>
                    <a:pt x="258" y="261"/>
                  </a:cubicBezTo>
                  <a:cubicBezTo>
                    <a:pt x="1" y="660"/>
                    <a:pt x="657" y="946"/>
                    <a:pt x="943" y="1003"/>
                  </a:cubicBezTo>
                  <a:lnTo>
                    <a:pt x="971" y="1003"/>
                  </a:lnTo>
                  <a:cubicBezTo>
                    <a:pt x="1032" y="1016"/>
                    <a:pt x="1100" y="1023"/>
                    <a:pt x="1172" y="1023"/>
                  </a:cubicBezTo>
                  <a:cubicBezTo>
                    <a:pt x="1404" y="1023"/>
                    <a:pt x="1668" y="949"/>
                    <a:pt x="1798" y="774"/>
                  </a:cubicBezTo>
                  <a:cubicBezTo>
                    <a:pt x="1970" y="518"/>
                    <a:pt x="1713" y="289"/>
                    <a:pt x="1513" y="175"/>
                  </a:cubicBezTo>
                  <a:cubicBezTo>
                    <a:pt x="1513" y="175"/>
                    <a:pt x="1513" y="175"/>
                    <a:pt x="1485" y="147"/>
                  </a:cubicBezTo>
                  <a:cubicBezTo>
                    <a:pt x="1332" y="63"/>
                    <a:pt x="1098" y="0"/>
                    <a:pt x="869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1"/>
            <p:cNvSpPr/>
            <p:nvPr/>
          </p:nvSpPr>
          <p:spPr>
            <a:xfrm>
              <a:off x="1773450" y="931300"/>
              <a:ext cx="38625" cy="25175"/>
            </a:xfrm>
            <a:custGeom>
              <a:avLst/>
              <a:gdLst/>
              <a:ahLst/>
              <a:cxnLst/>
              <a:rect l="l" t="t" r="r" b="b"/>
              <a:pathLst>
                <a:path w="1545" h="1007" extrusionOk="0">
                  <a:moveTo>
                    <a:pt x="519" y="1"/>
                  </a:moveTo>
                  <a:cubicBezTo>
                    <a:pt x="389" y="1"/>
                    <a:pt x="268" y="44"/>
                    <a:pt x="201" y="145"/>
                  </a:cubicBezTo>
                  <a:cubicBezTo>
                    <a:pt x="86" y="317"/>
                    <a:pt x="1" y="402"/>
                    <a:pt x="58" y="602"/>
                  </a:cubicBezTo>
                  <a:cubicBezTo>
                    <a:pt x="115" y="830"/>
                    <a:pt x="429" y="973"/>
                    <a:pt x="629" y="1001"/>
                  </a:cubicBezTo>
                  <a:lnTo>
                    <a:pt x="714" y="1001"/>
                  </a:lnTo>
                  <a:cubicBezTo>
                    <a:pt x="747" y="1005"/>
                    <a:pt x="783" y="1006"/>
                    <a:pt x="821" y="1006"/>
                  </a:cubicBezTo>
                  <a:cubicBezTo>
                    <a:pt x="1119" y="1006"/>
                    <a:pt x="1544" y="899"/>
                    <a:pt x="1342" y="545"/>
                  </a:cubicBezTo>
                  <a:cubicBezTo>
                    <a:pt x="1256" y="402"/>
                    <a:pt x="1142" y="345"/>
                    <a:pt x="1028" y="260"/>
                  </a:cubicBezTo>
                  <a:cubicBezTo>
                    <a:pt x="942" y="104"/>
                    <a:pt x="719" y="1"/>
                    <a:pt x="519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1"/>
            <p:cNvSpPr/>
            <p:nvPr/>
          </p:nvSpPr>
          <p:spPr>
            <a:xfrm>
              <a:off x="1891575" y="1051675"/>
              <a:ext cx="17725" cy="6900"/>
            </a:xfrm>
            <a:custGeom>
              <a:avLst/>
              <a:gdLst/>
              <a:ahLst/>
              <a:cxnLst/>
              <a:rect l="l" t="t" r="r" b="b"/>
              <a:pathLst>
                <a:path w="709" h="276" extrusionOk="0">
                  <a:moveTo>
                    <a:pt x="290" y="1"/>
                  </a:moveTo>
                  <a:cubicBezTo>
                    <a:pt x="237" y="1"/>
                    <a:pt x="188" y="12"/>
                    <a:pt x="155" y="38"/>
                  </a:cubicBezTo>
                  <a:cubicBezTo>
                    <a:pt x="1" y="148"/>
                    <a:pt x="237" y="275"/>
                    <a:pt x="419" y="275"/>
                  </a:cubicBezTo>
                  <a:cubicBezTo>
                    <a:pt x="473" y="275"/>
                    <a:pt x="522" y="264"/>
                    <a:pt x="554" y="238"/>
                  </a:cubicBezTo>
                  <a:cubicBezTo>
                    <a:pt x="708" y="128"/>
                    <a:pt x="472" y="1"/>
                    <a:pt x="290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1"/>
            <p:cNvSpPr/>
            <p:nvPr/>
          </p:nvSpPr>
          <p:spPr>
            <a:xfrm>
              <a:off x="1299100" y="1706275"/>
              <a:ext cx="42125" cy="25950"/>
            </a:xfrm>
            <a:custGeom>
              <a:avLst/>
              <a:gdLst/>
              <a:ahLst/>
              <a:cxnLst/>
              <a:rect l="l" t="t" r="r" b="b"/>
              <a:pathLst>
                <a:path w="1685" h="1038" extrusionOk="0">
                  <a:moveTo>
                    <a:pt x="663" y="1"/>
                  </a:moveTo>
                  <a:cubicBezTo>
                    <a:pt x="596" y="1"/>
                    <a:pt x="527" y="7"/>
                    <a:pt x="457" y="18"/>
                  </a:cubicBezTo>
                  <a:cubicBezTo>
                    <a:pt x="315" y="47"/>
                    <a:pt x="58" y="161"/>
                    <a:pt x="29" y="361"/>
                  </a:cubicBezTo>
                  <a:cubicBezTo>
                    <a:pt x="1" y="560"/>
                    <a:pt x="115" y="674"/>
                    <a:pt x="258" y="789"/>
                  </a:cubicBezTo>
                  <a:cubicBezTo>
                    <a:pt x="432" y="963"/>
                    <a:pt x="706" y="1037"/>
                    <a:pt x="953" y="1037"/>
                  </a:cubicBezTo>
                  <a:cubicBezTo>
                    <a:pt x="1030" y="1037"/>
                    <a:pt x="1103" y="1030"/>
                    <a:pt x="1171" y="1017"/>
                  </a:cubicBezTo>
                  <a:cubicBezTo>
                    <a:pt x="1371" y="988"/>
                    <a:pt x="1684" y="817"/>
                    <a:pt x="1599" y="560"/>
                  </a:cubicBezTo>
                  <a:cubicBezTo>
                    <a:pt x="1542" y="418"/>
                    <a:pt x="1485" y="332"/>
                    <a:pt x="1371" y="246"/>
                  </a:cubicBezTo>
                  <a:cubicBezTo>
                    <a:pt x="1166" y="88"/>
                    <a:pt x="926" y="1"/>
                    <a:pt x="663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1"/>
            <p:cNvSpPr/>
            <p:nvPr/>
          </p:nvSpPr>
          <p:spPr>
            <a:xfrm>
              <a:off x="1437500" y="1678900"/>
              <a:ext cx="25700" cy="17700"/>
            </a:xfrm>
            <a:custGeom>
              <a:avLst/>
              <a:gdLst/>
              <a:ahLst/>
              <a:cxnLst/>
              <a:rect l="l" t="t" r="r" b="b"/>
              <a:pathLst>
                <a:path w="1028" h="708" extrusionOk="0">
                  <a:moveTo>
                    <a:pt x="257" y="0"/>
                  </a:moveTo>
                  <a:cubicBezTo>
                    <a:pt x="171" y="0"/>
                    <a:pt x="86" y="29"/>
                    <a:pt x="0" y="58"/>
                  </a:cubicBezTo>
                  <a:cubicBezTo>
                    <a:pt x="0" y="229"/>
                    <a:pt x="29" y="428"/>
                    <a:pt x="29" y="600"/>
                  </a:cubicBezTo>
                  <a:cubicBezTo>
                    <a:pt x="154" y="662"/>
                    <a:pt x="305" y="708"/>
                    <a:pt x="453" y="708"/>
                  </a:cubicBezTo>
                  <a:cubicBezTo>
                    <a:pt x="576" y="708"/>
                    <a:pt x="696" y="677"/>
                    <a:pt x="799" y="600"/>
                  </a:cubicBezTo>
                  <a:cubicBezTo>
                    <a:pt x="1027" y="428"/>
                    <a:pt x="856" y="200"/>
                    <a:pt x="685" y="115"/>
                  </a:cubicBezTo>
                  <a:cubicBezTo>
                    <a:pt x="542" y="29"/>
                    <a:pt x="400" y="0"/>
                    <a:pt x="257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1"/>
            <p:cNvSpPr/>
            <p:nvPr/>
          </p:nvSpPr>
          <p:spPr>
            <a:xfrm>
              <a:off x="1348325" y="1578325"/>
              <a:ext cx="1450" cy="25"/>
            </a:xfrm>
            <a:custGeom>
              <a:avLst/>
              <a:gdLst/>
              <a:ahLst/>
              <a:cxnLst/>
              <a:rect l="l" t="t" r="r" b="b"/>
              <a:pathLst>
                <a:path w="58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29" y="0"/>
                    <a:pt x="58" y="0"/>
                    <a:pt x="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1"/>
            <p:cNvSpPr/>
            <p:nvPr/>
          </p:nvSpPr>
          <p:spPr>
            <a:xfrm>
              <a:off x="1333350" y="1563925"/>
              <a:ext cx="28225" cy="14425"/>
            </a:xfrm>
            <a:custGeom>
              <a:avLst/>
              <a:gdLst/>
              <a:ahLst/>
              <a:cxnLst/>
              <a:rect l="l" t="t" r="r" b="b"/>
              <a:pathLst>
                <a:path w="1129" h="577" extrusionOk="0">
                  <a:moveTo>
                    <a:pt x="428" y="1"/>
                  </a:moveTo>
                  <a:cubicBezTo>
                    <a:pt x="396" y="1"/>
                    <a:pt x="366" y="2"/>
                    <a:pt x="343" y="6"/>
                  </a:cubicBezTo>
                  <a:lnTo>
                    <a:pt x="314" y="6"/>
                  </a:lnTo>
                  <a:cubicBezTo>
                    <a:pt x="172" y="6"/>
                    <a:pt x="1" y="120"/>
                    <a:pt x="29" y="291"/>
                  </a:cubicBezTo>
                  <a:cubicBezTo>
                    <a:pt x="86" y="462"/>
                    <a:pt x="286" y="548"/>
                    <a:pt x="457" y="548"/>
                  </a:cubicBezTo>
                  <a:cubicBezTo>
                    <a:pt x="514" y="576"/>
                    <a:pt x="543" y="576"/>
                    <a:pt x="600" y="576"/>
                  </a:cubicBezTo>
                  <a:lnTo>
                    <a:pt x="657" y="576"/>
                  </a:lnTo>
                  <a:cubicBezTo>
                    <a:pt x="799" y="576"/>
                    <a:pt x="1028" y="576"/>
                    <a:pt x="1028" y="405"/>
                  </a:cubicBezTo>
                  <a:cubicBezTo>
                    <a:pt x="1028" y="405"/>
                    <a:pt x="1028" y="377"/>
                    <a:pt x="1028" y="377"/>
                  </a:cubicBezTo>
                  <a:cubicBezTo>
                    <a:pt x="1128" y="100"/>
                    <a:pt x="674" y="1"/>
                    <a:pt x="428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1"/>
            <p:cNvSpPr/>
            <p:nvPr/>
          </p:nvSpPr>
          <p:spPr>
            <a:xfrm>
              <a:off x="1317175" y="1648575"/>
              <a:ext cx="30650" cy="16225"/>
            </a:xfrm>
            <a:custGeom>
              <a:avLst/>
              <a:gdLst/>
              <a:ahLst/>
              <a:cxnLst/>
              <a:rect l="l" t="t" r="r" b="b"/>
              <a:pathLst>
                <a:path w="1226" h="649" extrusionOk="0">
                  <a:moveTo>
                    <a:pt x="378" y="0"/>
                  </a:moveTo>
                  <a:cubicBezTo>
                    <a:pt x="190" y="0"/>
                    <a:pt x="29" y="70"/>
                    <a:pt x="20" y="243"/>
                  </a:cubicBezTo>
                  <a:lnTo>
                    <a:pt x="20" y="272"/>
                  </a:lnTo>
                  <a:cubicBezTo>
                    <a:pt x="0" y="508"/>
                    <a:pt x="318" y="649"/>
                    <a:pt x="593" y="649"/>
                  </a:cubicBezTo>
                  <a:cubicBezTo>
                    <a:pt x="717" y="649"/>
                    <a:pt x="833" y="620"/>
                    <a:pt x="904" y="557"/>
                  </a:cubicBezTo>
                  <a:cubicBezTo>
                    <a:pt x="904" y="557"/>
                    <a:pt x="904" y="557"/>
                    <a:pt x="904" y="529"/>
                  </a:cubicBezTo>
                  <a:cubicBezTo>
                    <a:pt x="1225" y="264"/>
                    <a:pt x="747" y="0"/>
                    <a:pt x="378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1"/>
            <p:cNvSpPr/>
            <p:nvPr/>
          </p:nvSpPr>
          <p:spPr>
            <a:xfrm>
              <a:off x="1217075" y="1660875"/>
              <a:ext cx="37125" cy="23150"/>
            </a:xfrm>
            <a:custGeom>
              <a:avLst/>
              <a:gdLst/>
              <a:ahLst/>
              <a:cxnLst/>
              <a:rect l="l" t="t" r="r" b="b"/>
              <a:pathLst>
                <a:path w="1485" h="926" extrusionOk="0">
                  <a:moveTo>
                    <a:pt x="671" y="0"/>
                  </a:moveTo>
                  <a:cubicBezTo>
                    <a:pt x="479" y="0"/>
                    <a:pt x="301" y="42"/>
                    <a:pt x="200" y="122"/>
                  </a:cubicBezTo>
                  <a:cubicBezTo>
                    <a:pt x="86" y="236"/>
                    <a:pt x="1" y="351"/>
                    <a:pt x="58" y="493"/>
                  </a:cubicBezTo>
                  <a:cubicBezTo>
                    <a:pt x="124" y="790"/>
                    <a:pt x="448" y="925"/>
                    <a:pt x="770" y="925"/>
                  </a:cubicBezTo>
                  <a:cubicBezTo>
                    <a:pt x="1005" y="925"/>
                    <a:pt x="1238" y="854"/>
                    <a:pt x="1370" y="721"/>
                  </a:cubicBezTo>
                  <a:cubicBezTo>
                    <a:pt x="1456" y="664"/>
                    <a:pt x="1484" y="579"/>
                    <a:pt x="1456" y="465"/>
                  </a:cubicBezTo>
                  <a:cubicBezTo>
                    <a:pt x="1456" y="465"/>
                    <a:pt x="1456" y="436"/>
                    <a:pt x="1456" y="436"/>
                  </a:cubicBezTo>
                  <a:cubicBezTo>
                    <a:pt x="1419" y="140"/>
                    <a:pt x="1023" y="0"/>
                    <a:pt x="67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1"/>
            <p:cNvSpPr/>
            <p:nvPr/>
          </p:nvSpPr>
          <p:spPr>
            <a:xfrm>
              <a:off x="1250600" y="1678900"/>
              <a:ext cx="750" cy="1450"/>
            </a:xfrm>
            <a:custGeom>
              <a:avLst/>
              <a:gdLst/>
              <a:ahLst/>
              <a:cxnLst/>
              <a:rect l="l" t="t" r="r" b="b"/>
              <a:pathLst>
                <a:path w="30" h="58" extrusionOk="0">
                  <a:moveTo>
                    <a:pt x="1" y="58"/>
                  </a:moveTo>
                  <a:cubicBezTo>
                    <a:pt x="1" y="29"/>
                    <a:pt x="29" y="29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29"/>
                    <a:pt x="1" y="29"/>
                    <a:pt x="1" y="58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1"/>
            <p:cNvSpPr/>
            <p:nvPr/>
          </p:nvSpPr>
          <p:spPr>
            <a:xfrm>
              <a:off x="510200" y="1088000"/>
              <a:ext cx="32825" cy="17275"/>
            </a:xfrm>
            <a:custGeom>
              <a:avLst/>
              <a:gdLst/>
              <a:ahLst/>
              <a:cxnLst/>
              <a:rect l="l" t="t" r="r" b="b"/>
              <a:pathLst>
                <a:path w="1313" h="691" extrusionOk="0">
                  <a:moveTo>
                    <a:pt x="577" y="1"/>
                  </a:moveTo>
                  <a:cubicBezTo>
                    <a:pt x="449" y="1"/>
                    <a:pt x="323" y="30"/>
                    <a:pt x="229" y="97"/>
                  </a:cubicBezTo>
                  <a:cubicBezTo>
                    <a:pt x="0" y="269"/>
                    <a:pt x="172" y="497"/>
                    <a:pt x="343" y="583"/>
                  </a:cubicBezTo>
                  <a:cubicBezTo>
                    <a:pt x="452" y="645"/>
                    <a:pt x="605" y="691"/>
                    <a:pt x="753" y="691"/>
                  </a:cubicBezTo>
                  <a:cubicBezTo>
                    <a:pt x="875" y="691"/>
                    <a:pt x="994" y="660"/>
                    <a:pt x="1085" y="583"/>
                  </a:cubicBezTo>
                  <a:cubicBezTo>
                    <a:pt x="1313" y="440"/>
                    <a:pt x="1142" y="212"/>
                    <a:pt x="970" y="97"/>
                  </a:cubicBezTo>
                  <a:cubicBezTo>
                    <a:pt x="865" y="37"/>
                    <a:pt x="720" y="1"/>
                    <a:pt x="577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1"/>
            <p:cNvSpPr/>
            <p:nvPr/>
          </p:nvSpPr>
          <p:spPr>
            <a:xfrm>
              <a:off x="589375" y="1030500"/>
              <a:ext cx="32825" cy="18575"/>
            </a:xfrm>
            <a:custGeom>
              <a:avLst/>
              <a:gdLst/>
              <a:ahLst/>
              <a:cxnLst/>
              <a:rect l="l" t="t" r="r" b="b"/>
              <a:pathLst>
                <a:path w="1313" h="743" extrusionOk="0">
                  <a:moveTo>
                    <a:pt x="714" y="1"/>
                  </a:moveTo>
                  <a:cubicBezTo>
                    <a:pt x="457" y="143"/>
                    <a:pt x="229" y="286"/>
                    <a:pt x="0" y="400"/>
                  </a:cubicBezTo>
                  <a:cubicBezTo>
                    <a:pt x="86" y="686"/>
                    <a:pt x="514" y="743"/>
                    <a:pt x="742" y="743"/>
                  </a:cubicBezTo>
                  <a:cubicBezTo>
                    <a:pt x="942" y="743"/>
                    <a:pt x="1313" y="657"/>
                    <a:pt x="1227" y="372"/>
                  </a:cubicBezTo>
                  <a:cubicBezTo>
                    <a:pt x="1170" y="143"/>
                    <a:pt x="885" y="29"/>
                    <a:pt x="714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1"/>
            <p:cNvSpPr/>
            <p:nvPr/>
          </p:nvSpPr>
          <p:spPr>
            <a:xfrm>
              <a:off x="477375" y="920525"/>
              <a:ext cx="44425" cy="24325"/>
            </a:xfrm>
            <a:custGeom>
              <a:avLst/>
              <a:gdLst/>
              <a:ahLst/>
              <a:cxnLst/>
              <a:rect l="l" t="t" r="r" b="b"/>
              <a:pathLst>
                <a:path w="1777" h="973" extrusionOk="0">
                  <a:moveTo>
                    <a:pt x="813" y="1"/>
                  </a:moveTo>
                  <a:cubicBezTo>
                    <a:pt x="663" y="1"/>
                    <a:pt x="526" y="23"/>
                    <a:pt x="429" y="63"/>
                  </a:cubicBezTo>
                  <a:cubicBezTo>
                    <a:pt x="1" y="206"/>
                    <a:pt x="86" y="662"/>
                    <a:pt x="457" y="833"/>
                  </a:cubicBezTo>
                  <a:cubicBezTo>
                    <a:pt x="486" y="833"/>
                    <a:pt x="486" y="833"/>
                    <a:pt x="514" y="862"/>
                  </a:cubicBezTo>
                  <a:cubicBezTo>
                    <a:pt x="652" y="912"/>
                    <a:pt x="921" y="973"/>
                    <a:pt x="1170" y="973"/>
                  </a:cubicBezTo>
                  <a:cubicBezTo>
                    <a:pt x="1489" y="973"/>
                    <a:pt x="1777" y="872"/>
                    <a:pt x="1713" y="519"/>
                  </a:cubicBezTo>
                  <a:lnTo>
                    <a:pt x="1713" y="491"/>
                  </a:lnTo>
                  <a:cubicBezTo>
                    <a:pt x="1651" y="143"/>
                    <a:pt x="1193" y="1"/>
                    <a:pt x="813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1"/>
            <p:cNvSpPr/>
            <p:nvPr/>
          </p:nvSpPr>
          <p:spPr>
            <a:xfrm>
              <a:off x="495225" y="1011325"/>
              <a:ext cx="25700" cy="16875"/>
            </a:xfrm>
            <a:custGeom>
              <a:avLst/>
              <a:gdLst/>
              <a:ahLst/>
              <a:cxnLst/>
              <a:rect l="l" t="t" r="r" b="b"/>
              <a:pathLst>
                <a:path w="1028" h="675" extrusionOk="0">
                  <a:moveTo>
                    <a:pt x="313" y="1"/>
                  </a:moveTo>
                  <a:cubicBezTo>
                    <a:pt x="167" y="1"/>
                    <a:pt x="30" y="49"/>
                    <a:pt x="0" y="197"/>
                  </a:cubicBezTo>
                  <a:cubicBezTo>
                    <a:pt x="0" y="226"/>
                    <a:pt x="0" y="283"/>
                    <a:pt x="0" y="368"/>
                  </a:cubicBezTo>
                  <a:cubicBezTo>
                    <a:pt x="17" y="558"/>
                    <a:pt x="294" y="674"/>
                    <a:pt x="549" y="674"/>
                  </a:cubicBezTo>
                  <a:cubicBezTo>
                    <a:pt x="716" y="674"/>
                    <a:pt x="874" y="624"/>
                    <a:pt x="942" y="511"/>
                  </a:cubicBezTo>
                  <a:cubicBezTo>
                    <a:pt x="942" y="511"/>
                    <a:pt x="942" y="511"/>
                    <a:pt x="942" y="482"/>
                  </a:cubicBezTo>
                  <a:cubicBezTo>
                    <a:pt x="1027" y="340"/>
                    <a:pt x="913" y="197"/>
                    <a:pt x="771" y="112"/>
                  </a:cubicBezTo>
                  <a:cubicBezTo>
                    <a:pt x="742" y="112"/>
                    <a:pt x="713" y="83"/>
                    <a:pt x="656" y="83"/>
                  </a:cubicBezTo>
                  <a:cubicBezTo>
                    <a:pt x="588" y="42"/>
                    <a:pt x="447" y="1"/>
                    <a:pt x="313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1"/>
            <p:cNvSpPr/>
            <p:nvPr/>
          </p:nvSpPr>
          <p:spPr>
            <a:xfrm>
              <a:off x="373950" y="1071325"/>
              <a:ext cx="35700" cy="18975"/>
            </a:xfrm>
            <a:custGeom>
              <a:avLst/>
              <a:gdLst/>
              <a:ahLst/>
              <a:cxnLst/>
              <a:rect l="l" t="t" r="r" b="b"/>
              <a:pathLst>
                <a:path w="1428" h="759" extrusionOk="0">
                  <a:moveTo>
                    <a:pt x="602" y="0"/>
                  </a:moveTo>
                  <a:cubicBezTo>
                    <a:pt x="464" y="0"/>
                    <a:pt x="332" y="31"/>
                    <a:pt x="229" y="108"/>
                  </a:cubicBezTo>
                  <a:cubicBezTo>
                    <a:pt x="1" y="279"/>
                    <a:pt x="172" y="536"/>
                    <a:pt x="372" y="650"/>
                  </a:cubicBezTo>
                  <a:cubicBezTo>
                    <a:pt x="497" y="713"/>
                    <a:pt x="665" y="758"/>
                    <a:pt x="829" y="758"/>
                  </a:cubicBezTo>
                  <a:cubicBezTo>
                    <a:pt x="964" y="758"/>
                    <a:pt x="1096" y="728"/>
                    <a:pt x="1199" y="650"/>
                  </a:cubicBezTo>
                  <a:cubicBezTo>
                    <a:pt x="1427" y="479"/>
                    <a:pt x="1256" y="222"/>
                    <a:pt x="1085" y="108"/>
                  </a:cubicBezTo>
                  <a:cubicBezTo>
                    <a:pt x="944" y="46"/>
                    <a:pt x="769" y="0"/>
                    <a:pt x="602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1"/>
            <p:cNvSpPr/>
            <p:nvPr/>
          </p:nvSpPr>
          <p:spPr>
            <a:xfrm>
              <a:off x="329725" y="926375"/>
              <a:ext cx="41400" cy="22400"/>
            </a:xfrm>
            <a:custGeom>
              <a:avLst/>
              <a:gdLst/>
              <a:ahLst/>
              <a:cxnLst/>
              <a:rect l="l" t="t" r="r" b="b"/>
              <a:pathLst>
                <a:path w="1656" h="896" extrusionOk="0">
                  <a:moveTo>
                    <a:pt x="771" y="0"/>
                  </a:moveTo>
                  <a:cubicBezTo>
                    <a:pt x="486" y="0"/>
                    <a:pt x="1" y="171"/>
                    <a:pt x="257" y="514"/>
                  </a:cubicBezTo>
                  <a:cubicBezTo>
                    <a:pt x="372" y="713"/>
                    <a:pt x="600" y="828"/>
                    <a:pt x="800" y="885"/>
                  </a:cubicBezTo>
                  <a:cubicBezTo>
                    <a:pt x="823" y="892"/>
                    <a:pt x="845" y="896"/>
                    <a:pt x="868" y="896"/>
                  </a:cubicBezTo>
                  <a:cubicBezTo>
                    <a:pt x="931" y="896"/>
                    <a:pt x="994" y="869"/>
                    <a:pt x="1056" y="828"/>
                  </a:cubicBezTo>
                  <a:cubicBezTo>
                    <a:pt x="1313" y="799"/>
                    <a:pt x="1656" y="713"/>
                    <a:pt x="1570" y="428"/>
                  </a:cubicBezTo>
                  <a:cubicBezTo>
                    <a:pt x="1484" y="114"/>
                    <a:pt x="1028" y="0"/>
                    <a:pt x="77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1"/>
            <p:cNvSpPr/>
            <p:nvPr/>
          </p:nvSpPr>
          <p:spPr>
            <a:xfrm>
              <a:off x="366150" y="826600"/>
              <a:ext cx="36400" cy="23900"/>
            </a:xfrm>
            <a:custGeom>
              <a:avLst/>
              <a:gdLst/>
              <a:ahLst/>
              <a:cxnLst/>
              <a:rect l="l" t="t" r="r" b="b"/>
              <a:pathLst>
                <a:path w="1456" h="956" extrusionOk="0">
                  <a:moveTo>
                    <a:pt x="619" y="0"/>
                  </a:moveTo>
                  <a:cubicBezTo>
                    <a:pt x="290" y="0"/>
                    <a:pt x="1" y="140"/>
                    <a:pt x="170" y="453"/>
                  </a:cubicBezTo>
                  <a:cubicBezTo>
                    <a:pt x="199" y="510"/>
                    <a:pt x="256" y="653"/>
                    <a:pt x="256" y="738"/>
                  </a:cubicBezTo>
                  <a:cubicBezTo>
                    <a:pt x="272" y="883"/>
                    <a:pt x="450" y="955"/>
                    <a:pt x="624" y="955"/>
                  </a:cubicBezTo>
                  <a:cubicBezTo>
                    <a:pt x="759" y="955"/>
                    <a:pt x="890" y="911"/>
                    <a:pt x="940" y="824"/>
                  </a:cubicBezTo>
                  <a:cubicBezTo>
                    <a:pt x="1026" y="710"/>
                    <a:pt x="1197" y="681"/>
                    <a:pt x="1254" y="539"/>
                  </a:cubicBezTo>
                  <a:cubicBezTo>
                    <a:pt x="1456" y="198"/>
                    <a:pt x="1009" y="0"/>
                    <a:pt x="619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1"/>
            <p:cNvSpPr/>
            <p:nvPr/>
          </p:nvSpPr>
          <p:spPr>
            <a:xfrm>
              <a:off x="270250" y="981375"/>
              <a:ext cx="36675" cy="17375"/>
            </a:xfrm>
            <a:custGeom>
              <a:avLst/>
              <a:gdLst/>
              <a:ahLst/>
              <a:cxnLst/>
              <a:rect l="l" t="t" r="r" b="b"/>
              <a:pathLst>
                <a:path w="1467" h="695" extrusionOk="0">
                  <a:moveTo>
                    <a:pt x="806" y="0"/>
                  </a:moveTo>
                  <a:cubicBezTo>
                    <a:pt x="675" y="0"/>
                    <a:pt x="545" y="30"/>
                    <a:pt x="440" y="83"/>
                  </a:cubicBezTo>
                  <a:cubicBezTo>
                    <a:pt x="0" y="314"/>
                    <a:pt x="478" y="695"/>
                    <a:pt x="873" y="695"/>
                  </a:cubicBezTo>
                  <a:cubicBezTo>
                    <a:pt x="966" y="695"/>
                    <a:pt x="1054" y="674"/>
                    <a:pt x="1124" y="625"/>
                  </a:cubicBezTo>
                  <a:cubicBezTo>
                    <a:pt x="1181" y="625"/>
                    <a:pt x="1210" y="625"/>
                    <a:pt x="1238" y="596"/>
                  </a:cubicBezTo>
                  <a:cubicBezTo>
                    <a:pt x="1410" y="539"/>
                    <a:pt x="1467" y="425"/>
                    <a:pt x="1381" y="282"/>
                  </a:cubicBezTo>
                  <a:cubicBezTo>
                    <a:pt x="1255" y="85"/>
                    <a:pt x="1028" y="0"/>
                    <a:pt x="806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1"/>
            <p:cNvSpPr/>
            <p:nvPr/>
          </p:nvSpPr>
          <p:spPr>
            <a:xfrm>
              <a:off x="377525" y="1146500"/>
              <a:ext cx="32125" cy="16550"/>
            </a:xfrm>
            <a:custGeom>
              <a:avLst/>
              <a:gdLst/>
              <a:ahLst/>
              <a:cxnLst/>
              <a:rect l="l" t="t" r="r" b="b"/>
              <a:pathLst>
                <a:path w="1285" h="662" extrusionOk="0">
                  <a:moveTo>
                    <a:pt x="549" y="1"/>
                  </a:moveTo>
                  <a:cubicBezTo>
                    <a:pt x="421" y="1"/>
                    <a:pt x="294" y="30"/>
                    <a:pt x="200" y="97"/>
                  </a:cubicBezTo>
                  <a:cubicBezTo>
                    <a:pt x="0" y="240"/>
                    <a:pt x="143" y="468"/>
                    <a:pt x="314" y="554"/>
                  </a:cubicBezTo>
                  <a:cubicBezTo>
                    <a:pt x="439" y="616"/>
                    <a:pt x="590" y="662"/>
                    <a:pt x="739" y="662"/>
                  </a:cubicBezTo>
                  <a:cubicBezTo>
                    <a:pt x="861" y="662"/>
                    <a:pt x="982" y="631"/>
                    <a:pt x="1085" y="554"/>
                  </a:cubicBezTo>
                  <a:cubicBezTo>
                    <a:pt x="1284" y="411"/>
                    <a:pt x="1113" y="183"/>
                    <a:pt x="942" y="97"/>
                  </a:cubicBezTo>
                  <a:cubicBezTo>
                    <a:pt x="837" y="37"/>
                    <a:pt x="692" y="1"/>
                    <a:pt x="549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1"/>
            <p:cNvSpPr/>
            <p:nvPr/>
          </p:nvSpPr>
          <p:spPr>
            <a:xfrm>
              <a:off x="262675" y="1136075"/>
              <a:ext cx="30000" cy="20350"/>
            </a:xfrm>
            <a:custGeom>
              <a:avLst/>
              <a:gdLst/>
              <a:ahLst/>
              <a:cxnLst/>
              <a:rect l="l" t="t" r="r" b="b"/>
              <a:pathLst>
                <a:path w="1200" h="814" extrusionOk="0">
                  <a:moveTo>
                    <a:pt x="315" y="1"/>
                  </a:moveTo>
                  <a:cubicBezTo>
                    <a:pt x="200" y="1"/>
                    <a:pt x="115" y="1"/>
                    <a:pt x="1" y="29"/>
                  </a:cubicBezTo>
                  <a:cubicBezTo>
                    <a:pt x="1" y="229"/>
                    <a:pt x="1" y="429"/>
                    <a:pt x="1" y="628"/>
                  </a:cubicBezTo>
                  <a:cubicBezTo>
                    <a:pt x="172" y="731"/>
                    <a:pt x="364" y="813"/>
                    <a:pt x="564" y="813"/>
                  </a:cubicBezTo>
                  <a:cubicBezTo>
                    <a:pt x="697" y="813"/>
                    <a:pt x="834" y="777"/>
                    <a:pt x="971" y="685"/>
                  </a:cubicBezTo>
                  <a:cubicBezTo>
                    <a:pt x="1199" y="514"/>
                    <a:pt x="1028" y="229"/>
                    <a:pt x="800" y="115"/>
                  </a:cubicBezTo>
                  <a:cubicBezTo>
                    <a:pt x="657" y="29"/>
                    <a:pt x="486" y="1"/>
                    <a:pt x="315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1"/>
            <p:cNvSpPr/>
            <p:nvPr/>
          </p:nvSpPr>
          <p:spPr>
            <a:xfrm>
              <a:off x="547300" y="882675"/>
              <a:ext cx="19275" cy="11625"/>
            </a:xfrm>
            <a:custGeom>
              <a:avLst/>
              <a:gdLst/>
              <a:ahLst/>
              <a:cxnLst/>
              <a:rect l="l" t="t" r="r" b="b"/>
              <a:pathLst>
                <a:path w="771" h="465" extrusionOk="0">
                  <a:moveTo>
                    <a:pt x="339" y="1"/>
                  </a:moveTo>
                  <a:cubicBezTo>
                    <a:pt x="308" y="1"/>
                    <a:pt x="279" y="3"/>
                    <a:pt x="257" y="8"/>
                  </a:cubicBezTo>
                  <a:cubicBezTo>
                    <a:pt x="57" y="36"/>
                    <a:pt x="0" y="236"/>
                    <a:pt x="200" y="350"/>
                  </a:cubicBezTo>
                  <a:cubicBezTo>
                    <a:pt x="228" y="350"/>
                    <a:pt x="257" y="350"/>
                    <a:pt x="285" y="379"/>
                  </a:cubicBezTo>
                  <a:cubicBezTo>
                    <a:pt x="328" y="421"/>
                    <a:pt x="457" y="464"/>
                    <a:pt x="567" y="464"/>
                  </a:cubicBezTo>
                  <a:cubicBezTo>
                    <a:pt x="678" y="464"/>
                    <a:pt x="770" y="421"/>
                    <a:pt x="742" y="293"/>
                  </a:cubicBezTo>
                  <a:cubicBezTo>
                    <a:pt x="742" y="293"/>
                    <a:pt x="742" y="264"/>
                    <a:pt x="742" y="236"/>
                  </a:cubicBezTo>
                  <a:cubicBezTo>
                    <a:pt x="766" y="68"/>
                    <a:pt x="507" y="1"/>
                    <a:pt x="339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1"/>
            <p:cNvSpPr/>
            <p:nvPr/>
          </p:nvSpPr>
          <p:spPr>
            <a:xfrm>
              <a:off x="498775" y="697125"/>
              <a:ext cx="27150" cy="15375"/>
            </a:xfrm>
            <a:custGeom>
              <a:avLst/>
              <a:gdLst/>
              <a:ahLst/>
              <a:cxnLst/>
              <a:rect l="l" t="t" r="r" b="b"/>
              <a:pathLst>
                <a:path w="1086" h="615" extrusionOk="0">
                  <a:moveTo>
                    <a:pt x="474" y="0"/>
                  </a:moveTo>
                  <a:cubicBezTo>
                    <a:pt x="375" y="0"/>
                    <a:pt x="279" y="21"/>
                    <a:pt x="201" y="68"/>
                  </a:cubicBezTo>
                  <a:cubicBezTo>
                    <a:pt x="115" y="125"/>
                    <a:pt x="86" y="182"/>
                    <a:pt x="58" y="240"/>
                  </a:cubicBezTo>
                  <a:cubicBezTo>
                    <a:pt x="1" y="439"/>
                    <a:pt x="343" y="553"/>
                    <a:pt x="457" y="582"/>
                  </a:cubicBezTo>
                  <a:cubicBezTo>
                    <a:pt x="486" y="582"/>
                    <a:pt x="514" y="582"/>
                    <a:pt x="543" y="610"/>
                  </a:cubicBezTo>
                  <a:cubicBezTo>
                    <a:pt x="561" y="613"/>
                    <a:pt x="579" y="615"/>
                    <a:pt x="596" y="615"/>
                  </a:cubicBezTo>
                  <a:cubicBezTo>
                    <a:pt x="744" y="615"/>
                    <a:pt x="866" y="513"/>
                    <a:pt x="942" y="411"/>
                  </a:cubicBezTo>
                  <a:cubicBezTo>
                    <a:pt x="1085" y="240"/>
                    <a:pt x="828" y="68"/>
                    <a:pt x="714" y="40"/>
                  </a:cubicBezTo>
                  <a:cubicBezTo>
                    <a:pt x="637" y="14"/>
                    <a:pt x="554" y="0"/>
                    <a:pt x="474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1"/>
            <p:cNvSpPr/>
            <p:nvPr/>
          </p:nvSpPr>
          <p:spPr>
            <a:xfrm>
              <a:off x="438150" y="856450"/>
              <a:ext cx="48550" cy="19300"/>
            </a:xfrm>
            <a:custGeom>
              <a:avLst/>
              <a:gdLst/>
              <a:ahLst/>
              <a:cxnLst/>
              <a:rect l="l" t="t" r="r" b="b"/>
              <a:pathLst>
                <a:path w="1942" h="772" extrusionOk="0">
                  <a:moveTo>
                    <a:pt x="776" y="1"/>
                  </a:moveTo>
                  <a:cubicBezTo>
                    <a:pt x="642" y="1"/>
                    <a:pt x="518" y="27"/>
                    <a:pt x="429" y="87"/>
                  </a:cubicBezTo>
                  <a:cubicBezTo>
                    <a:pt x="0" y="402"/>
                    <a:pt x="677" y="771"/>
                    <a:pt x="1177" y="771"/>
                  </a:cubicBezTo>
                  <a:cubicBezTo>
                    <a:pt x="1309" y="771"/>
                    <a:pt x="1429" y="746"/>
                    <a:pt x="1513" y="686"/>
                  </a:cubicBezTo>
                  <a:cubicBezTo>
                    <a:pt x="1941" y="370"/>
                    <a:pt x="1282" y="1"/>
                    <a:pt x="776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1"/>
            <p:cNvSpPr/>
            <p:nvPr/>
          </p:nvSpPr>
          <p:spPr>
            <a:xfrm>
              <a:off x="436025" y="910550"/>
              <a:ext cx="20975" cy="10600"/>
            </a:xfrm>
            <a:custGeom>
              <a:avLst/>
              <a:gdLst/>
              <a:ahLst/>
              <a:cxnLst/>
              <a:rect l="l" t="t" r="r" b="b"/>
              <a:pathLst>
                <a:path w="839" h="424" extrusionOk="0">
                  <a:moveTo>
                    <a:pt x="341" y="0"/>
                  </a:moveTo>
                  <a:cubicBezTo>
                    <a:pt x="319" y="0"/>
                    <a:pt x="299" y="2"/>
                    <a:pt x="285" y="5"/>
                  </a:cubicBezTo>
                  <a:cubicBezTo>
                    <a:pt x="0" y="34"/>
                    <a:pt x="86" y="291"/>
                    <a:pt x="285" y="348"/>
                  </a:cubicBezTo>
                  <a:lnTo>
                    <a:pt x="371" y="376"/>
                  </a:lnTo>
                  <a:cubicBezTo>
                    <a:pt x="384" y="403"/>
                    <a:pt x="465" y="423"/>
                    <a:pt x="542" y="423"/>
                  </a:cubicBezTo>
                  <a:cubicBezTo>
                    <a:pt x="631" y="423"/>
                    <a:pt x="715" y="396"/>
                    <a:pt x="685" y="319"/>
                  </a:cubicBezTo>
                  <a:lnTo>
                    <a:pt x="713" y="291"/>
                  </a:lnTo>
                  <a:cubicBezTo>
                    <a:pt x="838" y="91"/>
                    <a:pt x="503" y="0"/>
                    <a:pt x="34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1"/>
            <p:cNvSpPr/>
            <p:nvPr/>
          </p:nvSpPr>
          <p:spPr>
            <a:xfrm>
              <a:off x="857575" y="562050"/>
              <a:ext cx="28550" cy="17100"/>
            </a:xfrm>
            <a:custGeom>
              <a:avLst/>
              <a:gdLst/>
              <a:ahLst/>
              <a:cxnLst/>
              <a:rect l="l" t="t" r="r" b="b"/>
              <a:pathLst>
                <a:path w="1142" h="684" extrusionOk="0">
                  <a:moveTo>
                    <a:pt x="561" y="1"/>
                  </a:moveTo>
                  <a:cubicBezTo>
                    <a:pt x="504" y="1"/>
                    <a:pt x="448" y="8"/>
                    <a:pt x="400" y="22"/>
                  </a:cubicBezTo>
                  <a:cubicBezTo>
                    <a:pt x="229" y="50"/>
                    <a:pt x="1" y="193"/>
                    <a:pt x="143" y="393"/>
                  </a:cubicBezTo>
                  <a:cubicBezTo>
                    <a:pt x="286" y="564"/>
                    <a:pt x="457" y="621"/>
                    <a:pt x="685" y="678"/>
                  </a:cubicBezTo>
                  <a:cubicBezTo>
                    <a:pt x="708" y="682"/>
                    <a:pt x="729" y="683"/>
                    <a:pt x="750" y="683"/>
                  </a:cubicBezTo>
                  <a:cubicBezTo>
                    <a:pt x="887" y="683"/>
                    <a:pt x="986" y="606"/>
                    <a:pt x="1085" y="507"/>
                  </a:cubicBezTo>
                  <a:cubicBezTo>
                    <a:pt x="1142" y="450"/>
                    <a:pt x="1113" y="336"/>
                    <a:pt x="1056" y="279"/>
                  </a:cubicBezTo>
                  <a:cubicBezTo>
                    <a:pt x="1056" y="250"/>
                    <a:pt x="1056" y="250"/>
                    <a:pt x="1028" y="221"/>
                  </a:cubicBezTo>
                  <a:cubicBezTo>
                    <a:pt x="941" y="70"/>
                    <a:pt x="740" y="1"/>
                    <a:pt x="561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1"/>
            <p:cNvSpPr/>
            <p:nvPr/>
          </p:nvSpPr>
          <p:spPr>
            <a:xfrm>
              <a:off x="819775" y="379975"/>
              <a:ext cx="28550" cy="17750"/>
            </a:xfrm>
            <a:custGeom>
              <a:avLst/>
              <a:gdLst/>
              <a:ahLst/>
              <a:cxnLst/>
              <a:rect l="l" t="t" r="r" b="b"/>
              <a:pathLst>
                <a:path w="1142" h="710" extrusionOk="0">
                  <a:moveTo>
                    <a:pt x="457" y="1"/>
                  </a:moveTo>
                  <a:cubicBezTo>
                    <a:pt x="314" y="1"/>
                    <a:pt x="29" y="58"/>
                    <a:pt x="0" y="257"/>
                  </a:cubicBezTo>
                  <a:cubicBezTo>
                    <a:pt x="0" y="286"/>
                    <a:pt x="0" y="343"/>
                    <a:pt x="29" y="400"/>
                  </a:cubicBezTo>
                  <a:cubicBezTo>
                    <a:pt x="65" y="618"/>
                    <a:pt x="322" y="709"/>
                    <a:pt x="570" y="709"/>
                  </a:cubicBezTo>
                  <a:cubicBezTo>
                    <a:pt x="711" y="709"/>
                    <a:pt x="849" y="680"/>
                    <a:pt x="942" y="628"/>
                  </a:cubicBezTo>
                  <a:lnTo>
                    <a:pt x="913" y="628"/>
                  </a:lnTo>
                  <a:cubicBezTo>
                    <a:pt x="1027" y="600"/>
                    <a:pt x="1142" y="457"/>
                    <a:pt x="1113" y="343"/>
                  </a:cubicBezTo>
                  <a:cubicBezTo>
                    <a:pt x="1113" y="314"/>
                    <a:pt x="1085" y="314"/>
                    <a:pt x="1085" y="286"/>
                  </a:cubicBezTo>
                  <a:cubicBezTo>
                    <a:pt x="999" y="86"/>
                    <a:pt x="742" y="1"/>
                    <a:pt x="542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1"/>
            <p:cNvSpPr/>
            <p:nvPr/>
          </p:nvSpPr>
          <p:spPr>
            <a:xfrm>
              <a:off x="914650" y="359825"/>
              <a:ext cx="30150" cy="17075"/>
            </a:xfrm>
            <a:custGeom>
              <a:avLst/>
              <a:gdLst/>
              <a:ahLst/>
              <a:cxnLst/>
              <a:rect l="l" t="t" r="r" b="b"/>
              <a:pathLst>
                <a:path w="1206" h="683" extrusionOk="0">
                  <a:moveTo>
                    <a:pt x="455" y="1"/>
                  </a:moveTo>
                  <a:cubicBezTo>
                    <a:pt x="417" y="1"/>
                    <a:pt x="380" y="3"/>
                    <a:pt x="342" y="8"/>
                  </a:cubicBezTo>
                  <a:cubicBezTo>
                    <a:pt x="143" y="36"/>
                    <a:pt x="0" y="179"/>
                    <a:pt x="114" y="379"/>
                  </a:cubicBezTo>
                  <a:cubicBezTo>
                    <a:pt x="143" y="436"/>
                    <a:pt x="200" y="493"/>
                    <a:pt x="257" y="550"/>
                  </a:cubicBezTo>
                  <a:cubicBezTo>
                    <a:pt x="322" y="628"/>
                    <a:pt x="545" y="683"/>
                    <a:pt x="749" y="683"/>
                  </a:cubicBezTo>
                  <a:cubicBezTo>
                    <a:pt x="990" y="683"/>
                    <a:pt x="1205" y="608"/>
                    <a:pt x="1113" y="407"/>
                  </a:cubicBezTo>
                  <a:cubicBezTo>
                    <a:pt x="1056" y="321"/>
                    <a:pt x="1027" y="264"/>
                    <a:pt x="999" y="207"/>
                  </a:cubicBezTo>
                  <a:cubicBezTo>
                    <a:pt x="855" y="64"/>
                    <a:pt x="652" y="1"/>
                    <a:pt x="455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1"/>
            <p:cNvSpPr/>
            <p:nvPr/>
          </p:nvSpPr>
          <p:spPr>
            <a:xfrm>
              <a:off x="850625" y="408850"/>
              <a:ext cx="48725" cy="19325"/>
            </a:xfrm>
            <a:custGeom>
              <a:avLst/>
              <a:gdLst/>
              <a:ahLst/>
              <a:cxnLst/>
              <a:rect l="l" t="t" r="r" b="b"/>
              <a:pathLst>
                <a:path w="1949" h="773" extrusionOk="0">
                  <a:moveTo>
                    <a:pt x="800" y="0"/>
                  </a:moveTo>
                  <a:cubicBezTo>
                    <a:pt x="653" y="0"/>
                    <a:pt x="517" y="31"/>
                    <a:pt x="421" y="101"/>
                  </a:cubicBezTo>
                  <a:cubicBezTo>
                    <a:pt x="1" y="411"/>
                    <a:pt x="645" y="772"/>
                    <a:pt x="1141" y="772"/>
                  </a:cubicBezTo>
                  <a:cubicBezTo>
                    <a:pt x="1285" y="772"/>
                    <a:pt x="1416" y="742"/>
                    <a:pt x="1505" y="672"/>
                  </a:cubicBezTo>
                  <a:cubicBezTo>
                    <a:pt x="1948" y="362"/>
                    <a:pt x="1309" y="0"/>
                    <a:pt x="800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1"/>
            <p:cNvSpPr/>
            <p:nvPr/>
          </p:nvSpPr>
          <p:spPr>
            <a:xfrm>
              <a:off x="745575" y="419200"/>
              <a:ext cx="34275" cy="20125"/>
            </a:xfrm>
            <a:custGeom>
              <a:avLst/>
              <a:gdLst/>
              <a:ahLst/>
              <a:cxnLst/>
              <a:rect l="l" t="t" r="r" b="b"/>
              <a:pathLst>
                <a:path w="1371" h="805" extrusionOk="0">
                  <a:moveTo>
                    <a:pt x="714" y="1"/>
                  </a:moveTo>
                  <a:cubicBezTo>
                    <a:pt x="457" y="29"/>
                    <a:pt x="286" y="58"/>
                    <a:pt x="144" y="258"/>
                  </a:cubicBezTo>
                  <a:cubicBezTo>
                    <a:pt x="1" y="429"/>
                    <a:pt x="201" y="628"/>
                    <a:pt x="343" y="686"/>
                  </a:cubicBezTo>
                  <a:cubicBezTo>
                    <a:pt x="467" y="756"/>
                    <a:pt x="623" y="805"/>
                    <a:pt x="778" y="805"/>
                  </a:cubicBezTo>
                  <a:cubicBezTo>
                    <a:pt x="874" y="805"/>
                    <a:pt x="969" y="786"/>
                    <a:pt x="1057" y="743"/>
                  </a:cubicBezTo>
                  <a:cubicBezTo>
                    <a:pt x="1085" y="743"/>
                    <a:pt x="1114" y="714"/>
                    <a:pt x="1142" y="714"/>
                  </a:cubicBezTo>
                  <a:cubicBezTo>
                    <a:pt x="1313" y="628"/>
                    <a:pt x="1371" y="543"/>
                    <a:pt x="1342" y="372"/>
                  </a:cubicBezTo>
                  <a:cubicBezTo>
                    <a:pt x="1342" y="372"/>
                    <a:pt x="1342" y="372"/>
                    <a:pt x="1342" y="343"/>
                  </a:cubicBezTo>
                  <a:cubicBezTo>
                    <a:pt x="1342" y="115"/>
                    <a:pt x="885" y="1"/>
                    <a:pt x="714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1"/>
            <p:cNvSpPr/>
            <p:nvPr/>
          </p:nvSpPr>
          <p:spPr>
            <a:xfrm>
              <a:off x="811625" y="306900"/>
              <a:ext cx="28850" cy="16025"/>
            </a:xfrm>
            <a:custGeom>
              <a:avLst/>
              <a:gdLst/>
              <a:ahLst/>
              <a:cxnLst/>
              <a:rect l="l" t="t" r="r" b="b"/>
              <a:pathLst>
                <a:path w="1154" h="641" extrusionOk="0">
                  <a:moveTo>
                    <a:pt x="469" y="1"/>
                  </a:moveTo>
                  <a:cubicBezTo>
                    <a:pt x="242" y="1"/>
                    <a:pt x="1" y="87"/>
                    <a:pt x="41" y="327"/>
                  </a:cubicBezTo>
                  <a:cubicBezTo>
                    <a:pt x="41" y="356"/>
                    <a:pt x="41" y="384"/>
                    <a:pt x="41" y="413"/>
                  </a:cubicBezTo>
                  <a:cubicBezTo>
                    <a:pt x="70" y="584"/>
                    <a:pt x="355" y="641"/>
                    <a:pt x="469" y="641"/>
                  </a:cubicBezTo>
                  <a:cubicBezTo>
                    <a:pt x="954" y="641"/>
                    <a:pt x="1154" y="356"/>
                    <a:pt x="926" y="156"/>
                  </a:cubicBezTo>
                  <a:cubicBezTo>
                    <a:pt x="868" y="99"/>
                    <a:pt x="783" y="70"/>
                    <a:pt x="726" y="42"/>
                  </a:cubicBezTo>
                  <a:cubicBezTo>
                    <a:pt x="658" y="16"/>
                    <a:pt x="565" y="1"/>
                    <a:pt x="469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1"/>
            <p:cNvSpPr/>
            <p:nvPr/>
          </p:nvSpPr>
          <p:spPr>
            <a:xfrm>
              <a:off x="910350" y="273450"/>
              <a:ext cx="37850" cy="18625"/>
            </a:xfrm>
            <a:custGeom>
              <a:avLst/>
              <a:gdLst/>
              <a:ahLst/>
              <a:cxnLst/>
              <a:rect l="l" t="t" r="r" b="b"/>
              <a:pathLst>
                <a:path w="1514" h="745" extrusionOk="0">
                  <a:moveTo>
                    <a:pt x="774" y="1"/>
                  </a:moveTo>
                  <a:cubicBezTo>
                    <a:pt x="595" y="1"/>
                    <a:pt x="409" y="49"/>
                    <a:pt x="258" y="124"/>
                  </a:cubicBezTo>
                  <a:cubicBezTo>
                    <a:pt x="1" y="267"/>
                    <a:pt x="229" y="552"/>
                    <a:pt x="400" y="638"/>
                  </a:cubicBezTo>
                  <a:cubicBezTo>
                    <a:pt x="521" y="707"/>
                    <a:pt x="663" y="745"/>
                    <a:pt x="807" y="745"/>
                  </a:cubicBezTo>
                  <a:cubicBezTo>
                    <a:pt x="901" y="745"/>
                    <a:pt x="995" y="729"/>
                    <a:pt x="1085" y="695"/>
                  </a:cubicBezTo>
                  <a:cubicBezTo>
                    <a:pt x="1171" y="666"/>
                    <a:pt x="1171" y="666"/>
                    <a:pt x="1114" y="666"/>
                  </a:cubicBezTo>
                  <a:cubicBezTo>
                    <a:pt x="1285" y="638"/>
                    <a:pt x="1513" y="495"/>
                    <a:pt x="1342" y="267"/>
                  </a:cubicBezTo>
                  <a:cubicBezTo>
                    <a:pt x="1215" y="76"/>
                    <a:pt x="999" y="1"/>
                    <a:pt x="774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1"/>
            <p:cNvSpPr/>
            <p:nvPr/>
          </p:nvSpPr>
          <p:spPr>
            <a:xfrm>
              <a:off x="1012375" y="238475"/>
              <a:ext cx="37000" cy="15800"/>
            </a:xfrm>
            <a:custGeom>
              <a:avLst/>
              <a:gdLst/>
              <a:ahLst/>
              <a:cxnLst/>
              <a:rect l="l" t="t" r="r" b="b"/>
              <a:pathLst>
                <a:path w="1480" h="632" extrusionOk="0">
                  <a:moveTo>
                    <a:pt x="609" y="0"/>
                  </a:moveTo>
                  <a:cubicBezTo>
                    <a:pt x="569" y="0"/>
                    <a:pt x="536" y="4"/>
                    <a:pt x="514" y="11"/>
                  </a:cubicBezTo>
                  <a:cubicBezTo>
                    <a:pt x="457" y="68"/>
                    <a:pt x="371" y="97"/>
                    <a:pt x="314" y="125"/>
                  </a:cubicBezTo>
                  <a:cubicBezTo>
                    <a:pt x="0" y="325"/>
                    <a:pt x="485" y="582"/>
                    <a:pt x="656" y="610"/>
                  </a:cubicBezTo>
                  <a:cubicBezTo>
                    <a:pt x="712" y="624"/>
                    <a:pt x="765" y="631"/>
                    <a:pt x="817" y="631"/>
                  </a:cubicBezTo>
                  <a:cubicBezTo>
                    <a:pt x="980" y="631"/>
                    <a:pt x="1126" y="562"/>
                    <a:pt x="1255" y="411"/>
                  </a:cubicBezTo>
                  <a:cubicBezTo>
                    <a:pt x="1479" y="162"/>
                    <a:pt x="880" y="0"/>
                    <a:pt x="609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1"/>
            <p:cNvSpPr/>
            <p:nvPr/>
          </p:nvSpPr>
          <p:spPr>
            <a:xfrm>
              <a:off x="799475" y="457150"/>
              <a:ext cx="29925" cy="11875"/>
            </a:xfrm>
            <a:custGeom>
              <a:avLst/>
              <a:gdLst/>
              <a:ahLst/>
              <a:cxnLst/>
              <a:rect l="l" t="t" r="r" b="b"/>
              <a:pathLst>
                <a:path w="1197" h="475" extrusionOk="0">
                  <a:moveTo>
                    <a:pt x="483" y="0"/>
                  </a:moveTo>
                  <a:cubicBezTo>
                    <a:pt x="400" y="0"/>
                    <a:pt x="324" y="16"/>
                    <a:pt x="270" y="52"/>
                  </a:cubicBezTo>
                  <a:cubicBezTo>
                    <a:pt x="0" y="255"/>
                    <a:pt x="405" y="475"/>
                    <a:pt x="714" y="475"/>
                  </a:cubicBezTo>
                  <a:cubicBezTo>
                    <a:pt x="796" y="475"/>
                    <a:pt x="872" y="459"/>
                    <a:pt x="926" y="423"/>
                  </a:cubicBezTo>
                  <a:cubicBezTo>
                    <a:pt x="1197" y="220"/>
                    <a:pt x="792" y="0"/>
                    <a:pt x="483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1"/>
            <p:cNvSpPr/>
            <p:nvPr/>
          </p:nvSpPr>
          <p:spPr>
            <a:xfrm>
              <a:off x="637175" y="440175"/>
              <a:ext cx="38525" cy="19725"/>
            </a:xfrm>
            <a:custGeom>
              <a:avLst/>
              <a:gdLst/>
              <a:ahLst/>
              <a:cxnLst/>
              <a:rect l="l" t="t" r="r" b="b"/>
              <a:pathLst>
                <a:path w="1541" h="789" extrusionOk="0">
                  <a:moveTo>
                    <a:pt x="645" y="1"/>
                  </a:moveTo>
                  <a:cubicBezTo>
                    <a:pt x="527" y="1"/>
                    <a:pt x="412" y="21"/>
                    <a:pt x="285" y="75"/>
                  </a:cubicBezTo>
                  <a:cubicBezTo>
                    <a:pt x="143" y="160"/>
                    <a:pt x="0" y="303"/>
                    <a:pt x="143" y="503"/>
                  </a:cubicBezTo>
                  <a:cubicBezTo>
                    <a:pt x="285" y="703"/>
                    <a:pt x="542" y="760"/>
                    <a:pt x="770" y="788"/>
                  </a:cubicBezTo>
                  <a:cubicBezTo>
                    <a:pt x="999" y="788"/>
                    <a:pt x="1198" y="731"/>
                    <a:pt x="1341" y="560"/>
                  </a:cubicBezTo>
                  <a:cubicBezTo>
                    <a:pt x="1541" y="275"/>
                    <a:pt x="1056" y="46"/>
                    <a:pt x="856" y="18"/>
                  </a:cubicBezTo>
                  <a:cubicBezTo>
                    <a:pt x="783" y="7"/>
                    <a:pt x="714" y="1"/>
                    <a:pt x="645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1"/>
            <p:cNvSpPr/>
            <p:nvPr/>
          </p:nvSpPr>
          <p:spPr>
            <a:xfrm>
              <a:off x="882075" y="492800"/>
              <a:ext cx="28075" cy="11200"/>
            </a:xfrm>
            <a:custGeom>
              <a:avLst/>
              <a:gdLst/>
              <a:ahLst/>
              <a:cxnLst/>
              <a:rect l="l" t="t" r="r" b="b"/>
              <a:pathLst>
                <a:path w="1123" h="448" extrusionOk="0">
                  <a:moveTo>
                    <a:pt x="445" y="0"/>
                  </a:moveTo>
                  <a:cubicBezTo>
                    <a:pt x="367" y="0"/>
                    <a:pt x="296" y="16"/>
                    <a:pt x="247" y="53"/>
                  </a:cubicBezTo>
                  <a:cubicBezTo>
                    <a:pt x="0" y="232"/>
                    <a:pt x="390" y="447"/>
                    <a:pt x="678" y="447"/>
                  </a:cubicBezTo>
                  <a:cubicBezTo>
                    <a:pt x="756" y="447"/>
                    <a:pt x="827" y="431"/>
                    <a:pt x="875" y="395"/>
                  </a:cubicBezTo>
                  <a:cubicBezTo>
                    <a:pt x="1122" y="215"/>
                    <a:pt x="733" y="0"/>
                    <a:pt x="445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1"/>
            <p:cNvSpPr/>
            <p:nvPr/>
          </p:nvSpPr>
          <p:spPr>
            <a:xfrm>
              <a:off x="567250" y="1302875"/>
              <a:ext cx="27075" cy="15825"/>
            </a:xfrm>
            <a:custGeom>
              <a:avLst/>
              <a:gdLst/>
              <a:ahLst/>
              <a:cxnLst/>
              <a:rect l="l" t="t" r="r" b="b"/>
              <a:pathLst>
                <a:path w="1083" h="633" extrusionOk="0">
                  <a:moveTo>
                    <a:pt x="467" y="1"/>
                  </a:moveTo>
                  <a:cubicBezTo>
                    <a:pt x="442" y="1"/>
                    <a:pt x="420" y="2"/>
                    <a:pt x="400" y="5"/>
                  </a:cubicBezTo>
                  <a:cubicBezTo>
                    <a:pt x="486" y="5"/>
                    <a:pt x="572" y="34"/>
                    <a:pt x="657" y="62"/>
                  </a:cubicBezTo>
                  <a:lnTo>
                    <a:pt x="343" y="62"/>
                  </a:lnTo>
                  <a:cubicBezTo>
                    <a:pt x="305" y="43"/>
                    <a:pt x="267" y="34"/>
                    <a:pt x="231" y="34"/>
                  </a:cubicBezTo>
                  <a:cubicBezTo>
                    <a:pt x="159" y="34"/>
                    <a:pt x="96" y="72"/>
                    <a:pt x="58" y="148"/>
                  </a:cubicBezTo>
                  <a:cubicBezTo>
                    <a:pt x="1" y="233"/>
                    <a:pt x="1" y="319"/>
                    <a:pt x="58" y="376"/>
                  </a:cubicBezTo>
                  <a:cubicBezTo>
                    <a:pt x="115" y="433"/>
                    <a:pt x="172" y="490"/>
                    <a:pt x="229" y="519"/>
                  </a:cubicBezTo>
                  <a:cubicBezTo>
                    <a:pt x="315" y="576"/>
                    <a:pt x="457" y="604"/>
                    <a:pt x="600" y="633"/>
                  </a:cubicBezTo>
                  <a:lnTo>
                    <a:pt x="629" y="633"/>
                  </a:lnTo>
                  <a:cubicBezTo>
                    <a:pt x="828" y="633"/>
                    <a:pt x="1028" y="576"/>
                    <a:pt x="1057" y="405"/>
                  </a:cubicBezTo>
                  <a:cubicBezTo>
                    <a:pt x="1082" y="121"/>
                    <a:pt x="690" y="1"/>
                    <a:pt x="467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1"/>
            <p:cNvSpPr/>
            <p:nvPr/>
          </p:nvSpPr>
          <p:spPr>
            <a:xfrm>
              <a:off x="612275" y="1293800"/>
              <a:ext cx="33475" cy="14825"/>
            </a:xfrm>
            <a:custGeom>
              <a:avLst/>
              <a:gdLst/>
              <a:ahLst/>
              <a:cxnLst/>
              <a:rect l="l" t="t" r="r" b="b"/>
              <a:pathLst>
                <a:path w="1339" h="593" extrusionOk="0">
                  <a:moveTo>
                    <a:pt x="363" y="0"/>
                  </a:moveTo>
                  <a:cubicBezTo>
                    <a:pt x="270" y="0"/>
                    <a:pt x="184" y="20"/>
                    <a:pt x="169" y="83"/>
                  </a:cubicBezTo>
                  <a:cubicBezTo>
                    <a:pt x="140" y="111"/>
                    <a:pt x="140" y="140"/>
                    <a:pt x="112" y="197"/>
                  </a:cubicBezTo>
                  <a:cubicBezTo>
                    <a:pt x="1" y="485"/>
                    <a:pt x="222" y="592"/>
                    <a:pt x="473" y="592"/>
                  </a:cubicBezTo>
                  <a:cubicBezTo>
                    <a:pt x="868" y="592"/>
                    <a:pt x="1339" y="327"/>
                    <a:pt x="711" y="83"/>
                  </a:cubicBezTo>
                  <a:cubicBezTo>
                    <a:pt x="654" y="54"/>
                    <a:pt x="597" y="54"/>
                    <a:pt x="568" y="26"/>
                  </a:cubicBezTo>
                  <a:cubicBezTo>
                    <a:pt x="517" y="13"/>
                    <a:pt x="437" y="0"/>
                    <a:pt x="363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1"/>
            <p:cNvSpPr/>
            <p:nvPr/>
          </p:nvSpPr>
          <p:spPr>
            <a:xfrm>
              <a:off x="1228500" y="1386775"/>
              <a:ext cx="39250" cy="20950"/>
            </a:xfrm>
            <a:custGeom>
              <a:avLst/>
              <a:gdLst/>
              <a:ahLst/>
              <a:cxnLst/>
              <a:rect l="l" t="t" r="r" b="b"/>
              <a:pathLst>
                <a:path w="1570" h="838" extrusionOk="0">
                  <a:moveTo>
                    <a:pt x="706" y="1"/>
                  </a:moveTo>
                  <a:cubicBezTo>
                    <a:pt x="560" y="1"/>
                    <a:pt x="419" y="38"/>
                    <a:pt x="314" y="130"/>
                  </a:cubicBezTo>
                  <a:lnTo>
                    <a:pt x="257" y="159"/>
                  </a:lnTo>
                  <a:cubicBezTo>
                    <a:pt x="0" y="330"/>
                    <a:pt x="200" y="615"/>
                    <a:pt x="400" y="729"/>
                  </a:cubicBezTo>
                  <a:cubicBezTo>
                    <a:pt x="541" y="792"/>
                    <a:pt x="716" y="837"/>
                    <a:pt x="888" y="837"/>
                  </a:cubicBezTo>
                  <a:cubicBezTo>
                    <a:pt x="1029" y="837"/>
                    <a:pt x="1168" y="806"/>
                    <a:pt x="1284" y="729"/>
                  </a:cubicBezTo>
                  <a:lnTo>
                    <a:pt x="1341" y="701"/>
                  </a:lnTo>
                  <a:cubicBezTo>
                    <a:pt x="1570" y="501"/>
                    <a:pt x="1398" y="244"/>
                    <a:pt x="1199" y="130"/>
                  </a:cubicBezTo>
                  <a:cubicBezTo>
                    <a:pt x="1060" y="53"/>
                    <a:pt x="879" y="1"/>
                    <a:pt x="706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1"/>
            <p:cNvSpPr/>
            <p:nvPr/>
          </p:nvSpPr>
          <p:spPr>
            <a:xfrm>
              <a:off x="1234625" y="1331625"/>
              <a:ext cx="26700" cy="16750"/>
            </a:xfrm>
            <a:custGeom>
              <a:avLst/>
              <a:gdLst/>
              <a:ahLst/>
              <a:cxnLst/>
              <a:rect l="l" t="t" r="r" b="b"/>
              <a:pathLst>
                <a:path w="1068" h="670" extrusionOk="0">
                  <a:moveTo>
                    <a:pt x="448" y="0"/>
                  </a:moveTo>
                  <a:cubicBezTo>
                    <a:pt x="281" y="0"/>
                    <a:pt x="118" y="61"/>
                    <a:pt x="69" y="225"/>
                  </a:cubicBezTo>
                  <a:cubicBezTo>
                    <a:pt x="41" y="282"/>
                    <a:pt x="41" y="339"/>
                    <a:pt x="69" y="396"/>
                  </a:cubicBezTo>
                  <a:cubicBezTo>
                    <a:pt x="1" y="578"/>
                    <a:pt x="297" y="670"/>
                    <a:pt x="506" y="670"/>
                  </a:cubicBezTo>
                  <a:cubicBezTo>
                    <a:pt x="559" y="670"/>
                    <a:pt x="606" y="664"/>
                    <a:pt x="640" y="653"/>
                  </a:cubicBezTo>
                  <a:cubicBezTo>
                    <a:pt x="811" y="653"/>
                    <a:pt x="1068" y="567"/>
                    <a:pt x="1039" y="367"/>
                  </a:cubicBezTo>
                  <a:cubicBezTo>
                    <a:pt x="1011" y="225"/>
                    <a:pt x="897" y="168"/>
                    <a:pt x="782" y="82"/>
                  </a:cubicBezTo>
                  <a:cubicBezTo>
                    <a:pt x="697" y="33"/>
                    <a:pt x="571" y="0"/>
                    <a:pt x="448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1"/>
            <p:cNvSpPr/>
            <p:nvPr/>
          </p:nvSpPr>
          <p:spPr>
            <a:xfrm>
              <a:off x="1461025" y="829800"/>
              <a:ext cx="34275" cy="17700"/>
            </a:xfrm>
            <a:custGeom>
              <a:avLst/>
              <a:gdLst/>
              <a:ahLst/>
              <a:cxnLst/>
              <a:rect l="l" t="t" r="r" b="b"/>
              <a:pathLst>
                <a:path w="1371" h="708" extrusionOk="0">
                  <a:moveTo>
                    <a:pt x="602" y="0"/>
                  </a:moveTo>
                  <a:cubicBezTo>
                    <a:pt x="470" y="0"/>
                    <a:pt x="337" y="29"/>
                    <a:pt x="229" y="97"/>
                  </a:cubicBezTo>
                  <a:cubicBezTo>
                    <a:pt x="1" y="268"/>
                    <a:pt x="172" y="496"/>
                    <a:pt x="343" y="610"/>
                  </a:cubicBezTo>
                  <a:cubicBezTo>
                    <a:pt x="464" y="671"/>
                    <a:pt x="616" y="707"/>
                    <a:pt x="766" y="707"/>
                  </a:cubicBezTo>
                  <a:cubicBezTo>
                    <a:pt x="901" y="707"/>
                    <a:pt x="1034" y="678"/>
                    <a:pt x="1142" y="610"/>
                  </a:cubicBezTo>
                  <a:cubicBezTo>
                    <a:pt x="1370" y="439"/>
                    <a:pt x="1199" y="211"/>
                    <a:pt x="999" y="97"/>
                  </a:cubicBezTo>
                  <a:cubicBezTo>
                    <a:pt x="894" y="37"/>
                    <a:pt x="749" y="0"/>
                    <a:pt x="602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1"/>
            <p:cNvSpPr/>
            <p:nvPr/>
          </p:nvSpPr>
          <p:spPr>
            <a:xfrm>
              <a:off x="1500275" y="907275"/>
              <a:ext cx="31400" cy="15550"/>
            </a:xfrm>
            <a:custGeom>
              <a:avLst/>
              <a:gdLst/>
              <a:ahLst/>
              <a:cxnLst/>
              <a:rect l="l" t="t" r="r" b="b"/>
              <a:pathLst>
                <a:path w="1256" h="622" extrusionOk="0">
                  <a:moveTo>
                    <a:pt x="457" y="0"/>
                  </a:moveTo>
                  <a:cubicBezTo>
                    <a:pt x="335" y="0"/>
                    <a:pt x="220" y="31"/>
                    <a:pt x="143" y="108"/>
                  </a:cubicBezTo>
                  <a:cubicBezTo>
                    <a:pt x="57" y="136"/>
                    <a:pt x="0" y="193"/>
                    <a:pt x="0" y="308"/>
                  </a:cubicBezTo>
                  <a:cubicBezTo>
                    <a:pt x="57" y="564"/>
                    <a:pt x="428" y="621"/>
                    <a:pt x="656" y="621"/>
                  </a:cubicBezTo>
                  <a:cubicBezTo>
                    <a:pt x="913" y="621"/>
                    <a:pt x="1255" y="422"/>
                    <a:pt x="970" y="165"/>
                  </a:cubicBezTo>
                  <a:cubicBezTo>
                    <a:pt x="865" y="77"/>
                    <a:pt x="652" y="0"/>
                    <a:pt x="457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1"/>
            <p:cNvSpPr/>
            <p:nvPr/>
          </p:nvSpPr>
          <p:spPr>
            <a:xfrm>
              <a:off x="1413500" y="870350"/>
              <a:ext cx="31150" cy="16925"/>
            </a:xfrm>
            <a:custGeom>
              <a:avLst/>
              <a:gdLst/>
              <a:ahLst/>
              <a:cxnLst/>
              <a:rect l="l" t="t" r="r" b="b"/>
              <a:pathLst>
                <a:path w="1246" h="677" extrusionOk="0">
                  <a:moveTo>
                    <a:pt x="494" y="1"/>
                  </a:moveTo>
                  <a:cubicBezTo>
                    <a:pt x="310" y="1"/>
                    <a:pt x="136" y="62"/>
                    <a:pt x="76" y="244"/>
                  </a:cubicBezTo>
                  <a:lnTo>
                    <a:pt x="76" y="272"/>
                  </a:lnTo>
                  <a:cubicBezTo>
                    <a:pt x="0" y="575"/>
                    <a:pt x="459" y="677"/>
                    <a:pt x="705" y="677"/>
                  </a:cubicBezTo>
                  <a:cubicBezTo>
                    <a:pt x="737" y="677"/>
                    <a:pt x="766" y="675"/>
                    <a:pt x="789" y="672"/>
                  </a:cubicBezTo>
                  <a:lnTo>
                    <a:pt x="846" y="643"/>
                  </a:lnTo>
                  <a:cubicBezTo>
                    <a:pt x="1188" y="586"/>
                    <a:pt x="1246" y="272"/>
                    <a:pt x="932" y="101"/>
                  </a:cubicBezTo>
                  <a:cubicBezTo>
                    <a:pt x="825" y="48"/>
                    <a:pt x="656" y="1"/>
                    <a:pt x="494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1"/>
            <p:cNvSpPr/>
            <p:nvPr/>
          </p:nvSpPr>
          <p:spPr>
            <a:xfrm>
              <a:off x="1175000" y="730700"/>
              <a:ext cx="32825" cy="18850"/>
            </a:xfrm>
            <a:custGeom>
              <a:avLst/>
              <a:gdLst/>
              <a:ahLst/>
              <a:cxnLst/>
              <a:rect l="l" t="t" r="r" b="b"/>
              <a:pathLst>
                <a:path w="1313" h="754" extrusionOk="0">
                  <a:moveTo>
                    <a:pt x="571" y="1"/>
                  </a:moveTo>
                  <a:cubicBezTo>
                    <a:pt x="477" y="1"/>
                    <a:pt x="388" y="20"/>
                    <a:pt x="314" y="66"/>
                  </a:cubicBezTo>
                  <a:cubicBezTo>
                    <a:pt x="286" y="66"/>
                    <a:pt x="286" y="95"/>
                    <a:pt x="286" y="95"/>
                  </a:cubicBezTo>
                  <a:cubicBezTo>
                    <a:pt x="200" y="123"/>
                    <a:pt x="114" y="152"/>
                    <a:pt x="86" y="238"/>
                  </a:cubicBezTo>
                  <a:cubicBezTo>
                    <a:pt x="0" y="380"/>
                    <a:pt x="57" y="466"/>
                    <a:pt x="143" y="551"/>
                  </a:cubicBezTo>
                  <a:lnTo>
                    <a:pt x="172" y="580"/>
                  </a:lnTo>
                  <a:cubicBezTo>
                    <a:pt x="301" y="690"/>
                    <a:pt x="501" y="753"/>
                    <a:pt x="688" y="753"/>
                  </a:cubicBezTo>
                  <a:cubicBezTo>
                    <a:pt x="791" y="753"/>
                    <a:pt x="890" y="735"/>
                    <a:pt x="970" y="694"/>
                  </a:cubicBezTo>
                  <a:cubicBezTo>
                    <a:pt x="999" y="694"/>
                    <a:pt x="1028" y="694"/>
                    <a:pt x="1028" y="666"/>
                  </a:cubicBezTo>
                  <a:cubicBezTo>
                    <a:pt x="1284" y="580"/>
                    <a:pt x="1313" y="352"/>
                    <a:pt x="1113" y="180"/>
                  </a:cubicBezTo>
                  <a:cubicBezTo>
                    <a:pt x="978" y="84"/>
                    <a:pt x="765" y="1"/>
                    <a:pt x="571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1"/>
            <p:cNvSpPr/>
            <p:nvPr/>
          </p:nvSpPr>
          <p:spPr>
            <a:xfrm>
              <a:off x="1151575" y="684225"/>
              <a:ext cx="26150" cy="10025"/>
            </a:xfrm>
            <a:custGeom>
              <a:avLst/>
              <a:gdLst/>
              <a:ahLst/>
              <a:cxnLst/>
              <a:rect l="l" t="t" r="r" b="b"/>
              <a:pathLst>
                <a:path w="1046" h="401" extrusionOk="0">
                  <a:moveTo>
                    <a:pt x="403" y="1"/>
                  </a:moveTo>
                  <a:cubicBezTo>
                    <a:pt x="334" y="1"/>
                    <a:pt x="270" y="13"/>
                    <a:pt x="224" y="42"/>
                  </a:cubicBezTo>
                  <a:cubicBezTo>
                    <a:pt x="0" y="221"/>
                    <a:pt x="356" y="400"/>
                    <a:pt x="616" y="400"/>
                  </a:cubicBezTo>
                  <a:cubicBezTo>
                    <a:pt x="687" y="400"/>
                    <a:pt x="752" y="387"/>
                    <a:pt x="795" y="356"/>
                  </a:cubicBezTo>
                  <a:cubicBezTo>
                    <a:pt x="1045" y="197"/>
                    <a:pt x="678" y="1"/>
                    <a:pt x="403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1"/>
            <p:cNvSpPr/>
            <p:nvPr/>
          </p:nvSpPr>
          <p:spPr>
            <a:xfrm>
              <a:off x="1113925" y="729875"/>
              <a:ext cx="26125" cy="10025"/>
            </a:xfrm>
            <a:custGeom>
              <a:avLst/>
              <a:gdLst/>
              <a:ahLst/>
              <a:cxnLst/>
              <a:rect l="l" t="t" r="r" b="b"/>
              <a:pathLst>
                <a:path w="1045" h="401" extrusionOk="0">
                  <a:moveTo>
                    <a:pt x="412" y="1"/>
                  </a:moveTo>
                  <a:cubicBezTo>
                    <a:pt x="346" y="1"/>
                    <a:pt x="287" y="14"/>
                    <a:pt x="246" y="42"/>
                  </a:cubicBezTo>
                  <a:cubicBezTo>
                    <a:pt x="0" y="221"/>
                    <a:pt x="351" y="400"/>
                    <a:pt x="624" y="400"/>
                  </a:cubicBezTo>
                  <a:cubicBezTo>
                    <a:pt x="699" y="400"/>
                    <a:pt x="768" y="387"/>
                    <a:pt x="817" y="356"/>
                  </a:cubicBezTo>
                  <a:cubicBezTo>
                    <a:pt x="1045" y="197"/>
                    <a:pt x="673" y="1"/>
                    <a:pt x="412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1"/>
            <p:cNvSpPr/>
            <p:nvPr/>
          </p:nvSpPr>
          <p:spPr>
            <a:xfrm>
              <a:off x="1032325" y="691775"/>
              <a:ext cx="30300" cy="14950"/>
            </a:xfrm>
            <a:custGeom>
              <a:avLst/>
              <a:gdLst/>
              <a:ahLst/>
              <a:cxnLst/>
              <a:rect l="l" t="t" r="r" b="b"/>
              <a:pathLst>
                <a:path w="1212" h="598" extrusionOk="0">
                  <a:moveTo>
                    <a:pt x="522" y="1"/>
                  </a:moveTo>
                  <a:cubicBezTo>
                    <a:pt x="459" y="1"/>
                    <a:pt x="405" y="9"/>
                    <a:pt x="372" y="26"/>
                  </a:cubicBezTo>
                  <a:cubicBezTo>
                    <a:pt x="286" y="54"/>
                    <a:pt x="229" y="83"/>
                    <a:pt x="172" y="140"/>
                  </a:cubicBezTo>
                  <a:cubicBezTo>
                    <a:pt x="1" y="254"/>
                    <a:pt x="144" y="425"/>
                    <a:pt x="258" y="511"/>
                  </a:cubicBezTo>
                  <a:cubicBezTo>
                    <a:pt x="370" y="559"/>
                    <a:pt x="499" y="598"/>
                    <a:pt x="622" y="598"/>
                  </a:cubicBezTo>
                  <a:cubicBezTo>
                    <a:pt x="718" y="598"/>
                    <a:pt x="810" y="573"/>
                    <a:pt x="885" y="511"/>
                  </a:cubicBezTo>
                  <a:cubicBezTo>
                    <a:pt x="942" y="482"/>
                    <a:pt x="1000" y="425"/>
                    <a:pt x="1028" y="368"/>
                  </a:cubicBezTo>
                  <a:cubicBezTo>
                    <a:pt x="1212" y="138"/>
                    <a:pt x="785" y="1"/>
                    <a:pt x="522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1"/>
            <p:cNvSpPr/>
            <p:nvPr/>
          </p:nvSpPr>
          <p:spPr>
            <a:xfrm>
              <a:off x="833925" y="815125"/>
              <a:ext cx="24350" cy="9600"/>
            </a:xfrm>
            <a:custGeom>
              <a:avLst/>
              <a:gdLst/>
              <a:ahLst/>
              <a:cxnLst/>
              <a:rect l="l" t="t" r="r" b="b"/>
              <a:pathLst>
                <a:path w="974" h="384" extrusionOk="0">
                  <a:moveTo>
                    <a:pt x="406" y="0"/>
                  </a:moveTo>
                  <a:cubicBezTo>
                    <a:pt x="329" y="0"/>
                    <a:pt x="257" y="17"/>
                    <a:pt x="205" y="56"/>
                  </a:cubicBezTo>
                  <a:cubicBezTo>
                    <a:pt x="0" y="192"/>
                    <a:pt x="338" y="383"/>
                    <a:pt x="600" y="383"/>
                  </a:cubicBezTo>
                  <a:cubicBezTo>
                    <a:pt x="667" y="383"/>
                    <a:pt x="729" y="371"/>
                    <a:pt x="775" y="341"/>
                  </a:cubicBezTo>
                  <a:cubicBezTo>
                    <a:pt x="973" y="188"/>
                    <a:pt x="663" y="0"/>
                    <a:pt x="406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1"/>
            <p:cNvSpPr/>
            <p:nvPr/>
          </p:nvSpPr>
          <p:spPr>
            <a:xfrm>
              <a:off x="1929250" y="1180300"/>
              <a:ext cx="22550" cy="14575"/>
            </a:xfrm>
            <a:custGeom>
              <a:avLst/>
              <a:gdLst/>
              <a:ahLst/>
              <a:cxnLst/>
              <a:rect l="l" t="t" r="r" b="b"/>
              <a:pathLst>
                <a:path w="902" h="583" extrusionOk="0">
                  <a:moveTo>
                    <a:pt x="410" y="1"/>
                  </a:moveTo>
                  <a:cubicBezTo>
                    <a:pt x="281" y="1"/>
                    <a:pt x="174" y="43"/>
                    <a:pt x="217" y="172"/>
                  </a:cubicBezTo>
                  <a:cubicBezTo>
                    <a:pt x="0" y="329"/>
                    <a:pt x="383" y="583"/>
                    <a:pt x="659" y="583"/>
                  </a:cubicBezTo>
                  <a:cubicBezTo>
                    <a:pt x="782" y="583"/>
                    <a:pt x="884" y="532"/>
                    <a:pt x="902" y="400"/>
                  </a:cubicBezTo>
                  <a:cubicBezTo>
                    <a:pt x="902" y="257"/>
                    <a:pt x="845" y="172"/>
                    <a:pt x="731" y="86"/>
                  </a:cubicBezTo>
                  <a:cubicBezTo>
                    <a:pt x="688" y="43"/>
                    <a:pt x="538" y="1"/>
                    <a:pt x="410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1"/>
            <p:cNvSpPr/>
            <p:nvPr/>
          </p:nvSpPr>
          <p:spPr>
            <a:xfrm>
              <a:off x="1626525" y="1609000"/>
              <a:ext cx="43525" cy="21950"/>
            </a:xfrm>
            <a:custGeom>
              <a:avLst/>
              <a:gdLst/>
              <a:ahLst/>
              <a:cxnLst/>
              <a:rect l="l" t="t" r="r" b="b"/>
              <a:pathLst>
                <a:path w="1741" h="878" extrusionOk="0">
                  <a:moveTo>
                    <a:pt x="753" y="0"/>
                  </a:moveTo>
                  <a:cubicBezTo>
                    <a:pt x="557" y="0"/>
                    <a:pt x="371" y="57"/>
                    <a:pt x="257" y="200"/>
                  </a:cubicBezTo>
                  <a:lnTo>
                    <a:pt x="229" y="200"/>
                  </a:lnTo>
                  <a:lnTo>
                    <a:pt x="229" y="229"/>
                  </a:lnTo>
                  <a:cubicBezTo>
                    <a:pt x="0" y="485"/>
                    <a:pt x="428" y="828"/>
                    <a:pt x="771" y="856"/>
                  </a:cubicBezTo>
                  <a:cubicBezTo>
                    <a:pt x="842" y="871"/>
                    <a:pt x="913" y="878"/>
                    <a:pt x="985" y="878"/>
                  </a:cubicBezTo>
                  <a:cubicBezTo>
                    <a:pt x="1056" y="878"/>
                    <a:pt x="1127" y="871"/>
                    <a:pt x="1199" y="856"/>
                  </a:cubicBezTo>
                  <a:cubicBezTo>
                    <a:pt x="1627" y="742"/>
                    <a:pt x="1741" y="371"/>
                    <a:pt x="1313" y="143"/>
                  </a:cubicBezTo>
                  <a:cubicBezTo>
                    <a:pt x="1156" y="57"/>
                    <a:pt x="949" y="0"/>
                    <a:pt x="753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1"/>
            <p:cNvSpPr/>
            <p:nvPr/>
          </p:nvSpPr>
          <p:spPr>
            <a:xfrm>
              <a:off x="1630500" y="1545875"/>
              <a:ext cx="38675" cy="15275"/>
            </a:xfrm>
            <a:custGeom>
              <a:avLst/>
              <a:gdLst/>
              <a:ahLst/>
              <a:cxnLst/>
              <a:rect l="l" t="t" r="r" b="b"/>
              <a:pathLst>
                <a:path w="1547" h="611" extrusionOk="0">
                  <a:moveTo>
                    <a:pt x="629" y="1"/>
                  </a:moveTo>
                  <a:cubicBezTo>
                    <a:pt x="521" y="1"/>
                    <a:pt x="423" y="22"/>
                    <a:pt x="355" y="72"/>
                  </a:cubicBezTo>
                  <a:cubicBezTo>
                    <a:pt x="1" y="315"/>
                    <a:pt x="523" y="610"/>
                    <a:pt x="921" y="610"/>
                  </a:cubicBezTo>
                  <a:cubicBezTo>
                    <a:pt x="1036" y="610"/>
                    <a:pt x="1140" y="586"/>
                    <a:pt x="1211" y="528"/>
                  </a:cubicBezTo>
                  <a:cubicBezTo>
                    <a:pt x="1546" y="282"/>
                    <a:pt x="1023" y="1"/>
                    <a:pt x="629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1"/>
            <p:cNvSpPr/>
            <p:nvPr/>
          </p:nvSpPr>
          <p:spPr>
            <a:xfrm>
              <a:off x="1675925" y="1544925"/>
              <a:ext cx="15425" cy="6250"/>
            </a:xfrm>
            <a:custGeom>
              <a:avLst/>
              <a:gdLst/>
              <a:ahLst/>
              <a:cxnLst/>
              <a:rect l="l" t="t" r="r" b="b"/>
              <a:pathLst>
                <a:path w="617" h="250" extrusionOk="0">
                  <a:moveTo>
                    <a:pt x="235" y="1"/>
                  </a:moveTo>
                  <a:cubicBezTo>
                    <a:pt x="197" y="1"/>
                    <a:pt x="162" y="8"/>
                    <a:pt x="136" y="24"/>
                  </a:cubicBezTo>
                  <a:cubicBezTo>
                    <a:pt x="0" y="137"/>
                    <a:pt x="222" y="250"/>
                    <a:pt x="377" y="250"/>
                  </a:cubicBezTo>
                  <a:cubicBezTo>
                    <a:pt x="418" y="250"/>
                    <a:pt x="454" y="242"/>
                    <a:pt x="478" y="224"/>
                  </a:cubicBezTo>
                  <a:cubicBezTo>
                    <a:pt x="617" y="131"/>
                    <a:pt x="399" y="1"/>
                    <a:pt x="235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4" name="Google Shape;2914;p31"/>
          <p:cNvGrpSpPr/>
          <p:nvPr/>
        </p:nvGrpSpPr>
        <p:grpSpPr>
          <a:xfrm rot="-8100000">
            <a:off x="7358954" y="3524841"/>
            <a:ext cx="1410293" cy="1317062"/>
            <a:chOff x="505475" y="425838"/>
            <a:chExt cx="1654875" cy="1545475"/>
          </a:xfrm>
        </p:grpSpPr>
        <p:sp>
          <p:nvSpPr>
            <p:cNvPr id="2915" name="Google Shape;2915;p31"/>
            <p:cNvSpPr/>
            <p:nvPr/>
          </p:nvSpPr>
          <p:spPr>
            <a:xfrm>
              <a:off x="505475" y="425838"/>
              <a:ext cx="1503200" cy="1403500"/>
            </a:xfrm>
            <a:custGeom>
              <a:avLst/>
              <a:gdLst/>
              <a:ahLst/>
              <a:cxnLst/>
              <a:rect l="l" t="t" r="r" b="b"/>
              <a:pathLst>
                <a:path w="60128" h="56140" extrusionOk="0">
                  <a:moveTo>
                    <a:pt x="25225" y="1"/>
                  </a:moveTo>
                  <a:cubicBezTo>
                    <a:pt x="22158" y="1"/>
                    <a:pt x="18937" y="472"/>
                    <a:pt x="15607" y="1488"/>
                  </a:cubicBezTo>
                  <a:cubicBezTo>
                    <a:pt x="8959" y="3514"/>
                    <a:pt x="3367" y="7851"/>
                    <a:pt x="1684" y="14755"/>
                  </a:cubicBezTo>
                  <a:cubicBezTo>
                    <a:pt x="0" y="21660"/>
                    <a:pt x="371" y="30049"/>
                    <a:pt x="1341" y="37011"/>
                  </a:cubicBezTo>
                  <a:cubicBezTo>
                    <a:pt x="2311" y="43944"/>
                    <a:pt x="5564" y="49850"/>
                    <a:pt x="11870" y="53160"/>
                  </a:cubicBezTo>
                  <a:cubicBezTo>
                    <a:pt x="15957" y="55317"/>
                    <a:pt x="20725" y="56140"/>
                    <a:pt x="25517" y="56140"/>
                  </a:cubicBezTo>
                  <a:cubicBezTo>
                    <a:pt x="29723" y="56140"/>
                    <a:pt x="33947" y="55506"/>
                    <a:pt x="37748" y="54586"/>
                  </a:cubicBezTo>
                  <a:cubicBezTo>
                    <a:pt x="44225" y="53017"/>
                    <a:pt x="49932" y="50164"/>
                    <a:pt x="52357" y="43573"/>
                  </a:cubicBezTo>
                  <a:cubicBezTo>
                    <a:pt x="60127" y="22254"/>
                    <a:pt x="46289" y="1"/>
                    <a:pt x="25225" y="1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1"/>
            <p:cNvSpPr/>
            <p:nvPr/>
          </p:nvSpPr>
          <p:spPr>
            <a:xfrm>
              <a:off x="1370000" y="1598613"/>
              <a:ext cx="43525" cy="38525"/>
            </a:xfrm>
            <a:custGeom>
              <a:avLst/>
              <a:gdLst/>
              <a:ahLst/>
              <a:cxnLst/>
              <a:rect l="l" t="t" r="r" b="b"/>
              <a:pathLst>
                <a:path w="1741" h="1541" extrusionOk="0">
                  <a:moveTo>
                    <a:pt x="557" y="0"/>
                  </a:moveTo>
                  <a:cubicBezTo>
                    <a:pt x="447" y="0"/>
                    <a:pt x="333" y="38"/>
                    <a:pt x="257" y="114"/>
                  </a:cubicBezTo>
                  <a:cubicBezTo>
                    <a:pt x="0" y="371"/>
                    <a:pt x="228" y="771"/>
                    <a:pt x="371" y="999"/>
                  </a:cubicBezTo>
                  <a:cubicBezTo>
                    <a:pt x="599" y="1284"/>
                    <a:pt x="970" y="1541"/>
                    <a:pt x="1341" y="1541"/>
                  </a:cubicBezTo>
                  <a:cubicBezTo>
                    <a:pt x="1512" y="1541"/>
                    <a:pt x="1655" y="1455"/>
                    <a:pt x="1712" y="1284"/>
                  </a:cubicBezTo>
                  <a:cubicBezTo>
                    <a:pt x="1741" y="1227"/>
                    <a:pt x="1741" y="1170"/>
                    <a:pt x="1741" y="1113"/>
                  </a:cubicBezTo>
                  <a:cubicBezTo>
                    <a:pt x="1741" y="982"/>
                    <a:pt x="1728" y="912"/>
                    <a:pt x="1720" y="912"/>
                  </a:cubicBezTo>
                  <a:cubicBezTo>
                    <a:pt x="1716" y="912"/>
                    <a:pt x="1712" y="931"/>
                    <a:pt x="1712" y="970"/>
                  </a:cubicBezTo>
                  <a:cubicBezTo>
                    <a:pt x="1627" y="514"/>
                    <a:pt x="1284" y="200"/>
                    <a:pt x="856" y="57"/>
                  </a:cubicBezTo>
                  <a:lnTo>
                    <a:pt x="856" y="57"/>
                  </a:lnTo>
                  <a:cubicBezTo>
                    <a:pt x="911" y="79"/>
                    <a:pt x="936" y="88"/>
                    <a:pt x="934" y="88"/>
                  </a:cubicBezTo>
                  <a:cubicBezTo>
                    <a:pt x="930" y="88"/>
                    <a:pt x="855" y="64"/>
                    <a:pt x="714" y="29"/>
                  </a:cubicBezTo>
                  <a:cubicBezTo>
                    <a:pt x="666" y="10"/>
                    <a:pt x="612" y="0"/>
                    <a:pt x="55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1"/>
            <p:cNvSpPr/>
            <p:nvPr/>
          </p:nvSpPr>
          <p:spPr>
            <a:xfrm>
              <a:off x="1257775" y="1585763"/>
              <a:ext cx="33275" cy="30950"/>
            </a:xfrm>
            <a:custGeom>
              <a:avLst/>
              <a:gdLst/>
              <a:ahLst/>
              <a:cxnLst/>
              <a:rect l="l" t="t" r="r" b="b"/>
              <a:pathLst>
                <a:path w="1331" h="1238" extrusionOk="0">
                  <a:moveTo>
                    <a:pt x="286" y="1"/>
                  </a:moveTo>
                  <a:cubicBezTo>
                    <a:pt x="118" y="1"/>
                    <a:pt x="1" y="98"/>
                    <a:pt x="10" y="343"/>
                  </a:cubicBezTo>
                  <a:cubicBezTo>
                    <a:pt x="30" y="742"/>
                    <a:pt x="676" y="1238"/>
                    <a:pt x="1055" y="1238"/>
                  </a:cubicBezTo>
                  <a:cubicBezTo>
                    <a:pt x="1218" y="1238"/>
                    <a:pt x="1331" y="1146"/>
                    <a:pt x="1322" y="914"/>
                  </a:cubicBezTo>
                  <a:cubicBezTo>
                    <a:pt x="1302" y="498"/>
                    <a:pt x="665" y="1"/>
                    <a:pt x="28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1"/>
            <p:cNvSpPr/>
            <p:nvPr/>
          </p:nvSpPr>
          <p:spPr>
            <a:xfrm>
              <a:off x="1297725" y="1511013"/>
              <a:ext cx="21650" cy="19725"/>
            </a:xfrm>
            <a:custGeom>
              <a:avLst/>
              <a:gdLst/>
              <a:ahLst/>
              <a:cxnLst/>
              <a:rect l="l" t="t" r="r" b="b"/>
              <a:pathLst>
                <a:path w="866" h="789" extrusionOk="0">
                  <a:moveTo>
                    <a:pt x="188" y="0"/>
                  </a:moveTo>
                  <a:cubicBezTo>
                    <a:pt x="77" y="0"/>
                    <a:pt x="1" y="63"/>
                    <a:pt x="9" y="223"/>
                  </a:cubicBezTo>
                  <a:cubicBezTo>
                    <a:pt x="29" y="478"/>
                    <a:pt x="428" y="788"/>
                    <a:pt x="674" y="788"/>
                  </a:cubicBezTo>
                  <a:cubicBezTo>
                    <a:pt x="785" y="788"/>
                    <a:pt x="865" y="725"/>
                    <a:pt x="865" y="565"/>
                  </a:cubicBezTo>
                  <a:cubicBezTo>
                    <a:pt x="846" y="310"/>
                    <a:pt x="433" y="0"/>
                    <a:pt x="18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1"/>
            <p:cNvSpPr/>
            <p:nvPr/>
          </p:nvSpPr>
          <p:spPr>
            <a:xfrm>
              <a:off x="1204500" y="1453963"/>
              <a:ext cx="41400" cy="37975"/>
            </a:xfrm>
            <a:custGeom>
              <a:avLst/>
              <a:gdLst/>
              <a:ahLst/>
              <a:cxnLst/>
              <a:rect l="l" t="t" r="r" b="b"/>
              <a:pathLst>
                <a:path w="1656" h="1519" extrusionOk="0">
                  <a:moveTo>
                    <a:pt x="512" y="1"/>
                  </a:moveTo>
                  <a:cubicBezTo>
                    <a:pt x="398" y="1"/>
                    <a:pt x="289" y="31"/>
                    <a:pt x="200" y="108"/>
                  </a:cubicBezTo>
                  <a:lnTo>
                    <a:pt x="200" y="137"/>
                  </a:lnTo>
                  <a:cubicBezTo>
                    <a:pt x="1" y="308"/>
                    <a:pt x="115" y="622"/>
                    <a:pt x="200" y="793"/>
                  </a:cubicBezTo>
                  <a:cubicBezTo>
                    <a:pt x="372" y="1135"/>
                    <a:pt x="714" y="1421"/>
                    <a:pt x="1085" y="1506"/>
                  </a:cubicBezTo>
                  <a:cubicBezTo>
                    <a:pt x="1126" y="1515"/>
                    <a:pt x="1167" y="1519"/>
                    <a:pt x="1208" y="1519"/>
                  </a:cubicBezTo>
                  <a:cubicBezTo>
                    <a:pt x="1447" y="1519"/>
                    <a:pt x="1656" y="1375"/>
                    <a:pt x="1656" y="1107"/>
                  </a:cubicBezTo>
                  <a:cubicBezTo>
                    <a:pt x="1656" y="707"/>
                    <a:pt x="1342" y="394"/>
                    <a:pt x="1056" y="194"/>
                  </a:cubicBezTo>
                  <a:cubicBezTo>
                    <a:pt x="1056" y="194"/>
                    <a:pt x="1028" y="194"/>
                    <a:pt x="1028" y="165"/>
                  </a:cubicBezTo>
                  <a:cubicBezTo>
                    <a:pt x="888" y="78"/>
                    <a:pt x="694" y="1"/>
                    <a:pt x="51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1"/>
            <p:cNvSpPr/>
            <p:nvPr/>
          </p:nvSpPr>
          <p:spPr>
            <a:xfrm>
              <a:off x="1161000" y="1558788"/>
              <a:ext cx="33550" cy="31475"/>
            </a:xfrm>
            <a:custGeom>
              <a:avLst/>
              <a:gdLst/>
              <a:ahLst/>
              <a:cxnLst/>
              <a:rect l="l" t="t" r="r" b="b"/>
              <a:pathLst>
                <a:path w="1342" h="1259" extrusionOk="0">
                  <a:moveTo>
                    <a:pt x="599" y="1"/>
                  </a:moveTo>
                  <a:cubicBezTo>
                    <a:pt x="561" y="1"/>
                    <a:pt x="522" y="8"/>
                    <a:pt x="485" y="24"/>
                  </a:cubicBezTo>
                  <a:cubicBezTo>
                    <a:pt x="371" y="52"/>
                    <a:pt x="286" y="109"/>
                    <a:pt x="200" y="224"/>
                  </a:cubicBezTo>
                  <a:cubicBezTo>
                    <a:pt x="0" y="452"/>
                    <a:pt x="257" y="823"/>
                    <a:pt x="428" y="994"/>
                  </a:cubicBezTo>
                  <a:cubicBezTo>
                    <a:pt x="520" y="1085"/>
                    <a:pt x="822" y="1259"/>
                    <a:pt x="1043" y="1259"/>
                  </a:cubicBezTo>
                  <a:cubicBezTo>
                    <a:pt x="1166" y="1259"/>
                    <a:pt x="1264" y="1205"/>
                    <a:pt x="1284" y="1051"/>
                  </a:cubicBezTo>
                  <a:cubicBezTo>
                    <a:pt x="1341" y="737"/>
                    <a:pt x="1227" y="509"/>
                    <a:pt x="1027" y="252"/>
                  </a:cubicBezTo>
                  <a:cubicBezTo>
                    <a:pt x="935" y="136"/>
                    <a:pt x="766" y="1"/>
                    <a:pt x="59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1"/>
            <p:cNvSpPr/>
            <p:nvPr/>
          </p:nvSpPr>
          <p:spPr>
            <a:xfrm>
              <a:off x="1327900" y="1430263"/>
              <a:ext cx="31425" cy="19850"/>
            </a:xfrm>
            <a:custGeom>
              <a:avLst/>
              <a:gdLst/>
              <a:ahLst/>
              <a:cxnLst/>
              <a:rect l="l" t="t" r="r" b="b"/>
              <a:pathLst>
                <a:path w="1257" h="794" extrusionOk="0">
                  <a:moveTo>
                    <a:pt x="286" y="1"/>
                  </a:moveTo>
                  <a:cubicBezTo>
                    <a:pt x="229" y="1"/>
                    <a:pt x="172" y="29"/>
                    <a:pt x="143" y="86"/>
                  </a:cubicBezTo>
                  <a:cubicBezTo>
                    <a:pt x="115" y="86"/>
                    <a:pt x="115" y="86"/>
                    <a:pt x="115" y="115"/>
                  </a:cubicBezTo>
                  <a:cubicBezTo>
                    <a:pt x="1" y="314"/>
                    <a:pt x="172" y="571"/>
                    <a:pt x="343" y="657"/>
                  </a:cubicBezTo>
                  <a:cubicBezTo>
                    <a:pt x="469" y="740"/>
                    <a:pt x="579" y="793"/>
                    <a:pt x="707" y="793"/>
                  </a:cubicBezTo>
                  <a:cubicBezTo>
                    <a:pt x="754" y="793"/>
                    <a:pt x="803" y="786"/>
                    <a:pt x="857" y="771"/>
                  </a:cubicBezTo>
                  <a:cubicBezTo>
                    <a:pt x="1256" y="628"/>
                    <a:pt x="686" y="58"/>
                    <a:pt x="486" y="29"/>
                  </a:cubicBezTo>
                  <a:cubicBezTo>
                    <a:pt x="400" y="29"/>
                    <a:pt x="343" y="1"/>
                    <a:pt x="28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1"/>
            <p:cNvSpPr/>
            <p:nvPr/>
          </p:nvSpPr>
          <p:spPr>
            <a:xfrm>
              <a:off x="1267525" y="1680163"/>
              <a:ext cx="40200" cy="38075"/>
            </a:xfrm>
            <a:custGeom>
              <a:avLst/>
              <a:gdLst/>
              <a:ahLst/>
              <a:cxnLst/>
              <a:rect l="l" t="t" r="r" b="b"/>
              <a:pathLst>
                <a:path w="1608" h="1523" extrusionOk="0">
                  <a:moveTo>
                    <a:pt x="444" y="0"/>
                  </a:moveTo>
                  <a:cubicBezTo>
                    <a:pt x="209" y="0"/>
                    <a:pt x="0" y="114"/>
                    <a:pt x="19" y="419"/>
                  </a:cubicBezTo>
                  <a:cubicBezTo>
                    <a:pt x="19" y="875"/>
                    <a:pt x="419" y="1275"/>
                    <a:pt x="818" y="1446"/>
                  </a:cubicBezTo>
                  <a:cubicBezTo>
                    <a:pt x="923" y="1493"/>
                    <a:pt x="1046" y="1522"/>
                    <a:pt x="1164" y="1522"/>
                  </a:cubicBezTo>
                  <a:cubicBezTo>
                    <a:pt x="1398" y="1522"/>
                    <a:pt x="1607" y="1408"/>
                    <a:pt x="1588" y="1104"/>
                  </a:cubicBezTo>
                  <a:cubicBezTo>
                    <a:pt x="1588" y="647"/>
                    <a:pt x="1189" y="248"/>
                    <a:pt x="789" y="76"/>
                  </a:cubicBezTo>
                  <a:cubicBezTo>
                    <a:pt x="685" y="29"/>
                    <a:pt x="561" y="0"/>
                    <a:pt x="44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1"/>
            <p:cNvSpPr/>
            <p:nvPr/>
          </p:nvSpPr>
          <p:spPr>
            <a:xfrm>
              <a:off x="775600" y="809988"/>
              <a:ext cx="31825" cy="29650"/>
            </a:xfrm>
            <a:custGeom>
              <a:avLst/>
              <a:gdLst/>
              <a:ahLst/>
              <a:cxnLst/>
              <a:rect l="l" t="t" r="r" b="b"/>
              <a:pathLst>
                <a:path w="1273" h="1186" extrusionOk="0">
                  <a:moveTo>
                    <a:pt x="273" y="0"/>
                  </a:moveTo>
                  <a:cubicBezTo>
                    <a:pt x="113" y="0"/>
                    <a:pt x="0" y="94"/>
                    <a:pt x="9" y="331"/>
                  </a:cubicBezTo>
                  <a:cubicBezTo>
                    <a:pt x="29" y="710"/>
                    <a:pt x="647" y="1186"/>
                    <a:pt x="1009" y="1186"/>
                  </a:cubicBezTo>
                  <a:cubicBezTo>
                    <a:pt x="1165" y="1186"/>
                    <a:pt x="1273" y="1097"/>
                    <a:pt x="1264" y="873"/>
                  </a:cubicBezTo>
                  <a:cubicBezTo>
                    <a:pt x="1245" y="478"/>
                    <a:pt x="636" y="0"/>
                    <a:pt x="27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1"/>
            <p:cNvSpPr/>
            <p:nvPr/>
          </p:nvSpPr>
          <p:spPr>
            <a:xfrm>
              <a:off x="670250" y="842413"/>
              <a:ext cx="31175" cy="29125"/>
            </a:xfrm>
            <a:custGeom>
              <a:avLst/>
              <a:gdLst/>
              <a:ahLst/>
              <a:cxnLst/>
              <a:rect l="l" t="t" r="r" b="b"/>
              <a:pathLst>
                <a:path w="1247" h="1165" extrusionOk="0">
                  <a:moveTo>
                    <a:pt x="343" y="1"/>
                  </a:moveTo>
                  <a:cubicBezTo>
                    <a:pt x="165" y="1"/>
                    <a:pt x="0" y="90"/>
                    <a:pt x="0" y="318"/>
                  </a:cubicBezTo>
                  <a:cubicBezTo>
                    <a:pt x="29" y="660"/>
                    <a:pt x="343" y="974"/>
                    <a:pt x="628" y="1117"/>
                  </a:cubicBezTo>
                  <a:cubicBezTo>
                    <a:pt x="713" y="1145"/>
                    <a:pt x="812" y="1164"/>
                    <a:pt x="904" y="1164"/>
                  </a:cubicBezTo>
                  <a:cubicBezTo>
                    <a:pt x="1088" y="1164"/>
                    <a:pt x="1246" y="1088"/>
                    <a:pt x="1227" y="860"/>
                  </a:cubicBezTo>
                  <a:cubicBezTo>
                    <a:pt x="1227" y="489"/>
                    <a:pt x="913" y="175"/>
                    <a:pt x="599" y="61"/>
                  </a:cubicBezTo>
                  <a:cubicBezTo>
                    <a:pt x="523" y="23"/>
                    <a:pt x="431" y="1"/>
                    <a:pt x="34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1"/>
            <p:cNvSpPr/>
            <p:nvPr/>
          </p:nvSpPr>
          <p:spPr>
            <a:xfrm>
              <a:off x="655250" y="742963"/>
              <a:ext cx="41075" cy="33825"/>
            </a:xfrm>
            <a:custGeom>
              <a:avLst/>
              <a:gdLst/>
              <a:ahLst/>
              <a:cxnLst/>
              <a:rect l="l" t="t" r="r" b="b"/>
              <a:pathLst>
                <a:path w="1643" h="1353" extrusionOk="0">
                  <a:moveTo>
                    <a:pt x="549" y="1"/>
                  </a:moveTo>
                  <a:cubicBezTo>
                    <a:pt x="443" y="1"/>
                    <a:pt x="343" y="39"/>
                    <a:pt x="258" y="130"/>
                  </a:cubicBezTo>
                  <a:cubicBezTo>
                    <a:pt x="1" y="387"/>
                    <a:pt x="229" y="787"/>
                    <a:pt x="515" y="1043"/>
                  </a:cubicBezTo>
                  <a:cubicBezTo>
                    <a:pt x="630" y="1135"/>
                    <a:pt x="726" y="1209"/>
                    <a:pt x="819" y="1249"/>
                  </a:cubicBezTo>
                  <a:lnTo>
                    <a:pt x="819" y="1249"/>
                  </a:lnTo>
                  <a:cubicBezTo>
                    <a:pt x="830" y="1256"/>
                    <a:pt x="843" y="1263"/>
                    <a:pt x="857" y="1272"/>
                  </a:cubicBezTo>
                  <a:cubicBezTo>
                    <a:pt x="885" y="1272"/>
                    <a:pt x="885" y="1272"/>
                    <a:pt x="885" y="1300"/>
                  </a:cubicBezTo>
                  <a:cubicBezTo>
                    <a:pt x="974" y="1336"/>
                    <a:pt x="1056" y="1353"/>
                    <a:pt x="1131" y="1353"/>
                  </a:cubicBezTo>
                  <a:cubicBezTo>
                    <a:pt x="1467" y="1353"/>
                    <a:pt x="1643" y="1017"/>
                    <a:pt x="1456" y="644"/>
                  </a:cubicBezTo>
                  <a:cubicBezTo>
                    <a:pt x="1324" y="424"/>
                    <a:pt x="904" y="1"/>
                    <a:pt x="54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1"/>
            <p:cNvSpPr/>
            <p:nvPr/>
          </p:nvSpPr>
          <p:spPr>
            <a:xfrm>
              <a:off x="755550" y="702388"/>
              <a:ext cx="33125" cy="30000"/>
            </a:xfrm>
            <a:custGeom>
              <a:avLst/>
              <a:gdLst/>
              <a:ahLst/>
              <a:cxnLst/>
              <a:rect l="l" t="t" r="r" b="b"/>
              <a:pathLst>
                <a:path w="1325" h="1200" extrusionOk="0">
                  <a:moveTo>
                    <a:pt x="414" y="0"/>
                  </a:moveTo>
                  <a:cubicBezTo>
                    <a:pt x="101" y="0"/>
                    <a:pt x="0" y="329"/>
                    <a:pt x="155" y="612"/>
                  </a:cubicBezTo>
                  <a:lnTo>
                    <a:pt x="212" y="669"/>
                  </a:lnTo>
                  <a:cubicBezTo>
                    <a:pt x="325" y="878"/>
                    <a:pt x="716" y="1200"/>
                    <a:pt x="991" y="1200"/>
                  </a:cubicBezTo>
                  <a:cubicBezTo>
                    <a:pt x="1130" y="1200"/>
                    <a:pt x="1239" y="1117"/>
                    <a:pt x="1267" y="897"/>
                  </a:cubicBezTo>
                  <a:cubicBezTo>
                    <a:pt x="1267" y="869"/>
                    <a:pt x="1267" y="840"/>
                    <a:pt x="1267" y="840"/>
                  </a:cubicBezTo>
                  <a:cubicBezTo>
                    <a:pt x="1324" y="469"/>
                    <a:pt x="839" y="70"/>
                    <a:pt x="526" y="13"/>
                  </a:cubicBezTo>
                  <a:cubicBezTo>
                    <a:pt x="486" y="4"/>
                    <a:pt x="449" y="0"/>
                    <a:pt x="4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1"/>
            <p:cNvSpPr/>
            <p:nvPr/>
          </p:nvSpPr>
          <p:spPr>
            <a:xfrm>
              <a:off x="718750" y="802563"/>
              <a:ext cx="23550" cy="24950"/>
            </a:xfrm>
            <a:custGeom>
              <a:avLst/>
              <a:gdLst/>
              <a:ahLst/>
              <a:cxnLst/>
              <a:rect l="l" t="t" r="r" b="b"/>
              <a:pathLst>
                <a:path w="942" h="998" extrusionOk="0">
                  <a:moveTo>
                    <a:pt x="252" y="0"/>
                  </a:moveTo>
                  <a:cubicBezTo>
                    <a:pt x="171" y="0"/>
                    <a:pt x="101" y="41"/>
                    <a:pt x="57" y="143"/>
                  </a:cubicBezTo>
                  <a:cubicBezTo>
                    <a:pt x="0" y="314"/>
                    <a:pt x="57" y="457"/>
                    <a:pt x="114" y="599"/>
                  </a:cubicBezTo>
                  <a:cubicBezTo>
                    <a:pt x="202" y="731"/>
                    <a:pt x="458" y="997"/>
                    <a:pt x="663" y="997"/>
                  </a:cubicBezTo>
                  <a:cubicBezTo>
                    <a:pt x="724" y="997"/>
                    <a:pt x="781" y="973"/>
                    <a:pt x="828" y="913"/>
                  </a:cubicBezTo>
                  <a:cubicBezTo>
                    <a:pt x="942" y="799"/>
                    <a:pt x="942" y="657"/>
                    <a:pt x="885" y="514"/>
                  </a:cubicBezTo>
                  <a:cubicBezTo>
                    <a:pt x="821" y="344"/>
                    <a:pt x="489" y="0"/>
                    <a:pt x="25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1"/>
            <p:cNvSpPr/>
            <p:nvPr/>
          </p:nvSpPr>
          <p:spPr>
            <a:xfrm>
              <a:off x="742275" y="924038"/>
              <a:ext cx="33150" cy="32425"/>
            </a:xfrm>
            <a:custGeom>
              <a:avLst/>
              <a:gdLst/>
              <a:ahLst/>
              <a:cxnLst/>
              <a:rect l="l" t="t" r="r" b="b"/>
              <a:pathLst>
                <a:path w="1326" h="1297" extrusionOk="0">
                  <a:moveTo>
                    <a:pt x="380" y="0"/>
                  </a:moveTo>
                  <a:cubicBezTo>
                    <a:pt x="246" y="0"/>
                    <a:pt x="119" y="44"/>
                    <a:pt x="86" y="191"/>
                  </a:cubicBezTo>
                  <a:cubicBezTo>
                    <a:pt x="86" y="220"/>
                    <a:pt x="86" y="277"/>
                    <a:pt x="58" y="306"/>
                  </a:cubicBezTo>
                  <a:cubicBezTo>
                    <a:pt x="1" y="677"/>
                    <a:pt x="258" y="962"/>
                    <a:pt x="514" y="1162"/>
                  </a:cubicBezTo>
                  <a:cubicBezTo>
                    <a:pt x="641" y="1252"/>
                    <a:pt x="772" y="1296"/>
                    <a:pt x="889" y="1296"/>
                  </a:cubicBezTo>
                  <a:cubicBezTo>
                    <a:pt x="1142" y="1296"/>
                    <a:pt x="1325" y="1087"/>
                    <a:pt x="1228" y="677"/>
                  </a:cubicBezTo>
                  <a:cubicBezTo>
                    <a:pt x="1171" y="391"/>
                    <a:pt x="885" y="163"/>
                    <a:pt x="657" y="49"/>
                  </a:cubicBezTo>
                  <a:cubicBezTo>
                    <a:pt x="584" y="25"/>
                    <a:pt x="480" y="0"/>
                    <a:pt x="38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1"/>
            <p:cNvSpPr/>
            <p:nvPr/>
          </p:nvSpPr>
          <p:spPr>
            <a:xfrm>
              <a:off x="885650" y="874738"/>
              <a:ext cx="27725" cy="21000"/>
            </a:xfrm>
            <a:custGeom>
              <a:avLst/>
              <a:gdLst/>
              <a:ahLst/>
              <a:cxnLst/>
              <a:rect l="l" t="t" r="r" b="b"/>
              <a:pathLst>
                <a:path w="1109" h="840" extrusionOk="0">
                  <a:moveTo>
                    <a:pt x="349" y="0"/>
                  </a:moveTo>
                  <a:cubicBezTo>
                    <a:pt x="263" y="0"/>
                    <a:pt x="196" y="46"/>
                    <a:pt x="172" y="166"/>
                  </a:cubicBezTo>
                  <a:lnTo>
                    <a:pt x="172" y="195"/>
                  </a:lnTo>
                  <a:cubicBezTo>
                    <a:pt x="1" y="337"/>
                    <a:pt x="315" y="651"/>
                    <a:pt x="429" y="708"/>
                  </a:cubicBezTo>
                  <a:cubicBezTo>
                    <a:pt x="457" y="708"/>
                    <a:pt x="457" y="737"/>
                    <a:pt x="486" y="737"/>
                  </a:cubicBezTo>
                  <a:cubicBezTo>
                    <a:pt x="574" y="808"/>
                    <a:pt x="674" y="840"/>
                    <a:pt x="763" y="840"/>
                  </a:cubicBezTo>
                  <a:cubicBezTo>
                    <a:pt x="961" y="840"/>
                    <a:pt x="1109" y="679"/>
                    <a:pt x="971" y="423"/>
                  </a:cubicBezTo>
                  <a:cubicBezTo>
                    <a:pt x="909" y="300"/>
                    <a:pt x="568" y="0"/>
                    <a:pt x="34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1"/>
            <p:cNvSpPr/>
            <p:nvPr/>
          </p:nvSpPr>
          <p:spPr>
            <a:xfrm>
              <a:off x="924175" y="807488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87" y="1"/>
                  </a:moveTo>
                  <a:cubicBezTo>
                    <a:pt x="96" y="1"/>
                    <a:pt x="29" y="50"/>
                    <a:pt x="29" y="174"/>
                  </a:cubicBezTo>
                  <a:cubicBezTo>
                    <a:pt x="1" y="231"/>
                    <a:pt x="29" y="288"/>
                    <a:pt x="29" y="345"/>
                  </a:cubicBezTo>
                  <a:cubicBezTo>
                    <a:pt x="29" y="506"/>
                    <a:pt x="204" y="691"/>
                    <a:pt x="366" y="691"/>
                  </a:cubicBezTo>
                  <a:cubicBezTo>
                    <a:pt x="378" y="691"/>
                    <a:pt x="389" y="690"/>
                    <a:pt x="400" y="688"/>
                  </a:cubicBezTo>
                  <a:cubicBezTo>
                    <a:pt x="543" y="688"/>
                    <a:pt x="628" y="659"/>
                    <a:pt x="685" y="545"/>
                  </a:cubicBezTo>
                  <a:cubicBezTo>
                    <a:pt x="787" y="302"/>
                    <a:pt x="412" y="1"/>
                    <a:pt x="18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1"/>
            <p:cNvSpPr/>
            <p:nvPr/>
          </p:nvSpPr>
          <p:spPr>
            <a:xfrm>
              <a:off x="825950" y="848538"/>
              <a:ext cx="26025" cy="20925"/>
            </a:xfrm>
            <a:custGeom>
              <a:avLst/>
              <a:gdLst/>
              <a:ahLst/>
              <a:cxnLst/>
              <a:rect l="l" t="t" r="r" b="b"/>
              <a:pathLst>
                <a:path w="1041" h="837" extrusionOk="0">
                  <a:moveTo>
                    <a:pt x="613" y="0"/>
                  </a:moveTo>
                  <a:cubicBezTo>
                    <a:pt x="586" y="0"/>
                    <a:pt x="559" y="5"/>
                    <a:pt x="534" y="16"/>
                  </a:cubicBezTo>
                  <a:cubicBezTo>
                    <a:pt x="506" y="16"/>
                    <a:pt x="477" y="44"/>
                    <a:pt x="449" y="44"/>
                  </a:cubicBezTo>
                  <a:cubicBezTo>
                    <a:pt x="435" y="44"/>
                    <a:pt x="422" y="43"/>
                    <a:pt x="409" y="43"/>
                  </a:cubicBezTo>
                  <a:cubicBezTo>
                    <a:pt x="1" y="43"/>
                    <a:pt x="142" y="478"/>
                    <a:pt x="363" y="672"/>
                  </a:cubicBezTo>
                  <a:cubicBezTo>
                    <a:pt x="458" y="767"/>
                    <a:pt x="618" y="837"/>
                    <a:pt x="751" y="837"/>
                  </a:cubicBezTo>
                  <a:cubicBezTo>
                    <a:pt x="896" y="837"/>
                    <a:pt x="1007" y="753"/>
                    <a:pt x="962" y="529"/>
                  </a:cubicBezTo>
                  <a:cubicBezTo>
                    <a:pt x="962" y="501"/>
                    <a:pt x="962" y="472"/>
                    <a:pt x="991" y="444"/>
                  </a:cubicBezTo>
                  <a:cubicBezTo>
                    <a:pt x="1041" y="244"/>
                    <a:pt x="806" y="0"/>
                    <a:pt x="61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1"/>
            <p:cNvSpPr/>
            <p:nvPr/>
          </p:nvSpPr>
          <p:spPr>
            <a:xfrm>
              <a:off x="840000" y="717338"/>
              <a:ext cx="25700" cy="23725"/>
            </a:xfrm>
            <a:custGeom>
              <a:avLst/>
              <a:gdLst/>
              <a:ahLst/>
              <a:cxnLst/>
              <a:rect l="l" t="t" r="r" b="b"/>
              <a:pathLst>
                <a:path w="1028" h="949" extrusionOk="0">
                  <a:moveTo>
                    <a:pt x="306" y="0"/>
                  </a:moveTo>
                  <a:cubicBezTo>
                    <a:pt x="149" y="0"/>
                    <a:pt x="1" y="75"/>
                    <a:pt x="1" y="271"/>
                  </a:cubicBezTo>
                  <a:cubicBezTo>
                    <a:pt x="29" y="556"/>
                    <a:pt x="286" y="813"/>
                    <a:pt x="514" y="898"/>
                  </a:cubicBezTo>
                  <a:cubicBezTo>
                    <a:pt x="585" y="929"/>
                    <a:pt x="670" y="948"/>
                    <a:pt x="750" y="948"/>
                  </a:cubicBezTo>
                  <a:cubicBezTo>
                    <a:pt x="897" y="948"/>
                    <a:pt x="1028" y="883"/>
                    <a:pt x="1028" y="699"/>
                  </a:cubicBezTo>
                  <a:cubicBezTo>
                    <a:pt x="999" y="413"/>
                    <a:pt x="743" y="157"/>
                    <a:pt x="514" y="43"/>
                  </a:cubicBezTo>
                  <a:cubicBezTo>
                    <a:pt x="452" y="16"/>
                    <a:pt x="378" y="0"/>
                    <a:pt x="30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1"/>
            <p:cNvSpPr/>
            <p:nvPr/>
          </p:nvSpPr>
          <p:spPr>
            <a:xfrm>
              <a:off x="835100" y="561338"/>
              <a:ext cx="38450" cy="29825"/>
            </a:xfrm>
            <a:custGeom>
              <a:avLst/>
              <a:gdLst/>
              <a:ahLst/>
              <a:cxnLst/>
              <a:rect l="l" t="t" r="r" b="b"/>
              <a:pathLst>
                <a:path w="1538" h="1193" extrusionOk="0">
                  <a:moveTo>
                    <a:pt x="406" y="0"/>
                  </a:moveTo>
                  <a:cubicBezTo>
                    <a:pt x="218" y="0"/>
                    <a:pt x="1" y="94"/>
                    <a:pt x="26" y="319"/>
                  </a:cubicBezTo>
                  <a:lnTo>
                    <a:pt x="26" y="376"/>
                  </a:lnTo>
                  <a:cubicBezTo>
                    <a:pt x="83" y="776"/>
                    <a:pt x="397" y="1061"/>
                    <a:pt x="767" y="1147"/>
                  </a:cubicBezTo>
                  <a:cubicBezTo>
                    <a:pt x="767" y="1175"/>
                    <a:pt x="796" y="1175"/>
                    <a:pt x="825" y="1175"/>
                  </a:cubicBezTo>
                  <a:cubicBezTo>
                    <a:pt x="866" y="1187"/>
                    <a:pt x="905" y="1193"/>
                    <a:pt x="942" y="1193"/>
                  </a:cubicBezTo>
                  <a:cubicBezTo>
                    <a:pt x="1081" y="1193"/>
                    <a:pt x="1185" y="1111"/>
                    <a:pt x="1252" y="976"/>
                  </a:cubicBezTo>
                  <a:lnTo>
                    <a:pt x="1252" y="976"/>
                  </a:lnTo>
                  <a:cubicBezTo>
                    <a:pt x="1238" y="1004"/>
                    <a:pt x="1238" y="1018"/>
                    <a:pt x="1245" y="1018"/>
                  </a:cubicBezTo>
                  <a:cubicBezTo>
                    <a:pt x="1252" y="1018"/>
                    <a:pt x="1267" y="1004"/>
                    <a:pt x="1281" y="976"/>
                  </a:cubicBezTo>
                  <a:cubicBezTo>
                    <a:pt x="1538" y="662"/>
                    <a:pt x="1081" y="262"/>
                    <a:pt x="825" y="120"/>
                  </a:cubicBezTo>
                  <a:cubicBezTo>
                    <a:pt x="710" y="63"/>
                    <a:pt x="596" y="34"/>
                    <a:pt x="482" y="5"/>
                  </a:cubicBezTo>
                  <a:cubicBezTo>
                    <a:pt x="458" y="2"/>
                    <a:pt x="432" y="0"/>
                    <a:pt x="40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1"/>
            <p:cNvSpPr/>
            <p:nvPr/>
          </p:nvSpPr>
          <p:spPr>
            <a:xfrm>
              <a:off x="732300" y="605063"/>
              <a:ext cx="38550" cy="37750"/>
            </a:xfrm>
            <a:custGeom>
              <a:avLst/>
              <a:gdLst/>
              <a:ahLst/>
              <a:cxnLst/>
              <a:rect l="l" t="t" r="r" b="b"/>
              <a:pathLst>
                <a:path w="1542" h="1510" extrusionOk="0">
                  <a:moveTo>
                    <a:pt x="400" y="0"/>
                  </a:moveTo>
                  <a:cubicBezTo>
                    <a:pt x="296" y="0"/>
                    <a:pt x="197" y="30"/>
                    <a:pt x="143" y="111"/>
                  </a:cubicBezTo>
                  <a:cubicBezTo>
                    <a:pt x="115" y="140"/>
                    <a:pt x="115" y="168"/>
                    <a:pt x="86" y="197"/>
                  </a:cubicBezTo>
                  <a:cubicBezTo>
                    <a:pt x="0" y="311"/>
                    <a:pt x="0" y="425"/>
                    <a:pt x="0" y="539"/>
                  </a:cubicBezTo>
                  <a:cubicBezTo>
                    <a:pt x="0" y="853"/>
                    <a:pt x="229" y="1167"/>
                    <a:pt x="485" y="1309"/>
                  </a:cubicBezTo>
                  <a:cubicBezTo>
                    <a:pt x="685" y="1424"/>
                    <a:pt x="856" y="1509"/>
                    <a:pt x="1113" y="1509"/>
                  </a:cubicBezTo>
                  <a:cubicBezTo>
                    <a:pt x="1427" y="1509"/>
                    <a:pt x="1541" y="1195"/>
                    <a:pt x="1456" y="938"/>
                  </a:cubicBezTo>
                  <a:cubicBezTo>
                    <a:pt x="1399" y="824"/>
                    <a:pt x="1370" y="739"/>
                    <a:pt x="1313" y="625"/>
                  </a:cubicBezTo>
                  <a:cubicBezTo>
                    <a:pt x="1227" y="396"/>
                    <a:pt x="971" y="168"/>
                    <a:pt x="714" y="83"/>
                  </a:cubicBezTo>
                  <a:cubicBezTo>
                    <a:pt x="639" y="37"/>
                    <a:pt x="516" y="0"/>
                    <a:pt x="40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1"/>
            <p:cNvSpPr/>
            <p:nvPr/>
          </p:nvSpPr>
          <p:spPr>
            <a:xfrm>
              <a:off x="630425" y="930563"/>
              <a:ext cx="47150" cy="30400"/>
            </a:xfrm>
            <a:custGeom>
              <a:avLst/>
              <a:gdLst/>
              <a:ahLst/>
              <a:cxnLst/>
              <a:rect l="l" t="t" r="r" b="b"/>
              <a:pathLst>
                <a:path w="1886" h="1216" extrusionOk="0">
                  <a:moveTo>
                    <a:pt x="735" y="1"/>
                  </a:moveTo>
                  <a:cubicBezTo>
                    <a:pt x="674" y="1"/>
                    <a:pt x="616" y="14"/>
                    <a:pt x="566" y="45"/>
                  </a:cubicBezTo>
                  <a:lnTo>
                    <a:pt x="509" y="73"/>
                  </a:lnTo>
                  <a:cubicBezTo>
                    <a:pt x="1" y="388"/>
                    <a:pt x="683" y="1216"/>
                    <a:pt x="1216" y="1216"/>
                  </a:cubicBezTo>
                  <a:cubicBezTo>
                    <a:pt x="1311" y="1216"/>
                    <a:pt x="1401" y="1189"/>
                    <a:pt x="1479" y="1129"/>
                  </a:cubicBezTo>
                  <a:cubicBezTo>
                    <a:pt x="1479" y="1100"/>
                    <a:pt x="1508" y="1100"/>
                    <a:pt x="1508" y="1072"/>
                  </a:cubicBezTo>
                  <a:cubicBezTo>
                    <a:pt x="1885" y="770"/>
                    <a:pt x="1196" y="1"/>
                    <a:pt x="73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1"/>
            <p:cNvSpPr/>
            <p:nvPr/>
          </p:nvSpPr>
          <p:spPr>
            <a:xfrm>
              <a:off x="591575" y="1007238"/>
              <a:ext cx="14700" cy="13650"/>
            </a:xfrm>
            <a:custGeom>
              <a:avLst/>
              <a:gdLst/>
              <a:ahLst/>
              <a:cxnLst/>
              <a:rect l="l" t="t" r="r" b="b"/>
              <a:pathLst>
                <a:path w="588" h="546" extrusionOk="0">
                  <a:moveTo>
                    <a:pt x="120" y="1"/>
                  </a:moveTo>
                  <a:cubicBezTo>
                    <a:pt x="48" y="1"/>
                    <a:pt x="0" y="42"/>
                    <a:pt x="9" y="145"/>
                  </a:cubicBezTo>
                  <a:cubicBezTo>
                    <a:pt x="9" y="324"/>
                    <a:pt x="301" y="546"/>
                    <a:pt x="468" y="546"/>
                  </a:cubicBezTo>
                  <a:cubicBezTo>
                    <a:pt x="540" y="546"/>
                    <a:pt x="588" y="505"/>
                    <a:pt x="579" y="401"/>
                  </a:cubicBezTo>
                  <a:cubicBezTo>
                    <a:pt x="579" y="222"/>
                    <a:pt x="286" y="1"/>
                    <a:pt x="12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1"/>
            <p:cNvSpPr/>
            <p:nvPr/>
          </p:nvSpPr>
          <p:spPr>
            <a:xfrm>
              <a:off x="1274400" y="814613"/>
              <a:ext cx="31175" cy="29425"/>
            </a:xfrm>
            <a:custGeom>
              <a:avLst/>
              <a:gdLst/>
              <a:ahLst/>
              <a:cxnLst/>
              <a:rect l="l" t="t" r="r" b="b"/>
              <a:pathLst>
                <a:path w="1247" h="1177" extrusionOk="0">
                  <a:moveTo>
                    <a:pt x="343" y="0"/>
                  </a:moveTo>
                  <a:cubicBezTo>
                    <a:pt x="166" y="0"/>
                    <a:pt x="1" y="89"/>
                    <a:pt x="1" y="317"/>
                  </a:cubicBezTo>
                  <a:cubicBezTo>
                    <a:pt x="1" y="688"/>
                    <a:pt x="315" y="1002"/>
                    <a:pt x="629" y="1116"/>
                  </a:cubicBezTo>
                  <a:cubicBezTo>
                    <a:pt x="714" y="1154"/>
                    <a:pt x="813" y="1176"/>
                    <a:pt x="904" y="1176"/>
                  </a:cubicBezTo>
                  <a:cubicBezTo>
                    <a:pt x="1088" y="1176"/>
                    <a:pt x="1247" y="1088"/>
                    <a:pt x="1228" y="859"/>
                  </a:cubicBezTo>
                  <a:cubicBezTo>
                    <a:pt x="1228" y="517"/>
                    <a:pt x="914" y="203"/>
                    <a:pt x="600" y="60"/>
                  </a:cubicBezTo>
                  <a:cubicBezTo>
                    <a:pt x="524" y="22"/>
                    <a:pt x="432" y="0"/>
                    <a:pt x="34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1"/>
            <p:cNvSpPr/>
            <p:nvPr/>
          </p:nvSpPr>
          <p:spPr>
            <a:xfrm>
              <a:off x="1322200" y="910213"/>
              <a:ext cx="32100" cy="26625"/>
            </a:xfrm>
            <a:custGeom>
              <a:avLst/>
              <a:gdLst/>
              <a:ahLst/>
              <a:cxnLst/>
              <a:rect l="l" t="t" r="r" b="b"/>
              <a:pathLst>
                <a:path w="1284" h="1065" extrusionOk="0">
                  <a:moveTo>
                    <a:pt x="390" y="1"/>
                  </a:moveTo>
                  <a:cubicBezTo>
                    <a:pt x="374" y="1"/>
                    <a:pt x="359" y="1"/>
                    <a:pt x="343" y="3"/>
                  </a:cubicBezTo>
                  <a:cubicBezTo>
                    <a:pt x="172" y="3"/>
                    <a:pt x="1" y="88"/>
                    <a:pt x="1" y="288"/>
                  </a:cubicBezTo>
                  <a:cubicBezTo>
                    <a:pt x="29" y="545"/>
                    <a:pt x="229" y="744"/>
                    <a:pt x="429" y="916"/>
                  </a:cubicBezTo>
                  <a:cubicBezTo>
                    <a:pt x="486" y="944"/>
                    <a:pt x="571" y="1001"/>
                    <a:pt x="657" y="1030"/>
                  </a:cubicBezTo>
                  <a:cubicBezTo>
                    <a:pt x="729" y="1052"/>
                    <a:pt x="808" y="1064"/>
                    <a:pt x="882" y="1064"/>
                  </a:cubicBezTo>
                  <a:cubicBezTo>
                    <a:pt x="1100" y="1064"/>
                    <a:pt x="1284" y="957"/>
                    <a:pt x="1199" y="659"/>
                  </a:cubicBezTo>
                  <a:cubicBezTo>
                    <a:pt x="1090" y="304"/>
                    <a:pt x="745" y="1"/>
                    <a:pt x="39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1"/>
            <p:cNvSpPr/>
            <p:nvPr/>
          </p:nvSpPr>
          <p:spPr>
            <a:xfrm>
              <a:off x="1369775" y="838413"/>
              <a:ext cx="19000" cy="18200"/>
            </a:xfrm>
            <a:custGeom>
              <a:avLst/>
              <a:gdLst/>
              <a:ahLst/>
              <a:cxnLst/>
              <a:rect l="l" t="t" r="r" b="b"/>
              <a:pathLst>
                <a:path w="760" h="728" extrusionOk="0">
                  <a:moveTo>
                    <a:pt x="152" y="1"/>
                  </a:moveTo>
                  <a:cubicBezTo>
                    <a:pt x="62" y="1"/>
                    <a:pt x="1" y="55"/>
                    <a:pt x="9" y="193"/>
                  </a:cubicBezTo>
                  <a:cubicBezTo>
                    <a:pt x="9" y="432"/>
                    <a:pt x="386" y="727"/>
                    <a:pt x="603" y="727"/>
                  </a:cubicBezTo>
                  <a:cubicBezTo>
                    <a:pt x="696" y="727"/>
                    <a:pt x="760" y="672"/>
                    <a:pt x="751" y="535"/>
                  </a:cubicBezTo>
                  <a:cubicBezTo>
                    <a:pt x="731" y="296"/>
                    <a:pt x="363" y="1"/>
                    <a:pt x="15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1"/>
            <p:cNvSpPr/>
            <p:nvPr/>
          </p:nvSpPr>
          <p:spPr>
            <a:xfrm>
              <a:off x="1238275" y="887388"/>
              <a:ext cx="34725" cy="32700"/>
            </a:xfrm>
            <a:custGeom>
              <a:avLst/>
              <a:gdLst/>
              <a:ahLst/>
              <a:cxnLst/>
              <a:rect l="l" t="t" r="r" b="b"/>
              <a:pathLst>
                <a:path w="1389" h="1308" extrusionOk="0">
                  <a:moveTo>
                    <a:pt x="392" y="0"/>
                  </a:moveTo>
                  <a:cubicBezTo>
                    <a:pt x="188" y="0"/>
                    <a:pt x="0" y="95"/>
                    <a:pt x="19" y="345"/>
                  </a:cubicBezTo>
                  <a:cubicBezTo>
                    <a:pt x="19" y="744"/>
                    <a:pt x="362" y="1087"/>
                    <a:pt x="704" y="1230"/>
                  </a:cubicBezTo>
                  <a:cubicBezTo>
                    <a:pt x="803" y="1279"/>
                    <a:pt x="916" y="1308"/>
                    <a:pt x="1020" y="1308"/>
                  </a:cubicBezTo>
                  <a:cubicBezTo>
                    <a:pt x="1218" y="1308"/>
                    <a:pt x="1389" y="1205"/>
                    <a:pt x="1389" y="944"/>
                  </a:cubicBezTo>
                  <a:cubicBezTo>
                    <a:pt x="1360" y="573"/>
                    <a:pt x="1018" y="202"/>
                    <a:pt x="676" y="60"/>
                  </a:cubicBezTo>
                  <a:cubicBezTo>
                    <a:pt x="592" y="23"/>
                    <a:pt x="490" y="0"/>
                    <a:pt x="39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1"/>
            <p:cNvSpPr/>
            <p:nvPr/>
          </p:nvSpPr>
          <p:spPr>
            <a:xfrm>
              <a:off x="1259425" y="979413"/>
              <a:ext cx="29450" cy="23275"/>
            </a:xfrm>
            <a:custGeom>
              <a:avLst/>
              <a:gdLst/>
              <a:ahLst/>
              <a:cxnLst/>
              <a:rect l="l" t="t" r="r" b="b"/>
              <a:pathLst>
                <a:path w="1178" h="931" extrusionOk="0">
                  <a:moveTo>
                    <a:pt x="460" y="1"/>
                  </a:moveTo>
                  <a:cubicBezTo>
                    <a:pt x="450" y="1"/>
                    <a:pt x="439" y="1"/>
                    <a:pt x="429" y="2"/>
                  </a:cubicBezTo>
                  <a:cubicBezTo>
                    <a:pt x="400" y="2"/>
                    <a:pt x="372" y="2"/>
                    <a:pt x="315" y="31"/>
                  </a:cubicBezTo>
                  <a:cubicBezTo>
                    <a:pt x="315" y="31"/>
                    <a:pt x="286" y="59"/>
                    <a:pt x="258" y="59"/>
                  </a:cubicBezTo>
                  <a:cubicBezTo>
                    <a:pt x="1" y="231"/>
                    <a:pt x="200" y="516"/>
                    <a:pt x="372" y="687"/>
                  </a:cubicBezTo>
                  <a:cubicBezTo>
                    <a:pt x="457" y="773"/>
                    <a:pt x="543" y="830"/>
                    <a:pt x="657" y="887"/>
                  </a:cubicBezTo>
                  <a:cubicBezTo>
                    <a:pt x="722" y="916"/>
                    <a:pt x="789" y="930"/>
                    <a:pt x="852" y="930"/>
                  </a:cubicBezTo>
                  <a:cubicBezTo>
                    <a:pt x="1035" y="930"/>
                    <a:pt x="1177" y="807"/>
                    <a:pt x="1113" y="573"/>
                  </a:cubicBezTo>
                  <a:cubicBezTo>
                    <a:pt x="1059" y="353"/>
                    <a:pt x="739" y="1"/>
                    <a:pt x="46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1"/>
            <p:cNvSpPr/>
            <p:nvPr/>
          </p:nvSpPr>
          <p:spPr>
            <a:xfrm>
              <a:off x="1146975" y="795663"/>
              <a:ext cx="32600" cy="33750"/>
            </a:xfrm>
            <a:custGeom>
              <a:avLst/>
              <a:gdLst/>
              <a:ahLst/>
              <a:cxnLst/>
              <a:rect l="l" t="t" r="r" b="b"/>
              <a:pathLst>
                <a:path w="1304" h="1350" extrusionOk="0">
                  <a:moveTo>
                    <a:pt x="376" y="1"/>
                  </a:moveTo>
                  <a:cubicBezTo>
                    <a:pt x="184" y="1"/>
                    <a:pt x="0" y="77"/>
                    <a:pt x="19" y="305"/>
                  </a:cubicBezTo>
                  <a:cubicBezTo>
                    <a:pt x="48" y="419"/>
                    <a:pt x="76" y="533"/>
                    <a:pt x="105" y="619"/>
                  </a:cubicBezTo>
                  <a:cubicBezTo>
                    <a:pt x="168" y="851"/>
                    <a:pt x="654" y="1349"/>
                    <a:pt x="983" y="1349"/>
                  </a:cubicBezTo>
                  <a:cubicBezTo>
                    <a:pt x="1098" y="1349"/>
                    <a:pt x="1194" y="1288"/>
                    <a:pt x="1246" y="1132"/>
                  </a:cubicBezTo>
                  <a:cubicBezTo>
                    <a:pt x="1275" y="1047"/>
                    <a:pt x="1275" y="961"/>
                    <a:pt x="1303" y="875"/>
                  </a:cubicBezTo>
                  <a:cubicBezTo>
                    <a:pt x="1303" y="505"/>
                    <a:pt x="932" y="162"/>
                    <a:pt x="647" y="48"/>
                  </a:cubicBezTo>
                  <a:cubicBezTo>
                    <a:pt x="571" y="20"/>
                    <a:pt x="473" y="1"/>
                    <a:pt x="37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1"/>
            <p:cNvSpPr/>
            <p:nvPr/>
          </p:nvSpPr>
          <p:spPr>
            <a:xfrm>
              <a:off x="1297225" y="758388"/>
              <a:ext cx="27350" cy="25125"/>
            </a:xfrm>
            <a:custGeom>
              <a:avLst/>
              <a:gdLst/>
              <a:ahLst/>
              <a:cxnLst/>
              <a:rect l="l" t="t" r="r" b="b"/>
              <a:pathLst>
                <a:path w="1094" h="1005" extrusionOk="0">
                  <a:moveTo>
                    <a:pt x="241" y="1"/>
                  </a:moveTo>
                  <a:cubicBezTo>
                    <a:pt x="101" y="1"/>
                    <a:pt x="1" y="81"/>
                    <a:pt x="1" y="284"/>
                  </a:cubicBezTo>
                  <a:cubicBezTo>
                    <a:pt x="21" y="602"/>
                    <a:pt x="556" y="1005"/>
                    <a:pt x="867" y="1005"/>
                  </a:cubicBezTo>
                  <a:cubicBezTo>
                    <a:pt x="1001" y="1005"/>
                    <a:pt x="1094" y="930"/>
                    <a:pt x="1085" y="740"/>
                  </a:cubicBezTo>
                  <a:cubicBezTo>
                    <a:pt x="1065" y="405"/>
                    <a:pt x="554" y="1"/>
                    <a:pt x="24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1"/>
            <p:cNvSpPr/>
            <p:nvPr/>
          </p:nvSpPr>
          <p:spPr>
            <a:xfrm>
              <a:off x="1431425" y="874163"/>
              <a:ext cx="23475" cy="19425"/>
            </a:xfrm>
            <a:custGeom>
              <a:avLst/>
              <a:gdLst/>
              <a:ahLst/>
              <a:cxnLst/>
              <a:rect l="l" t="t" r="r" b="b"/>
              <a:pathLst>
                <a:path w="939" h="777" extrusionOk="0">
                  <a:moveTo>
                    <a:pt x="204" y="0"/>
                  </a:moveTo>
                  <a:cubicBezTo>
                    <a:pt x="12" y="0"/>
                    <a:pt x="1" y="261"/>
                    <a:pt x="140" y="446"/>
                  </a:cubicBezTo>
                  <a:cubicBezTo>
                    <a:pt x="140" y="475"/>
                    <a:pt x="140" y="503"/>
                    <a:pt x="168" y="532"/>
                  </a:cubicBezTo>
                  <a:cubicBezTo>
                    <a:pt x="212" y="620"/>
                    <a:pt x="376" y="777"/>
                    <a:pt x="514" y="777"/>
                  </a:cubicBezTo>
                  <a:cubicBezTo>
                    <a:pt x="555" y="777"/>
                    <a:pt x="593" y="764"/>
                    <a:pt x="625" y="731"/>
                  </a:cubicBezTo>
                  <a:cubicBezTo>
                    <a:pt x="625" y="703"/>
                    <a:pt x="653" y="703"/>
                    <a:pt x="653" y="703"/>
                  </a:cubicBezTo>
                  <a:cubicBezTo>
                    <a:pt x="939" y="503"/>
                    <a:pt x="568" y="132"/>
                    <a:pt x="368" y="47"/>
                  </a:cubicBezTo>
                  <a:cubicBezTo>
                    <a:pt x="303" y="14"/>
                    <a:pt x="249" y="0"/>
                    <a:pt x="20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1"/>
            <p:cNvSpPr/>
            <p:nvPr/>
          </p:nvSpPr>
          <p:spPr>
            <a:xfrm>
              <a:off x="1561150" y="773788"/>
              <a:ext cx="30700" cy="28800"/>
            </a:xfrm>
            <a:custGeom>
              <a:avLst/>
              <a:gdLst/>
              <a:ahLst/>
              <a:cxnLst/>
              <a:rect l="l" t="t" r="r" b="b"/>
              <a:pathLst>
                <a:path w="1228" h="1152" extrusionOk="0">
                  <a:moveTo>
                    <a:pt x="361" y="0"/>
                  </a:moveTo>
                  <a:cubicBezTo>
                    <a:pt x="223" y="0"/>
                    <a:pt x="29" y="47"/>
                    <a:pt x="29" y="181"/>
                  </a:cubicBezTo>
                  <a:cubicBezTo>
                    <a:pt x="29" y="210"/>
                    <a:pt x="58" y="238"/>
                    <a:pt x="58" y="267"/>
                  </a:cubicBezTo>
                  <a:lnTo>
                    <a:pt x="29" y="267"/>
                  </a:lnTo>
                  <a:cubicBezTo>
                    <a:pt x="1" y="381"/>
                    <a:pt x="58" y="495"/>
                    <a:pt x="86" y="581"/>
                  </a:cubicBezTo>
                  <a:cubicBezTo>
                    <a:pt x="144" y="695"/>
                    <a:pt x="258" y="809"/>
                    <a:pt x="372" y="923"/>
                  </a:cubicBezTo>
                  <a:cubicBezTo>
                    <a:pt x="372" y="923"/>
                    <a:pt x="372" y="952"/>
                    <a:pt x="400" y="952"/>
                  </a:cubicBezTo>
                  <a:cubicBezTo>
                    <a:pt x="457" y="1009"/>
                    <a:pt x="543" y="1037"/>
                    <a:pt x="600" y="1066"/>
                  </a:cubicBezTo>
                  <a:cubicBezTo>
                    <a:pt x="629" y="1094"/>
                    <a:pt x="629" y="1094"/>
                    <a:pt x="629" y="1094"/>
                  </a:cubicBezTo>
                  <a:lnTo>
                    <a:pt x="657" y="1094"/>
                  </a:lnTo>
                  <a:cubicBezTo>
                    <a:pt x="686" y="1123"/>
                    <a:pt x="743" y="1123"/>
                    <a:pt x="771" y="1123"/>
                  </a:cubicBezTo>
                  <a:cubicBezTo>
                    <a:pt x="800" y="1151"/>
                    <a:pt x="828" y="1151"/>
                    <a:pt x="857" y="1151"/>
                  </a:cubicBezTo>
                  <a:lnTo>
                    <a:pt x="942" y="1151"/>
                  </a:lnTo>
                  <a:cubicBezTo>
                    <a:pt x="1057" y="1151"/>
                    <a:pt x="1142" y="1094"/>
                    <a:pt x="1171" y="1037"/>
                  </a:cubicBezTo>
                  <a:cubicBezTo>
                    <a:pt x="1171" y="1037"/>
                    <a:pt x="1171" y="1037"/>
                    <a:pt x="1171" y="1009"/>
                  </a:cubicBezTo>
                  <a:cubicBezTo>
                    <a:pt x="1199" y="980"/>
                    <a:pt x="1199" y="952"/>
                    <a:pt x="1228" y="895"/>
                  </a:cubicBezTo>
                  <a:cubicBezTo>
                    <a:pt x="1228" y="723"/>
                    <a:pt x="1142" y="524"/>
                    <a:pt x="1057" y="409"/>
                  </a:cubicBezTo>
                  <a:cubicBezTo>
                    <a:pt x="914" y="210"/>
                    <a:pt x="686" y="67"/>
                    <a:pt x="457" y="10"/>
                  </a:cubicBezTo>
                  <a:cubicBezTo>
                    <a:pt x="433" y="4"/>
                    <a:pt x="399" y="0"/>
                    <a:pt x="36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1"/>
            <p:cNvSpPr/>
            <p:nvPr/>
          </p:nvSpPr>
          <p:spPr>
            <a:xfrm>
              <a:off x="1590400" y="794713"/>
              <a:ext cx="1450" cy="5025"/>
            </a:xfrm>
            <a:custGeom>
              <a:avLst/>
              <a:gdLst/>
              <a:ahLst/>
              <a:cxnLst/>
              <a:rect l="l" t="t" r="r" b="b"/>
              <a:pathLst>
                <a:path w="58" h="201" extrusionOk="0">
                  <a:moveTo>
                    <a:pt x="58" y="0"/>
                  </a:moveTo>
                  <a:cubicBezTo>
                    <a:pt x="58" y="21"/>
                    <a:pt x="58" y="41"/>
                    <a:pt x="58" y="58"/>
                  </a:cubicBezTo>
                  <a:lnTo>
                    <a:pt x="58" y="58"/>
                  </a:lnTo>
                  <a:cubicBezTo>
                    <a:pt x="58" y="58"/>
                    <a:pt x="58" y="58"/>
                    <a:pt x="58" y="58"/>
                  </a:cubicBezTo>
                  <a:cubicBezTo>
                    <a:pt x="58" y="29"/>
                    <a:pt x="58" y="29"/>
                    <a:pt x="58" y="0"/>
                  </a:cubicBezTo>
                  <a:close/>
                  <a:moveTo>
                    <a:pt x="58" y="58"/>
                  </a:moveTo>
                  <a:cubicBezTo>
                    <a:pt x="29" y="115"/>
                    <a:pt x="29" y="143"/>
                    <a:pt x="1" y="200"/>
                  </a:cubicBezTo>
                  <a:cubicBezTo>
                    <a:pt x="49" y="200"/>
                    <a:pt x="57" y="159"/>
                    <a:pt x="58" y="58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1"/>
            <p:cNvSpPr/>
            <p:nvPr/>
          </p:nvSpPr>
          <p:spPr>
            <a:xfrm>
              <a:off x="1516225" y="732663"/>
              <a:ext cx="21425" cy="13925"/>
            </a:xfrm>
            <a:custGeom>
              <a:avLst/>
              <a:gdLst/>
              <a:ahLst/>
              <a:cxnLst/>
              <a:rect l="l" t="t" r="r" b="b"/>
              <a:pathLst>
                <a:path w="857" h="557" extrusionOk="0">
                  <a:moveTo>
                    <a:pt x="114" y="0"/>
                  </a:moveTo>
                  <a:cubicBezTo>
                    <a:pt x="0" y="29"/>
                    <a:pt x="0" y="114"/>
                    <a:pt x="29" y="257"/>
                  </a:cubicBezTo>
                  <a:cubicBezTo>
                    <a:pt x="86" y="371"/>
                    <a:pt x="143" y="457"/>
                    <a:pt x="257" y="514"/>
                  </a:cubicBezTo>
                  <a:cubicBezTo>
                    <a:pt x="286" y="542"/>
                    <a:pt x="321" y="557"/>
                    <a:pt x="357" y="557"/>
                  </a:cubicBezTo>
                  <a:cubicBezTo>
                    <a:pt x="393" y="557"/>
                    <a:pt x="428" y="542"/>
                    <a:pt x="457" y="514"/>
                  </a:cubicBezTo>
                  <a:lnTo>
                    <a:pt x="485" y="514"/>
                  </a:lnTo>
                  <a:cubicBezTo>
                    <a:pt x="542" y="514"/>
                    <a:pt x="571" y="485"/>
                    <a:pt x="628" y="457"/>
                  </a:cubicBezTo>
                  <a:cubicBezTo>
                    <a:pt x="856" y="371"/>
                    <a:pt x="542" y="86"/>
                    <a:pt x="428" y="57"/>
                  </a:cubicBezTo>
                  <a:cubicBezTo>
                    <a:pt x="343" y="57"/>
                    <a:pt x="257" y="29"/>
                    <a:pt x="20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1"/>
            <p:cNvSpPr/>
            <p:nvPr/>
          </p:nvSpPr>
          <p:spPr>
            <a:xfrm>
              <a:off x="1572025" y="683863"/>
              <a:ext cx="31725" cy="26000"/>
            </a:xfrm>
            <a:custGeom>
              <a:avLst/>
              <a:gdLst/>
              <a:ahLst/>
              <a:cxnLst/>
              <a:rect l="l" t="t" r="r" b="b"/>
              <a:pathLst>
                <a:path w="1269" h="1040" extrusionOk="0">
                  <a:moveTo>
                    <a:pt x="522" y="1"/>
                  </a:moveTo>
                  <a:cubicBezTo>
                    <a:pt x="392" y="1"/>
                    <a:pt x="299" y="70"/>
                    <a:pt x="308" y="240"/>
                  </a:cubicBezTo>
                  <a:cubicBezTo>
                    <a:pt x="0" y="380"/>
                    <a:pt x="596" y="1040"/>
                    <a:pt x="889" y="1040"/>
                  </a:cubicBezTo>
                  <a:cubicBezTo>
                    <a:pt x="895" y="1040"/>
                    <a:pt x="901" y="1040"/>
                    <a:pt x="907" y="1039"/>
                  </a:cubicBezTo>
                  <a:cubicBezTo>
                    <a:pt x="1192" y="1039"/>
                    <a:pt x="1249" y="868"/>
                    <a:pt x="1249" y="640"/>
                  </a:cubicBezTo>
                  <a:cubicBezTo>
                    <a:pt x="1269" y="327"/>
                    <a:pt x="806" y="1"/>
                    <a:pt x="52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1"/>
            <p:cNvSpPr/>
            <p:nvPr/>
          </p:nvSpPr>
          <p:spPr>
            <a:xfrm>
              <a:off x="698275" y="1373888"/>
              <a:ext cx="36675" cy="34325"/>
            </a:xfrm>
            <a:custGeom>
              <a:avLst/>
              <a:gdLst/>
              <a:ahLst/>
              <a:cxnLst/>
              <a:rect l="l" t="t" r="r" b="b"/>
              <a:pathLst>
                <a:path w="1467" h="1373" extrusionOk="0">
                  <a:moveTo>
                    <a:pt x="408" y="0"/>
                  </a:moveTo>
                  <a:cubicBezTo>
                    <a:pt x="193" y="0"/>
                    <a:pt x="1" y="100"/>
                    <a:pt x="20" y="372"/>
                  </a:cubicBezTo>
                  <a:cubicBezTo>
                    <a:pt x="20" y="772"/>
                    <a:pt x="391" y="1143"/>
                    <a:pt x="762" y="1314"/>
                  </a:cubicBezTo>
                  <a:cubicBezTo>
                    <a:pt x="844" y="1350"/>
                    <a:pt x="946" y="1372"/>
                    <a:pt x="1047" y="1372"/>
                  </a:cubicBezTo>
                  <a:cubicBezTo>
                    <a:pt x="1261" y="1372"/>
                    <a:pt x="1466" y="1272"/>
                    <a:pt x="1447" y="1000"/>
                  </a:cubicBezTo>
                  <a:cubicBezTo>
                    <a:pt x="1447" y="601"/>
                    <a:pt x="1076" y="230"/>
                    <a:pt x="705" y="59"/>
                  </a:cubicBezTo>
                  <a:cubicBezTo>
                    <a:pt x="614" y="22"/>
                    <a:pt x="509" y="0"/>
                    <a:pt x="40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1"/>
            <p:cNvSpPr/>
            <p:nvPr/>
          </p:nvSpPr>
          <p:spPr>
            <a:xfrm>
              <a:off x="780925" y="1347163"/>
              <a:ext cx="35575" cy="33200"/>
            </a:xfrm>
            <a:custGeom>
              <a:avLst/>
              <a:gdLst/>
              <a:ahLst/>
              <a:cxnLst/>
              <a:rect l="l" t="t" r="r" b="b"/>
              <a:pathLst>
                <a:path w="1423" h="1328" extrusionOk="0">
                  <a:moveTo>
                    <a:pt x="392" y="1"/>
                  </a:moveTo>
                  <a:cubicBezTo>
                    <a:pt x="195" y="1"/>
                    <a:pt x="0" y="119"/>
                    <a:pt x="24" y="357"/>
                  </a:cubicBezTo>
                  <a:cubicBezTo>
                    <a:pt x="53" y="585"/>
                    <a:pt x="53" y="785"/>
                    <a:pt x="281" y="928"/>
                  </a:cubicBezTo>
                  <a:cubicBezTo>
                    <a:pt x="309" y="956"/>
                    <a:pt x="309" y="956"/>
                    <a:pt x="338" y="956"/>
                  </a:cubicBezTo>
                  <a:cubicBezTo>
                    <a:pt x="509" y="1156"/>
                    <a:pt x="795" y="1327"/>
                    <a:pt x="1051" y="1327"/>
                  </a:cubicBezTo>
                  <a:cubicBezTo>
                    <a:pt x="1394" y="1299"/>
                    <a:pt x="1422" y="899"/>
                    <a:pt x="1280" y="643"/>
                  </a:cubicBezTo>
                  <a:cubicBezTo>
                    <a:pt x="1251" y="643"/>
                    <a:pt x="1251" y="614"/>
                    <a:pt x="1251" y="585"/>
                  </a:cubicBezTo>
                  <a:cubicBezTo>
                    <a:pt x="1080" y="329"/>
                    <a:pt x="823" y="72"/>
                    <a:pt x="509" y="15"/>
                  </a:cubicBezTo>
                  <a:cubicBezTo>
                    <a:pt x="471" y="5"/>
                    <a:pt x="432" y="1"/>
                    <a:pt x="39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1"/>
            <p:cNvSpPr/>
            <p:nvPr/>
          </p:nvSpPr>
          <p:spPr>
            <a:xfrm>
              <a:off x="764400" y="1461588"/>
              <a:ext cx="29950" cy="24900"/>
            </a:xfrm>
            <a:custGeom>
              <a:avLst/>
              <a:gdLst/>
              <a:ahLst/>
              <a:cxnLst/>
              <a:rect l="l" t="t" r="r" b="b"/>
              <a:pathLst>
                <a:path w="1198" h="996" extrusionOk="0">
                  <a:moveTo>
                    <a:pt x="472" y="1"/>
                  </a:moveTo>
                  <a:cubicBezTo>
                    <a:pt x="458" y="1"/>
                    <a:pt x="443" y="2"/>
                    <a:pt x="428" y="3"/>
                  </a:cubicBezTo>
                  <a:cubicBezTo>
                    <a:pt x="343" y="60"/>
                    <a:pt x="257" y="117"/>
                    <a:pt x="143" y="174"/>
                  </a:cubicBezTo>
                  <a:cubicBezTo>
                    <a:pt x="0" y="459"/>
                    <a:pt x="457" y="859"/>
                    <a:pt x="657" y="945"/>
                  </a:cubicBezTo>
                  <a:cubicBezTo>
                    <a:pt x="733" y="980"/>
                    <a:pt x="802" y="996"/>
                    <a:pt x="863" y="996"/>
                  </a:cubicBezTo>
                  <a:cubicBezTo>
                    <a:pt x="1095" y="996"/>
                    <a:pt x="1198" y="760"/>
                    <a:pt x="1085" y="488"/>
                  </a:cubicBezTo>
                  <a:cubicBezTo>
                    <a:pt x="976" y="244"/>
                    <a:pt x="740" y="1"/>
                    <a:pt x="472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1"/>
            <p:cNvSpPr/>
            <p:nvPr/>
          </p:nvSpPr>
          <p:spPr>
            <a:xfrm>
              <a:off x="672675" y="1502488"/>
              <a:ext cx="42750" cy="39725"/>
            </a:xfrm>
            <a:custGeom>
              <a:avLst/>
              <a:gdLst/>
              <a:ahLst/>
              <a:cxnLst/>
              <a:rect l="l" t="t" r="r" b="b"/>
              <a:pathLst>
                <a:path w="1710" h="1589" extrusionOk="0">
                  <a:moveTo>
                    <a:pt x="353" y="1"/>
                  </a:moveTo>
                  <a:cubicBezTo>
                    <a:pt x="143" y="1"/>
                    <a:pt x="0" y="121"/>
                    <a:pt x="17" y="421"/>
                  </a:cubicBezTo>
                  <a:cubicBezTo>
                    <a:pt x="37" y="957"/>
                    <a:pt x="857" y="1589"/>
                    <a:pt x="1345" y="1589"/>
                  </a:cubicBezTo>
                  <a:cubicBezTo>
                    <a:pt x="1559" y="1589"/>
                    <a:pt x="1709" y="1467"/>
                    <a:pt x="1701" y="1163"/>
                  </a:cubicBezTo>
                  <a:cubicBezTo>
                    <a:pt x="1681" y="645"/>
                    <a:pt x="839" y="1"/>
                    <a:pt x="35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1"/>
            <p:cNvSpPr/>
            <p:nvPr/>
          </p:nvSpPr>
          <p:spPr>
            <a:xfrm>
              <a:off x="647425" y="1452388"/>
              <a:ext cx="23050" cy="21725"/>
            </a:xfrm>
            <a:custGeom>
              <a:avLst/>
              <a:gdLst/>
              <a:ahLst/>
              <a:cxnLst/>
              <a:rect l="l" t="t" r="r" b="b"/>
              <a:pathLst>
                <a:path w="922" h="869" extrusionOk="0">
                  <a:moveTo>
                    <a:pt x="199" y="0"/>
                  </a:moveTo>
                  <a:cubicBezTo>
                    <a:pt x="83" y="0"/>
                    <a:pt x="0" y="65"/>
                    <a:pt x="0" y="228"/>
                  </a:cubicBezTo>
                  <a:cubicBezTo>
                    <a:pt x="20" y="507"/>
                    <a:pt x="470" y="869"/>
                    <a:pt x="731" y="869"/>
                  </a:cubicBezTo>
                  <a:cubicBezTo>
                    <a:pt x="844" y="869"/>
                    <a:pt x="922" y="800"/>
                    <a:pt x="913" y="628"/>
                  </a:cubicBezTo>
                  <a:cubicBezTo>
                    <a:pt x="913" y="349"/>
                    <a:pt x="468" y="0"/>
                    <a:pt x="19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1"/>
            <p:cNvSpPr/>
            <p:nvPr/>
          </p:nvSpPr>
          <p:spPr>
            <a:xfrm>
              <a:off x="707325" y="1458613"/>
              <a:ext cx="28575" cy="22900"/>
            </a:xfrm>
            <a:custGeom>
              <a:avLst/>
              <a:gdLst/>
              <a:ahLst/>
              <a:cxnLst/>
              <a:rect l="l" t="t" r="r" b="b"/>
              <a:pathLst>
                <a:path w="1143" h="916" extrusionOk="0">
                  <a:moveTo>
                    <a:pt x="249" y="0"/>
                  </a:moveTo>
                  <a:cubicBezTo>
                    <a:pt x="161" y="0"/>
                    <a:pt x="88" y="40"/>
                    <a:pt x="58" y="151"/>
                  </a:cubicBezTo>
                  <a:cubicBezTo>
                    <a:pt x="1" y="322"/>
                    <a:pt x="29" y="521"/>
                    <a:pt x="172" y="607"/>
                  </a:cubicBezTo>
                  <a:lnTo>
                    <a:pt x="229" y="636"/>
                  </a:lnTo>
                  <a:cubicBezTo>
                    <a:pt x="346" y="775"/>
                    <a:pt x="519" y="915"/>
                    <a:pt x="703" y="915"/>
                  </a:cubicBezTo>
                  <a:cubicBezTo>
                    <a:pt x="744" y="915"/>
                    <a:pt x="786" y="908"/>
                    <a:pt x="828" y="892"/>
                  </a:cubicBezTo>
                  <a:cubicBezTo>
                    <a:pt x="1142" y="750"/>
                    <a:pt x="857" y="350"/>
                    <a:pt x="714" y="208"/>
                  </a:cubicBezTo>
                  <a:cubicBezTo>
                    <a:pt x="622" y="134"/>
                    <a:pt x="410" y="0"/>
                    <a:pt x="24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1"/>
            <p:cNvSpPr/>
            <p:nvPr/>
          </p:nvSpPr>
          <p:spPr>
            <a:xfrm>
              <a:off x="648350" y="1283588"/>
              <a:ext cx="45225" cy="42275"/>
            </a:xfrm>
            <a:custGeom>
              <a:avLst/>
              <a:gdLst/>
              <a:ahLst/>
              <a:cxnLst/>
              <a:rect l="l" t="t" r="r" b="b"/>
              <a:pathLst>
                <a:path w="1809" h="1691" extrusionOk="0">
                  <a:moveTo>
                    <a:pt x="503" y="0"/>
                  </a:moveTo>
                  <a:cubicBezTo>
                    <a:pt x="240" y="0"/>
                    <a:pt x="1" y="120"/>
                    <a:pt x="20" y="446"/>
                  </a:cubicBezTo>
                  <a:cubicBezTo>
                    <a:pt x="20" y="960"/>
                    <a:pt x="477" y="1417"/>
                    <a:pt x="933" y="1616"/>
                  </a:cubicBezTo>
                  <a:cubicBezTo>
                    <a:pt x="1043" y="1662"/>
                    <a:pt x="1174" y="1690"/>
                    <a:pt x="1300" y="1690"/>
                  </a:cubicBezTo>
                  <a:cubicBezTo>
                    <a:pt x="1565" y="1690"/>
                    <a:pt x="1809" y="1565"/>
                    <a:pt x="1789" y="1217"/>
                  </a:cubicBezTo>
                  <a:cubicBezTo>
                    <a:pt x="1789" y="732"/>
                    <a:pt x="1333" y="275"/>
                    <a:pt x="876" y="76"/>
                  </a:cubicBezTo>
                  <a:cubicBezTo>
                    <a:pt x="764" y="29"/>
                    <a:pt x="631" y="0"/>
                    <a:pt x="50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1"/>
            <p:cNvSpPr/>
            <p:nvPr/>
          </p:nvSpPr>
          <p:spPr>
            <a:xfrm>
              <a:off x="616025" y="1330913"/>
              <a:ext cx="27725" cy="23350"/>
            </a:xfrm>
            <a:custGeom>
              <a:avLst/>
              <a:gdLst/>
              <a:ahLst/>
              <a:cxnLst/>
              <a:rect l="l" t="t" r="r" b="b"/>
              <a:pathLst>
                <a:path w="1109" h="934" extrusionOk="0">
                  <a:moveTo>
                    <a:pt x="428" y="1"/>
                  </a:moveTo>
                  <a:cubicBezTo>
                    <a:pt x="381" y="1"/>
                    <a:pt x="341" y="19"/>
                    <a:pt x="315" y="66"/>
                  </a:cubicBezTo>
                  <a:cubicBezTo>
                    <a:pt x="315" y="94"/>
                    <a:pt x="229" y="94"/>
                    <a:pt x="200" y="123"/>
                  </a:cubicBezTo>
                  <a:cubicBezTo>
                    <a:pt x="1" y="408"/>
                    <a:pt x="372" y="779"/>
                    <a:pt x="600" y="893"/>
                  </a:cubicBezTo>
                  <a:cubicBezTo>
                    <a:pt x="667" y="921"/>
                    <a:pt x="728" y="934"/>
                    <a:pt x="782" y="934"/>
                  </a:cubicBezTo>
                  <a:cubicBezTo>
                    <a:pt x="1006" y="934"/>
                    <a:pt x="1109" y="718"/>
                    <a:pt x="971" y="465"/>
                  </a:cubicBezTo>
                  <a:cubicBezTo>
                    <a:pt x="942" y="408"/>
                    <a:pt x="885" y="351"/>
                    <a:pt x="857" y="294"/>
                  </a:cubicBezTo>
                  <a:cubicBezTo>
                    <a:pt x="813" y="206"/>
                    <a:pt x="584" y="1"/>
                    <a:pt x="42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1"/>
            <p:cNvSpPr/>
            <p:nvPr/>
          </p:nvSpPr>
          <p:spPr>
            <a:xfrm>
              <a:off x="830025" y="1454963"/>
              <a:ext cx="28550" cy="23900"/>
            </a:xfrm>
            <a:custGeom>
              <a:avLst/>
              <a:gdLst/>
              <a:ahLst/>
              <a:cxnLst/>
              <a:rect l="l" t="t" r="r" b="b"/>
              <a:pathLst>
                <a:path w="1142" h="956" extrusionOk="0">
                  <a:moveTo>
                    <a:pt x="262" y="0"/>
                  </a:moveTo>
                  <a:cubicBezTo>
                    <a:pt x="225" y="0"/>
                    <a:pt x="186" y="4"/>
                    <a:pt x="143" y="11"/>
                  </a:cubicBezTo>
                  <a:cubicBezTo>
                    <a:pt x="86" y="40"/>
                    <a:pt x="29" y="97"/>
                    <a:pt x="29" y="154"/>
                  </a:cubicBezTo>
                  <a:cubicBezTo>
                    <a:pt x="0" y="211"/>
                    <a:pt x="0" y="268"/>
                    <a:pt x="0" y="325"/>
                  </a:cubicBezTo>
                  <a:cubicBezTo>
                    <a:pt x="22" y="537"/>
                    <a:pt x="422" y="955"/>
                    <a:pt x="673" y="955"/>
                  </a:cubicBezTo>
                  <a:cubicBezTo>
                    <a:pt x="759" y="955"/>
                    <a:pt x="827" y="906"/>
                    <a:pt x="856" y="782"/>
                  </a:cubicBezTo>
                  <a:cubicBezTo>
                    <a:pt x="856" y="782"/>
                    <a:pt x="913" y="724"/>
                    <a:pt x="942" y="696"/>
                  </a:cubicBezTo>
                  <a:cubicBezTo>
                    <a:pt x="1142" y="496"/>
                    <a:pt x="771" y="154"/>
                    <a:pt x="600" y="97"/>
                  </a:cubicBezTo>
                  <a:cubicBezTo>
                    <a:pt x="471" y="33"/>
                    <a:pt x="375" y="0"/>
                    <a:pt x="26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1"/>
            <p:cNvSpPr/>
            <p:nvPr/>
          </p:nvSpPr>
          <p:spPr>
            <a:xfrm>
              <a:off x="798625" y="1593538"/>
              <a:ext cx="49250" cy="43125"/>
            </a:xfrm>
            <a:custGeom>
              <a:avLst/>
              <a:gdLst/>
              <a:ahLst/>
              <a:cxnLst/>
              <a:rect l="l" t="t" r="r" b="b"/>
              <a:pathLst>
                <a:path w="1970" h="1725" extrusionOk="0">
                  <a:moveTo>
                    <a:pt x="575" y="1"/>
                  </a:moveTo>
                  <a:cubicBezTo>
                    <a:pt x="555" y="1"/>
                    <a:pt x="535" y="2"/>
                    <a:pt x="515" y="3"/>
                  </a:cubicBezTo>
                  <a:cubicBezTo>
                    <a:pt x="144" y="32"/>
                    <a:pt x="1" y="374"/>
                    <a:pt x="115" y="688"/>
                  </a:cubicBezTo>
                  <a:cubicBezTo>
                    <a:pt x="286" y="1145"/>
                    <a:pt x="714" y="1630"/>
                    <a:pt x="1199" y="1715"/>
                  </a:cubicBezTo>
                  <a:lnTo>
                    <a:pt x="1228" y="1715"/>
                  </a:lnTo>
                  <a:cubicBezTo>
                    <a:pt x="1271" y="1721"/>
                    <a:pt x="1316" y="1724"/>
                    <a:pt x="1361" y="1724"/>
                  </a:cubicBezTo>
                  <a:cubicBezTo>
                    <a:pt x="1557" y="1724"/>
                    <a:pt x="1763" y="1662"/>
                    <a:pt x="1856" y="1430"/>
                  </a:cubicBezTo>
                  <a:cubicBezTo>
                    <a:pt x="1970" y="1059"/>
                    <a:pt x="1656" y="631"/>
                    <a:pt x="1399" y="403"/>
                  </a:cubicBezTo>
                  <a:cubicBezTo>
                    <a:pt x="1185" y="189"/>
                    <a:pt x="872" y="1"/>
                    <a:pt x="57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1"/>
            <p:cNvSpPr/>
            <p:nvPr/>
          </p:nvSpPr>
          <p:spPr>
            <a:xfrm>
              <a:off x="1429900" y="707363"/>
              <a:ext cx="666975" cy="614425"/>
            </a:xfrm>
            <a:custGeom>
              <a:avLst/>
              <a:gdLst/>
              <a:ahLst/>
              <a:cxnLst/>
              <a:rect l="l" t="t" r="r" b="b"/>
              <a:pathLst>
                <a:path w="26679" h="24577" extrusionOk="0">
                  <a:moveTo>
                    <a:pt x="10842" y="1"/>
                  </a:moveTo>
                  <a:cubicBezTo>
                    <a:pt x="8059" y="1"/>
                    <a:pt x="5523" y="795"/>
                    <a:pt x="3710" y="2353"/>
                  </a:cubicBezTo>
                  <a:cubicBezTo>
                    <a:pt x="1913" y="3865"/>
                    <a:pt x="1" y="6804"/>
                    <a:pt x="1028" y="12026"/>
                  </a:cubicBezTo>
                  <a:cubicBezTo>
                    <a:pt x="2312" y="18474"/>
                    <a:pt x="8133" y="23838"/>
                    <a:pt x="14552" y="24523"/>
                  </a:cubicBezTo>
                  <a:cubicBezTo>
                    <a:pt x="14922" y="24559"/>
                    <a:pt x="15290" y="24576"/>
                    <a:pt x="15655" y="24576"/>
                  </a:cubicBezTo>
                  <a:cubicBezTo>
                    <a:pt x="18192" y="24576"/>
                    <a:pt x="20592" y="23715"/>
                    <a:pt x="22513" y="22069"/>
                  </a:cubicBezTo>
                  <a:cubicBezTo>
                    <a:pt x="25309" y="19701"/>
                    <a:pt x="26679" y="16049"/>
                    <a:pt x="26194" y="12311"/>
                  </a:cubicBezTo>
                  <a:cubicBezTo>
                    <a:pt x="25566" y="7346"/>
                    <a:pt x="22028" y="3181"/>
                    <a:pt x="16749" y="1126"/>
                  </a:cubicBezTo>
                  <a:cubicBezTo>
                    <a:pt x="14767" y="373"/>
                    <a:pt x="12747" y="1"/>
                    <a:pt x="10842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1"/>
            <p:cNvSpPr/>
            <p:nvPr/>
          </p:nvSpPr>
          <p:spPr>
            <a:xfrm>
              <a:off x="1387825" y="669513"/>
              <a:ext cx="749000" cy="690425"/>
            </a:xfrm>
            <a:custGeom>
              <a:avLst/>
              <a:gdLst/>
              <a:ahLst/>
              <a:cxnLst/>
              <a:rect l="l" t="t" r="r" b="b"/>
              <a:pathLst>
                <a:path w="29960" h="27617" extrusionOk="0">
                  <a:moveTo>
                    <a:pt x="12512" y="3051"/>
                  </a:moveTo>
                  <a:cubicBezTo>
                    <a:pt x="18450" y="3051"/>
                    <a:pt x="25466" y="7085"/>
                    <a:pt x="26364" y="14025"/>
                  </a:cubicBezTo>
                  <a:cubicBezTo>
                    <a:pt x="26792" y="17363"/>
                    <a:pt x="25508" y="20473"/>
                    <a:pt x="23226" y="22442"/>
                  </a:cubicBezTo>
                  <a:cubicBezTo>
                    <a:pt x="21646" y="23771"/>
                    <a:pt x="19625" y="24571"/>
                    <a:pt x="17358" y="24571"/>
                  </a:cubicBezTo>
                  <a:cubicBezTo>
                    <a:pt x="17045" y="24571"/>
                    <a:pt x="16728" y="24556"/>
                    <a:pt x="16407" y="24524"/>
                  </a:cubicBezTo>
                  <a:cubicBezTo>
                    <a:pt x="10586" y="23897"/>
                    <a:pt x="5336" y="18961"/>
                    <a:pt x="4223" y="13254"/>
                  </a:cubicBezTo>
                  <a:cubicBezTo>
                    <a:pt x="3453" y="9374"/>
                    <a:pt x="4452" y="6663"/>
                    <a:pt x="6392" y="5037"/>
                  </a:cubicBezTo>
                  <a:cubicBezTo>
                    <a:pt x="7959" y="3689"/>
                    <a:pt x="10150" y="3051"/>
                    <a:pt x="12512" y="3051"/>
                  </a:cubicBezTo>
                  <a:close/>
                  <a:moveTo>
                    <a:pt x="12524" y="0"/>
                  </a:moveTo>
                  <a:cubicBezTo>
                    <a:pt x="9381" y="0"/>
                    <a:pt x="6482" y="918"/>
                    <a:pt x="4394" y="2697"/>
                  </a:cubicBezTo>
                  <a:cubicBezTo>
                    <a:pt x="2683" y="4181"/>
                    <a:pt x="1" y="7576"/>
                    <a:pt x="1227" y="13853"/>
                  </a:cubicBezTo>
                  <a:cubicBezTo>
                    <a:pt x="2626" y="20929"/>
                    <a:pt x="9017" y="26807"/>
                    <a:pt x="16093" y="27549"/>
                  </a:cubicBezTo>
                  <a:cubicBezTo>
                    <a:pt x="16534" y="27594"/>
                    <a:pt x="16974" y="27616"/>
                    <a:pt x="17409" y="27616"/>
                  </a:cubicBezTo>
                  <a:cubicBezTo>
                    <a:pt x="20293" y="27616"/>
                    <a:pt x="23013" y="26637"/>
                    <a:pt x="25194" y="24753"/>
                  </a:cubicBezTo>
                  <a:cubicBezTo>
                    <a:pt x="28390" y="22042"/>
                    <a:pt x="29959" y="17876"/>
                    <a:pt x="29389" y="13625"/>
                  </a:cubicBezTo>
                  <a:cubicBezTo>
                    <a:pt x="28675" y="8090"/>
                    <a:pt x="24795" y="3468"/>
                    <a:pt x="18974" y="1242"/>
                  </a:cubicBezTo>
                  <a:cubicBezTo>
                    <a:pt x="16828" y="409"/>
                    <a:pt x="14621" y="0"/>
                    <a:pt x="12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1"/>
            <p:cNvSpPr/>
            <p:nvPr/>
          </p:nvSpPr>
          <p:spPr>
            <a:xfrm>
              <a:off x="1808625" y="1048313"/>
              <a:ext cx="20250" cy="21150"/>
            </a:xfrm>
            <a:custGeom>
              <a:avLst/>
              <a:gdLst/>
              <a:ahLst/>
              <a:cxnLst/>
              <a:rect l="l" t="t" r="r" b="b"/>
              <a:pathLst>
                <a:path w="810" h="846" extrusionOk="0">
                  <a:moveTo>
                    <a:pt x="223" y="0"/>
                  </a:moveTo>
                  <a:cubicBezTo>
                    <a:pt x="93" y="0"/>
                    <a:pt x="1" y="77"/>
                    <a:pt x="31" y="271"/>
                  </a:cubicBezTo>
                  <a:cubicBezTo>
                    <a:pt x="60" y="442"/>
                    <a:pt x="117" y="527"/>
                    <a:pt x="202" y="642"/>
                  </a:cubicBezTo>
                  <a:cubicBezTo>
                    <a:pt x="279" y="744"/>
                    <a:pt x="424" y="846"/>
                    <a:pt x="556" y="846"/>
                  </a:cubicBezTo>
                  <a:cubicBezTo>
                    <a:pt x="571" y="846"/>
                    <a:pt x="587" y="844"/>
                    <a:pt x="602" y="841"/>
                  </a:cubicBezTo>
                  <a:cubicBezTo>
                    <a:pt x="630" y="813"/>
                    <a:pt x="630" y="813"/>
                    <a:pt x="659" y="813"/>
                  </a:cubicBezTo>
                  <a:cubicBezTo>
                    <a:pt x="744" y="784"/>
                    <a:pt x="744" y="699"/>
                    <a:pt x="773" y="642"/>
                  </a:cubicBezTo>
                  <a:cubicBezTo>
                    <a:pt x="773" y="585"/>
                    <a:pt x="773" y="556"/>
                    <a:pt x="773" y="527"/>
                  </a:cubicBezTo>
                  <a:cubicBezTo>
                    <a:pt x="810" y="252"/>
                    <a:pt x="456" y="0"/>
                    <a:pt x="22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1"/>
            <p:cNvSpPr/>
            <p:nvPr/>
          </p:nvSpPr>
          <p:spPr>
            <a:xfrm>
              <a:off x="1633450" y="894388"/>
              <a:ext cx="49000" cy="46050"/>
            </a:xfrm>
            <a:custGeom>
              <a:avLst/>
              <a:gdLst/>
              <a:ahLst/>
              <a:cxnLst/>
              <a:rect l="l" t="t" r="r" b="b"/>
              <a:pathLst>
                <a:path w="1960" h="1842" extrusionOk="0">
                  <a:moveTo>
                    <a:pt x="539" y="1"/>
                  </a:moveTo>
                  <a:cubicBezTo>
                    <a:pt x="256" y="1"/>
                    <a:pt x="0" y="134"/>
                    <a:pt x="19" y="493"/>
                  </a:cubicBezTo>
                  <a:cubicBezTo>
                    <a:pt x="48" y="1064"/>
                    <a:pt x="533" y="1549"/>
                    <a:pt x="1018" y="1748"/>
                  </a:cubicBezTo>
                  <a:cubicBezTo>
                    <a:pt x="1143" y="1806"/>
                    <a:pt x="1292" y="1841"/>
                    <a:pt x="1433" y="1841"/>
                  </a:cubicBezTo>
                  <a:cubicBezTo>
                    <a:pt x="1710" y="1841"/>
                    <a:pt x="1959" y="1708"/>
                    <a:pt x="1959" y="1349"/>
                  </a:cubicBezTo>
                  <a:cubicBezTo>
                    <a:pt x="1931" y="807"/>
                    <a:pt x="1446" y="293"/>
                    <a:pt x="961" y="94"/>
                  </a:cubicBezTo>
                  <a:cubicBezTo>
                    <a:pt x="835" y="36"/>
                    <a:pt x="683" y="1"/>
                    <a:pt x="53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1"/>
            <p:cNvSpPr/>
            <p:nvPr/>
          </p:nvSpPr>
          <p:spPr>
            <a:xfrm>
              <a:off x="1008350" y="1392888"/>
              <a:ext cx="30700" cy="45950"/>
            </a:xfrm>
            <a:custGeom>
              <a:avLst/>
              <a:gdLst/>
              <a:ahLst/>
              <a:cxnLst/>
              <a:rect l="l" t="t" r="r" b="b"/>
              <a:pathLst>
                <a:path w="1228" h="1838" extrusionOk="0">
                  <a:moveTo>
                    <a:pt x="788" y="0"/>
                  </a:moveTo>
                  <a:cubicBezTo>
                    <a:pt x="743" y="0"/>
                    <a:pt x="698" y="13"/>
                    <a:pt x="657" y="40"/>
                  </a:cubicBezTo>
                  <a:cubicBezTo>
                    <a:pt x="257" y="269"/>
                    <a:pt x="0" y="982"/>
                    <a:pt x="257" y="1553"/>
                  </a:cubicBezTo>
                  <a:cubicBezTo>
                    <a:pt x="324" y="1729"/>
                    <a:pt x="458" y="1838"/>
                    <a:pt x="609" y="1838"/>
                  </a:cubicBezTo>
                  <a:cubicBezTo>
                    <a:pt x="652" y="1838"/>
                    <a:pt x="697" y="1829"/>
                    <a:pt x="742" y="1809"/>
                  </a:cubicBezTo>
                  <a:cubicBezTo>
                    <a:pt x="1028" y="1695"/>
                    <a:pt x="1199" y="1296"/>
                    <a:pt x="1227" y="953"/>
                  </a:cubicBezTo>
                  <a:cubicBezTo>
                    <a:pt x="1227" y="925"/>
                    <a:pt x="1227" y="925"/>
                    <a:pt x="1227" y="925"/>
                  </a:cubicBezTo>
                  <a:cubicBezTo>
                    <a:pt x="1227" y="725"/>
                    <a:pt x="1227" y="497"/>
                    <a:pt x="1142" y="297"/>
                  </a:cubicBezTo>
                  <a:cubicBezTo>
                    <a:pt x="1077" y="124"/>
                    <a:pt x="930" y="0"/>
                    <a:pt x="78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1"/>
            <p:cNvSpPr/>
            <p:nvPr/>
          </p:nvSpPr>
          <p:spPr>
            <a:xfrm>
              <a:off x="1034025" y="1334263"/>
              <a:ext cx="17100" cy="26150"/>
            </a:xfrm>
            <a:custGeom>
              <a:avLst/>
              <a:gdLst/>
              <a:ahLst/>
              <a:cxnLst/>
              <a:rect l="l" t="t" r="r" b="b"/>
              <a:pathLst>
                <a:path w="684" h="1046" extrusionOk="0">
                  <a:moveTo>
                    <a:pt x="398" y="1"/>
                  </a:moveTo>
                  <a:cubicBezTo>
                    <a:pt x="255" y="1"/>
                    <a:pt x="94" y="197"/>
                    <a:pt x="58" y="360"/>
                  </a:cubicBezTo>
                  <a:cubicBezTo>
                    <a:pt x="58" y="360"/>
                    <a:pt x="58" y="388"/>
                    <a:pt x="58" y="388"/>
                  </a:cubicBezTo>
                  <a:cubicBezTo>
                    <a:pt x="29" y="559"/>
                    <a:pt x="1" y="1044"/>
                    <a:pt x="286" y="1044"/>
                  </a:cubicBezTo>
                  <a:cubicBezTo>
                    <a:pt x="294" y="1045"/>
                    <a:pt x="301" y="1046"/>
                    <a:pt x="308" y="1046"/>
                  </a:cubicBezTo>
                  <a:cubicBezTo>
                    <a:pt x="577" y="1046"/>
                    <a:pt x="684" y="552"/>
                    <a:pt x="628" y="274"/>
                  </a:cubicBezTo>
                  <a:lnTo>
                    <a:pt x="600" y="246"/>
                  </a:lnTo>
                  <a:cubicBezTo>
                    <a:pt x="558" y="67"/>
                    <a:pt x="481" y="1"/>
                    <a:pt x="39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1"/>
            <p:cNvSpPr/>
            <p:nvPr/>
          </p:nvSpPr>
          <p:spPr>
            <a:xfrm>
              <a:off x="991950" y="1321138"/>
              <a:ext cx="10425" cy="14750"/>
            </a:xfrm>
            <a:custGeom>
              <a:avLst/>
              <a:gdLst/>
              <a:ahLst/>
              <a:cxnLst/>
              <a:rect l="l" t="t" r="r" b="b"/>
              <a:pathLst>
                <a:path w="417" h="590" extrusionOk="0">
                  <a:moveTo>
                    <a:pt x="228" y="0"/>
                  </a:moveTo>
                  <a:cubicBezTo>
                    <a:pt x="200" y="0"/>
                    <a:pt x="143" y="0"/>
                    <a:pt x="114" y="29"/>
                  </a:cubicBezTo>
                  <a:cubicBezTo>
                    <a:pt x="29" y="143"/>
                    <a:pt x="0" y="285"/>
                    <a:pt x="57" y="457"/>
                  </a:cubicBezTo>
                  <a:cubicBezTo>
                    <a:pt x="81" y="552"/>
                    <a:pt x="123" y="590"/>
                    <a:pt x="167" y="590"/>
                  </a:cubicBezTo>
                  <a:cubicBezTo>
                    <a:pt x="282" y="590"/>
                    <a:pt x="417" y="336"/>
                    <a:pt x="314" y="171"/>
                  </a:cubicBezTo>
                  <a:cubicBezTo>
                    <a:pt x="314" y="114"/>
                    <a:pt x="285" y="57"/>
                    <a:pt x="257" y="29"/>
                  </a:cubicBezTo>
                  <a:cubicBezTo>
                    <a:pt x="228" y="0"/>
                    <a:pt x="228" y="0"/>
                    <a:pt x="22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1"/>
            <p:cNvSpPr/>
            <p:nvPr/>
          </p:nvSpPr>
          <p:spPr>
            <a:xfrm>
              <a:off x="1079675" y="1337538"/>
              <a:ext cx="18575" cy="22675"/>
            </a:xfrm>
            <a:custGeom>
              <a:avLst/>
              <a:gdLst/>
              <a:ahLst/>
              <a:cxnLst/>
              <a:rect l="l" t="t" r="r" b="b"/>
              <a:pathLst>
                <a:path w="743" h="907" extrusionOk="0">
                  <a:moveTo>
                    <a:pt x="486" y="0"/>
                  </a:moveTo>
                  <a:cubicBezTo>
                    <a:pt x="429" y="29"/>
                    <a:pt x="372" y="29"/>
                    <a:pt x="314" y="29"/>
                  </a:cubicBezTo>
                  <a:cubicBezTo>
                    <a:pt x="257" y="57"/>
                    <a:pt x="229" y="143"/>
                    <a:pt x="143" y="172"/>
                  </a:cubicBezTo>
                  <a:cubicBezTo>
                    <a:pt x="58" y="172"/>
                    <a:pt x="1" y="371"/>
                    <a:pt x="58" y="457"/>
                  </a:cubicBezTo>
                  <a:cubicBezTo>
                    <a:pt x="115" y="514"/>
                    <a:pt x="115" y="571"/>
                    <a:pt x="143" y="600"/>
                  </a:cubicBezTo>
                  <a:cubicBezTo>
                    <a:pt x="172" y="714"/>
                    <a:pt x="229" y="771"/>
                    <a:pt x="286" y="828"/>
                  </a:cubicBezTo>
                  <a:cubicBezTo>
                    <a:pt x="329" y="885"/>
                    <a:pt x="372" y="906"/>
                    <a:pt x="414" y="906"/>
                  </a:cubicBezTo>
                  <a:cubicBezTo>
                    <a:pt x="457" y="906"/>
                    <a:pt x="500" y="885"/>
                    <a:pt x="543" y="856"/>
                  </a:cubicBezTo>
                  <a:cubicBezTo>
                    <a:pt x="685" y="714"/>
                    <a:pt x="742" y="485"/>
                    <a:pt x="685" y="229"/>
                  </a:cubicBezTo>
                  <a:cubicBezTo>
                    <a:pt x="685" y="143"/>
                    <a:pt x="600" y="0"/>
                    <a:pt x="48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1"/>
            <p:cNvSpPr/>
            <p:nvPr/>
          </p:nvSpPr>
          <p:spPr>
            <a:xfrm>
              <a:off x="1122475" y="1468588"/>
              <a:ext cx="15000" cy="26100"/>
            </a:xfrm>
            <a:custGeom>
              <a:avLst/>
              <a:gdLst/>
              <a:ahLst/>
              <a:cxnLst/>
              <a:rect l="l" t="t" r="r" b="b"/>
              <a:pathLst>
                <a:path w="600" h="1044" extrusionOk="0">
                  <a:moveTo>
                    <a:pt x="340" y="1"/>
                  </a:moveTo>
                  <a:cubicBezTo>
                    <a:pt x="298" y="1"/>
                    <a:pt x="251" y="20"/>
                    <a:pt x="200" y="65"/>
                  </a:cubicBezTo>
                  <a:cubicBezTo>
                    <a:pt x="86" y="151"/>
                    <a:pt x="29" y="265"/>
                    <a:pt x="1" y="379"/>
                  </a:cubicBezTo>
                  <a:cubicBezTo>
                    <a:pt x="1" y="408"/>
                    <a:pt x="1" y="465"/>
                    <a:pt x="1" y="493"/>
                  </a:cubicBezTo>
                  <a:lnTo>
                    <a:pt x="1" y="522"/>
                  </a:lnTo>
                  <a:cubicBezTo>
                    <a:pt x="1" y="550"/>
                    <a:pt x="1" y="550"/>
                    <a:pt x="1" y="579"/>
                  </a:cubicBezTo>
                  <a:cubicBezTo>
                    <a:pt x="1" y="722"/>
                    <a:pt x="1" y="836"/>
                    <a:pt x="58" y="950"/>
                  </a:cubicBezTo>
                  <a:cubicBezTo>
                    <a:pt x="86" y="950"/>
                    <a:pt x="86" y="978"/>
                    <a:pt x="115" y="978"/>
                  </a:cubicBezTo>
                  <a:cubicBezTo>
                    <a:pt x="115" y="1007"/>
                    <a:pt x="143" y="1007"/>
                    <a:pt x="172" y="1007"/>
                  </a:cubicBezTo>
                  <a:lnTo>
                    <a:pt x="229" y="1035"/>
                  </a:lnTo>
                  <a:cubicBezTo>
                    <a:pt x="248" y="1041"/>
                    <a:pt x="267" y="1044"/>
                    <a:pt x="285" y="1044"/>
                  </a:cubicBezTo>
                  <a:cubicBezTo>
                    <a:pt x="455" y="1044"/>
                    <a:pt x="574" y="814"/>
                    <a:pt x="600" y="607"/>
                  </a:cubicBezTo>
                  <a:cubicBezTo>
                    <a:pt x="600" y="579"/>
                    <a:pt x="600" y="550"/>
                    <a:pt x="600" y="522"/>
                  </a:cubicBezTo>
                  <a:cubicBezTo>
                    <a:pt x="600" y="316"/>
                    <a:pt x="508" y="1"/>
                    <a:pt x="34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1"/>
            <p:cNvSpPr/>
            <p:nvPr/>
          </p:nvSpPr>
          <p:spPr>
            <a:xfrm>
              <a:off x="1116775" y="1552488"/>
              <a:ext cx="12850" cy="20700"/>
            </a:xfrm>
            <a:custGeom>
              <a:avLst/>
              <a:gdLst/>
              <a:ahLst/>
              <a:cxnLst/>
              <a:rect l="l" t="t" r="r" b="b"/>
              <a:pathLst>
                <a:path w="514" h="828" extrusionOk="0">
                  <a:moveTo>
                    <a:pt x="300" y="0"/>
                  </a:moveTo>
                  <a:cubicBezTo>
                    <a:pt x="278" y="0"/>
                    <a:pt x="254" y="6"/>
                    <a:pt x="229" y="19"/>
                  </a:cubicBezTo>
                  <a:cubicBezTo>
                    <a:pt x="86" y="76"/>
                    <a:pt x="0" y="304"/>
                    <a:pt x="29" y="504"/>
                  </a:cubicBezTo>
                  <a:cubicBezTo>
                    <a:pt x="29" y="655"/>
                    <a:pt x="95" y="828"/>
                    <a:pt x="228" y="828"/>
                  </a:cubicBezTo>
                  <a:cubicBezTo>
                    <a:pt x="246" y="828"/>
                    <a:pt x="265" y="825"/>
                    <a:pt x="286" y="818"/>
                  </a:cubicBezTo>
                  <a:cubicBezTo>
                    <a:pt x="428" y="732"/>
                    <a:pt x="514" y="504"/>
                    <a:pt x="485" y="304"/>
                  </a:cubicBezTo>
                  <a:cubicBezTo>
                    <a:pt x="485" y="183"/>
                    <a:pt x="424" y="0"/>
                    <a:pt x="30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1"/>
            <p:cNvSpPr/>
            <p:nvPr/>
          </p:nvSpPr>
          <p:spPr>
            <a:xfrm>
              <a:off x="1065450" y="1523613"/>
              <a:ext cx="13550" cy="18875"/>
            </a:xfrm>
            <a:custGeom>
              <a:avLst/>
              <a:gdLst/>
              <a:ahLst/>
              <a:cxnLst/>
              <a:rect l="l" t="t" r="r" b="b"/>
              <a:pathLst>
                <a:path w="542" h="755" extrusionOk="0">
                  <a:moveTo>
                    <a:pt x="263" y="0"/>
                  </a:moveTo>
                  <a:cubicBezTo>
                    <a:pt x="162" y="0"/>
                    <a:pt x="77" y="155"/>
                    <a:pt x="56" y="261"/>
                  </a:cubicBezTo>
                  <a:cubicBezTo>
                    <a:pt x="28" y="344"/>
                    <a:pt x="1" y="719"/>
                    <a:pt x="179" y="719"/>
                  </a:cubicBezTo>
                  <a:cubicBezTo>
                    <a:pt x="185" y="719"/>
                    <a:pt x="192" y="719"/>
                    <a:pt x="199" y="718"/>
                  </a:cubicBezTo>
                  <a:cubicBezTo>
                    <a:pt x="244" y="718"/>
                    <a:pt x="290" y="754"/>
                    <a:pt x="336" y="754"/>
                  </a:cubicBezTo>
                  <a:cubicBezTo>
                    <a:pt x="347" y="754"/>
                    <a:pt x="358" y="752"/>
                    <a:pt x="370" y="746"/>
                  </a:cubicBezTo>
                  <a:cubicBezTo>
                    <a:pt x="427" y="746"/>
                    <a:pt x="484" y="689"/>
                    <a:pt x="484" y="603"/>
                  </a:cubicBezTo>
                  <a:cubicBezTo>
                    <a:pt x="541" y="432"/>
                    <a:pt x="513" y="204"/>
                    <a:pt x="370" y="61"/>
                  </a:cubicBezTo>
                  <a:cubicBezTo>
                    <a:pt x="334" y="18"/>
                    <a:pt x="298" y="0"/>
                    <a:pt x="26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1"/>
            <p:cNvSpPr/>
            <p:nvPr/>
          </p:nvSpPr>
          <p:spPr>
            <a:xfrm>
              <a:off x="1003250" y="1543363"/>
              <a:ext cx="20100" cy="23175"/>
            </a:xfrm>
            <a:custGeom>
              <a:avLst/>
              <a:gdLst/>
              <a:ahLst/>
              <a:cxnLst/>
              <a:rect l="l" t="t" r="r" b="b"/>
              <a:pathLst>
                <a:path w="804" h="927" extrusionOk="0">
                  <a:moveTo>
                    <a:pt x="441" y="0"/>
                  </a:moveTo>
                  <a:cubicBezTo>
                    <a:pt x="200" y="0"/>
                    <a:pt x="1" y="628"/>
                    <a:pt x="290" y="869"/>
                  </a:cubicBezTo>
                  <a:cubicBezTo>
                    <a:pt x="333" y="912"/>
                    <a:pt x="368" y="927"/>
                    <a:pt x="401" y="927"/>
                  </a:cubicBezTo>
                  <a:cubicBezTo>
                    <a:pt x="455" y="927"/>
                    <a:pt x="504" y="887"/>
                    <a:pt x="575" y="869"/>
                  </a:cubicBezTo>
                  <a:cubicBezTo>
                    <a:pt x="718" y="869"/>
                    <a:pt x="804" y="612"/>
                    <a:pt x="718" y="470"/>
                  </a:cubicBezTo>
                  <a:cubicBezTo>
                    <a:pt x="661" y="327"/>
                    <a:pt x="689" y="213"/>
                    <a:pt x="575" y="70"/>
                  </a:cubicBezTo>
                  <a:cubicBezTo>
                    <a:pt x="531" y="22"/>
                    <a:pt x="485" y="0"/>
                    <a:pt x="44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1"/>
            <p:cNvSpPr/>
            <p:nvPr/>
          </p:nvSpPr>
          <p:spPr>
            <a:xfrm>
              <a:off x="963400" y="1494263"/>
              <a:ext cx="7175" cy="14025"/>
            </a:xfrm>
            <a:custGeom>
              <a:avLst/>
              <a:gdLst/>
              <a:ahLst/>
              <a:cxnLst/>
              <a:rect l="l" t="t" r="r" b="b"/>
              <a:pathLst>
                <a:path w="287" h="561" extrusionOk="0">
                  <a:moveTo>
                    <a:pt x="137" y="1"/>
                  </a:moveTo>
                  <a:cubicBezTo>
                    <a:pt x="25" y="1"/>
                    <a:pt x="1" y="247"/>
                    <a:pt x="1" y="351"/>
                  </a:cubicBezTo>
                  <a:cubicBezTo>
                    <a:pt x="1" y="436"/>
                    <a:pt x="29" y="522"/>
                    <a:pt x="115" y="522"/>
                  </a:cubicBezTo>
                  <a:cubicBezTo>
                    <a:pt x="115" y="551"/>
                    <a:pt x="144" y="551"/>
                    <a:pt x="144" y="551"/>
                  </a:cubicBezTo>
                  <a:cubicBezTo>
                    <a:pt x="154" y="558"/>
                    <a:pt x="164" y="561"/>
                    <a:pt x="174" y="561"/>
                  </a:cubicBezTo>
                  <a:cubicBezTo>
                    <a:pt x="242" y="561"/>
                    <a:pt x="286" y="401"/>
                    <a:pt x="286" y="351"/>
                  </a:cubicBezTo>
                  <a:cubicBezTo>
                    <a:pt x="258" y="265"/>
                    <a:pt x="286" y="123"/>
                    <a:pt x="201" y="37"/>
                  </a:cubicBezTo>
                  <a:cubicBezTo>
                    <a:pt x="201" y="37"/>
                    <a:pt x="201" y="37"/>
                    <a:pt x="201" y="8"/>
                  </a:cubicBezTo>
                  <a:lnTo>
                    <a:pt x="172" y="8"/>
                  </a:lnTo>
                  <a:cubicBezTo>
                    <a:pt x="159" y="3"/>
                    <a:pt x="147" y="1"/>
                    <a:pt x="13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1"/>
            <p:cNvSpPr/>
            <p:nvPr/>
          </p:nvSpPr>
          <p:spPr>
            <a:xfrm>
              <a:off x="1044025" y="1470663"/>
              <a:ext cx="12850" cy="21225"/>
            </a:xfrm>
            <a:custGeom>
              <a:avLst/>
              <a:gdLst/>
              <a:ahLst/>
              <a:cxnLst/>
              <a:rect l="l" t="t" r="r" b="b"/>
              <a:pathLst>
                <a:path w="514" h="849" extrusionOk="0">
                  <a:moveTo>
                    <a:pt x="286" y="1"/>
                  </a:moveTo>
                  <a:cubicBezTo>
                    <a:pt x="268" y="1"/>
                    <a:pt x="249" y="4"/>
                    <a:pt x="228" y="11"/>
                  </a:cubicBezTo>
                  <a:cubicBezTo>
                    <a:pt x="86" y="96"/>
                    <a:pt x="0" y="325"/>
                    <a:pt x="0" y="524"/>
                  </a:cubicBezTo>
                  <a:cubicBezTo>
                    <a:pt x="25" y="675"/>
                    <a:pt x="95" y="848"/>
                    <a:pt x="208" y="848"/>
                  </a:cubicBezTo>
                  <a:cubicBezTo>
                    <a:pt x="224" y="848"/>
                    <a:pt x="240" y="845"/>
                    <a:pt x="257" y="838"/>
                  </a:cubicBezTo>
                  <a:cubicBezTo>
                    <a:pt x="428" y="753"/>
                    <a:pt x="514" y="524"/>
                    <a:pt x="485" y="325"/>
                  </a:cubicBezTo>
                  <a:cubicBezTo>
                    <a:pt x="485" y="174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1"/>
            <p:cNvSpPr/>
            <p:nvPr/>
          </p:nvSpPr>
          <p:spPr>
            <a:xfrm>
              <a:off x="1079275" y="1402988"/>
              <a:ext cx="27825" cy="38175"/>
            </a:xfrm>
            <a:custGeom>
              <a:avLst/>
              <a:gdLst/>
              <a:ahLst/>
              <a:cxnLst/>
              <a:rect l="l" t="t" r="r" b="b"/>
              <a:pathLst>
                <a:path w="1113" h="1527" extrusionOk="0">
                  <a:moveTo>
                    <a:pt x="645" y="1"/>
                  </a:moveTo>
                  <a:cubicBezTo>
                    <a:pt x="602" y="1"/>
                    <a:pt x="555" y="12"/>
                    <a:pt x="502" y="36"/>
                  </a:cubicBezTo>
                  <a:cubicBezTo>
                    <a:pt x="84" y="219"/>
                    <a:pt x="1" y="1526"/>
                    <a:pt x="450" y="1526"/>
                  </a:cubicBezTo>
                  <a:cubicBezTo>
                    <a:pt x="491" y="1526"/>
                    <a:pt x="537" y="1515"/>
                    <a:pt x="587" y="1491"/>
                  </a:cubicBezTo>
                  <a:cubicBezTo>
                    <a:pt x="1005" y="1308"/>
                    <a:pt x="1112" y="1"/>
                    <a:pt x="64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1"/>
            <p:cNvSpPr/>
            <p:nvPr/>
          </p:nvSpPr>
          <p:spPr>
            <a:xfrm>
              <a:off x="957700" y="1391438"/>
              <a:ext cx="7875" cy="23875"/>
            </a:xfrm>
            <a:custGeom>
              <a:avLst/>
              <a:gdLst/>
              <a:ahLst/>
              <a:cxnLst/>
              <a:rect l="l" t="t" r="r" b="b"/>
              <a:pathLst>
                <a:path w="315" h="955" extrusionOk="0">
                  <a:moveTo>
                    <a:pt x="64" y="0"/>
                  </a:moveTo>
                  <a:cubicBezTo>
                    <a:pt x="44" y="0"/>
                    <a:pt x="22" y="4"/>
                    <a:pt x="1" y="13"/>
                  </a:cubicBezTo>
                  <a:cubicBezTo>
                    <a:pt x="86" y="184"/>
                    <a:pt x="172" y="270"/>
                    <a:pt x="229" y="355"/>
                  </a:cubicBezTo>
                  <a:cubicBezTo>
                    <a:pt x="200" y="555"/>
                    <a:pt x="143" y="755"/>
                    <a:pt x="115" y="954"/>
                  </a:cubicBezTo>
                  <a:cubicBezTo>
                    <a:pt x="172" y="897"/>
                    <a:pt x="229" y="840"/>
                    <a:pt x="257" y="755"/>
                  </a:cubicBezTo>
                  <a:cubicBezTo>
                    <a:pt x="286" y="641"/>
                    <a:pt x="314" y="526"/>
                    <a:pt x="314" y="384"/>
                  </a:cubicBezTo>
                  <a:cubicBezTo>
                    <a:pt x="314" y="355"/>
                    <a:pt x="314" y="327"/>
                    <a:pt x="314" y="298"/>
                  </a:cubicBezTo>
                  <a:cubicBezTo>
                    <a:pt x="314" y="270"/>
                    <a:pt x="286" y="270"/>
                    <a:pt x="286" y="270"/>
                  </a:cubicBezTo>
                  <a:cubicBezTo>
                    <a:pt x="262" y="125"/>
                    <a:pt x="176" y="0"/>
                    <a:pt x="6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1"/>
            <p:cNvSpPr/>
            <p:nvPr/>
          </p:nvSpPr>
          <p:spPr>
            <a:xfrm>
              <a:off x="963400" y="1575963"/>
              <a:ext cx="19300" cy="26650"/>
            </a:xfrm>
            <a:custGeom>
              <a:avLst/>
              <a:gdLst/>
              <a:ahLst/>
              <a:cxnLst/>
              <a:rect l="l" t="t" r="r" b="b"/>
              <a:pathLst>
                <a:path w="772" h="1066" extrusionOk="0">
                  <a:moveTo>
                    <a:pt x="424" y="0"/>
                  </a:moveTo>
                  <a:cubicBezTo>
                    <a:pt x="299" y="0"/>
                    <a:pt x="185" y="147"/>
                    <a:pt x="144" y="250"/>
                  </a:cubicBezTo>
                  <a:cubicBezTo>
                    <a:pt x="144" y="278"/>
                    <a:pt x="144" y="278"/>
                    <a:pt x="144" y="278"/>
                  </a:cubicBezTo>
                  <a:cubicBezTo>
                    <a:pt x="86" y="421"/>
                    <a:pt x="1" y="821"/>
                    <a:pt x="172" y="992"/>
                  </a:cubicBezTo>
                  <a:cubicBezTo>
                    <a:pt x="244" y="1046"/>
                    <a:pt x="294" y="1066"/>
                    <a:pt x="349" y="1066"/>
                  </a:cubicBezTo>
                  <a:cubicBezTo>
                    <a:pt x="381" y="1066"/>
                    <a:pt x="416" y="1059"/>
                    <a:pt x="457" y="1049"/>
                  </a:cubicBezTo>
                  <a:cubicBezTo>
                    <a:pt x="600" y="992"/>
                    <a:pt x="771" y="592"/>
                    <a:pt x="714" y="336"/>
                  </a:cubicBezTo>
                  <a:cubicBezTo>
                    <a:pt x="686" y="250"/>
                    <a:pt x="657" y="164"/>
                    <a:pt x="600" y="136"/>
                  </a:cubicBezTo>
                  <a:cubicBezTo>
                    <a:pt x="600" y="107"/>
                    <a:pt x="600" y="107"/>
                    <a:pt x="572" y="79"/>
                  </a:cubicBezTo>
                  <a:cubicBezTo>
                    <a:pt x="523" y="23"/>
                    <a:pt x="473" y="0"/>
                    <a:pt x="42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1"/>
            <p:cNvSpPr/>
            <p:nvPr/>
          </p:nvSpPr>
          <p:spPr>
            <a:xfrm>
              <a:off x="1018325" y="1651813"/>
              <a:ext cx="17875" cy="23875"/>
            </a:xfrm>
            <a:custGeom>
              <a:avLst/>
              <a:gdLst/>
              <a:ahLst/>
              <a:cxnLst/>
              <a:rect l="l" t="t" r="r" b="b"/>
              <a:pathLst>
                <a:path w="715" h="955" extrusionOk="0">
                  <a:moveTo>
                    <a:pt x="394" y="1"/>
                  </a:moveTo>
                  <a:cubicBezTo>
                    <a:pt x="376" y="1"/>
                    <a:pt x="359" y="4"/>
                    <a:pt x="343" y="12"/>
                  </a:cubicBezTo>
                  <a:cubicBezTo>
                    <a:pt x="286" y="12"/>
                    <a:pt x="229" y="12"/>
                    <a:pt x="172" y="41"/>
                  </a:cubicBezTo>
                  <a:cubicBezTo>
                    <a:pt x="58" y="98"/>
                    <a:pt x="1" y="240"/>
                    <a:pt x="58" y="383"/>
                  </a:cubicBezTo>
                  <a:cubicBezTo>
                    <a:pt x="58" y="440"/>
                    <a:pt x="86" y="497"/>
                    <a:pt x="115" y="554"/>
                  </a:cubicBezTo>
                  <a:cubicBezTo>
                    <a:pt x="115" y="640"/>
                    <a:pt x="144" y="725"/>
                    <a:pt x="172" y="811"/>
                  </a:cubicBezTo>
                  <a:cubicBezTo>
                    <a:pt x="211" y="916"/>
                    <a:pt x="275" y="954"/>
                    <a:pt x="340" y="954"/>
                  </a:cubicBezTo>
                  <a:cubicBezTo>
                    <a:pt x="417" y="954"/>
                    <a:pt x="497" y="901"/>
                    <a:pt x="543" y="839"/>
                  </a:cubicBezTo>
                  <a:cubicBezTo>
                    <a:pt x="657" y="668"/>
                    <a:pt x="714" y="354"/>
                    <a:pt x="543" y="126"/>
                  </a:cubicBezTo>
                  <a:cubicBezTo>
                    <a:pt x="543" y="98"/>
                    <a:pt x="543" y="98"/>
                    <a:pt x="514" y="69"/>
                  </a:cubicBezTo>
                  <a:cubicBezTo>
                    <a:pt x="494" y="27"/>
                    <a:pt x="442" y="1"/>
                    <a:pt x="39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1"/>
            <p:cNvSpPr/>
            <p:nvPr/>
          </p:nvSpPr>
          <p:spPr>
            <a:xfrm>
              <a:off x="897775" y="1604263"/>
              <a:ext cx="17150" cy="28250"/>
            </a:xfrm>
            <a:custGeom>
              <a:avLst/>
              <a:gdLst/>
              <a:ahLst/>
              <a:cxnLst/>
              <a:rect l="l" t="t" r="r" b="b"/>
              <a:pathLst>
                <a:path w="686" h="1130" extrusionOk="0">
                  <a:moveTo>
                    <a:pt x="368" y="1"/>
                  </a:moveTo>
                  <a:cubicBezTo>
                    <a:pt x="169" y="1"/>
                    <a:pt x="23" y="343"/>
                    <a:pt x="1" y="545"/>
                  </a:cubicBezTo>
                  <a:cubicBezTo>
                    <a:pt x="1" y="716"/>
                    <a:pt x="1" y="915"/>
                    <a:pt x="115" y="1030"/>
                  </a:cubicBezTo>
                  <a:cubicBezTo>
                    <a:pt x="172" y="1101"/>
                    <a:pt x="236" y="1129"/>
                    <a:pt x="297" y="1129"/>
                  </a:cubicBezTo>
                  <a:cubicBezTo>
                    <a:pt x="358" y="1129"/>
                    <a:pt x="415" y="1101"/>
                    <a:pt x="457" y="1058"/>
                  </a:cubicBezTo>
                  <a:cubicBezTo>
                    <a:pt x="457" y="1030"/>
                    <a:pt x="457" y="1030"/>
                    <a:pt x="486" y="1030"/>
                  </a:cubicBezTo>
                  <a:cubicBezTo>
                    <a:pt x="600" y="887"/>
                    <a:pt x="657" y="744"/>
                    <a:pt x="686" y="573"/>
                  </a:cubicBezTo>
                  <a:cubicBezTo>
                    <a:pt x="686" y="430"/>
                    <a:pt x="686" y="202"/>
                    <a:pt x="572" y="88"/>
                  </a:cubicBezTo>
                  <a:lnTo>
                    <a:pt x="543" y="88"/>
                  </a:lnTo>
                  <a:cubicBezTo>
                    <a:pt x="482" y="27"/>
                    <a:pt x="423" y="1"/>
                    <a:pt x="36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1"/>
            <p:cNvSpPr/>
            <p:nvPr/>
          </p:nvSpPr>
          <p:spPr>
            <a:xfrm>
              <a:off x="1499825" y="1005788"/>
              <a:ext cx="10725" cy="18450"/>
            </a:xfrm>
            <a:custGeom>
              <a:avLst/>
              <a:gdLst/>
              <a:ahLst/>
              <a:cxnLst/>
              <a:rect l="l" t="t" r="r" b="b"/>
              <a:pathLst>
                <a:path w="429" h="738" extrusionOk="0">
                  <a:moveTo>
                    <a:pt x="178" y="0"/>
                  </a:moveTo>
                  <a:cubicBezTo>
                    <a:pt x="78" y="0"/>
                    <a:pt x="29" y="180"/>
                    <a:pt x="29" y="260"/>
                  </a:cubicBezTo>
                  <a:cubicBezTo>
                    <a:pt x="29" y="288"/>
                    <a:pt x="29" y="345"/>
                    <a:pt x="0" y="374"/>
                  </a:cubicBezTo>
                  <a:cubicBezTo>
                    <a:pt x="0" y="555"/>
                    <a:pt x="86" y="737"/>
                    <a:pt x="196" y="737"/>
                  </a:cubicBezTo>
                  <a:cubicBezTo>
                    <a:pt x="242" y="737"/>
                    <a:pt x="292" y="706"/>
                    <a:pt x="342" y="631"/>
                  </a:cubicBezTo>
                  <a:cubicBezTo>
                    <a:pt x="342" y="631"/>
                    <a:pt x="371" y="602"/>
                    <a:pt x="371" y="545"/>
                  </a:cubicBezTo>
                  <a:cubicBezTo>
                    <a:pt x="371" y="574"/>
                    <a:pt x="371" y="574"/>
                    <a:pt x="371" y="574"/>
                  </a:cubicBezTo>
                  <a:cubicBezTo>
                    <a:pt x="400" y="517"/>
                    <a:pt x="400" y="488"/>
                    <a:pt x="428" y="402"/>
                  </a:cubicBezTo>
                  <a:cubicBezTo>
                    <a:pt x="428" y="345"/>
                    <a:pt x="428" y="231"/>
                    <a:pt x="428" y="174"/>
                  </a:cubicBezTo>
                  <a:cubicBezTo>
                    <a:pt x="428" y="174"/>
                    <a:pt x="428" y="174"/>
                    <a:pt x="400" y="146"/>
                  </a:cubicBezTo>
                  <a:cubicBezTo>
                    <a:pt x="400" y="146"/>
                    <a:pt x="400" y="117"/>
                    <a:pt x="400" y="89"/>
                  </a:cubicBezTo>
                  <a:cubicBezTo>
                    <a:pt x="371" y="89"/>
                    <a:pt x="371" y="89"/>
                    <a:pt x="371" y="60"/>
                  </a:cubicBezTo>
                  <a:cubicBezTo>
                    <a:pt x="371" y="60"/>
                    <a:pt x="342" y="60"/>
                    <a:pt x="342" y="31"/>
                  </a:cubicBezTo>
                  <a:cubicBezTo>
                    <a:pt x="314" y="31"/>
                    <a:pt x="285" y="3"/>
                    <a:pt x="257" y="3"/>
                  </a:cubicBezTo>
                  <a:lnTo>
                    <a:pt x="200" y="3"/>
                  </a:lnTo>
                  <a:cubicBezTo>
                    <a:pt x="192" y="1"/>
                    <a:pt x="185" y="0"/>
                    <a:pt x="17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1"/>
            <p:cNvSpPr/>
            <p:nvPr/>
          </p:nvSpPr>
          <p:spPr>
            <a:xfrm>
              <a:off x="1724675" y="999988"/>
              <a:ext cx="6250" cy="9050"/>
            </a:xfrm>
            <a:custGeom>
              <a:avLst/>
              <a:gdLst/>
              <a:ahLst/>
              <a:cxnLst/>
              <a:rect l="l" t="t" r="r" b="b"/>
              <a:pathLst>
                <a:path w="250" h="362" extrusionOk="0">
                  <a:moveTo>
                    <a:pt x="136" y="1"/>
                  </a:moveTo>
                  <a:cubicBezTo>
                    <a:pt x="127" y="1"/>
                    <a:pt x="118" y="3"/>
                    <a:pt x="108" y="7"/>
                  </a:cubicBezTo>
                  <a:cubicBezTo>
                    <a:pt x="31" y="58"/>
                    <a:pt x="0" y="362"/>
                    <a:pt x="98" y="362"/>
                  </a:cubicBezTo>
                  <a:cubicBezTo>
                    <a:pt x="109" y="362"/>
                    <a:pt x="122" y="358"/>
                    <a:pt x="136" y="349"/>
                  </a:cubicBezTo>
                  <a:cubicBezTo>
                    <a:pt x="242" y="323"/>
                    <a:pt x="250" y="1"/>
                    <a:pt x="13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1"/>
            <p:cNvSpPr/>
            <p:nvPr/>
          </p:nvSpPr>
          <p:spPr>
            <a:xfrm>
              <a:off x="1153150" y="1061138"/>
              <a:ext cx="18575" cy="30375"/>
            </a:xfrm>
            <a:custGeom>
              <a:avLst/>
              <a:gdLst/>
              <a:ahLst/>
              <a:cxnLst/>
              <a:rect l="l" t="t" r="r" b="b"/>
              <a:pathLst>
                <a:path w="743" h="1215" extrusionOk="0">
                  <a:moveTo>
                    <a:pt x="422" y="0"/>
                  </a:moveTo>
                  <a:cubicBezTo>
                    <a:pt x="327" y="0"/>
                    <a:pt x="226" y="84"/>
                    <a:pt x="172" y="157"/>
                  </a:cubicBezTo>
                  <a:cubicBezTo>
                    <a:pt x="58" y="328"/>
                    <a:pt x="0" y="614"/>
                    <a:pt x="58" y="842"/>
                  </a:cubicBezTo>
                  <a:cubicBezTo>
                    <a:pt x="86" y="985"/>
                    <a:pt x="143" y="1099"/>
                    <a:pt x="257" y="1184"/>
                  </a:cubicBezTo>
                  <a:cubicBezTo>
                    <a:pt x="292" y="1205"/>
                    <a:pt x="325" y="1214"/>
                    <a:pt x="356" y="1214"/>
                  </a:cubicBezTo>
                  <a:cubicBezTo>
                    <a:pt x="452" y="1214"/>
                    <a:pt x="528" y="1128"/>
                    <a:pt x="571" y="1042"/>
                  </a:cubicBezTo>
                  <a:cubicBezTo>
                    <a:pt x="714" y="870"/>
                    <a:pt x="742" y="642"/>
                    <a:pt x="714" y="385"/>
                  </a:cubicBezTo>
                  <a:cubicBezTo>
                    <a:pt x="685" y="271"/>
                    <a:pt x="628" y="186"/>
                    <a:pt x="571" y="100"/>
                  </a:cubicBezTo>
                  <a:cubicBezTo>
                    <a:pt x="530" y="28"/>
                    <a:pt x="477" y="0"/>
                    <a:pt x="42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1"/>
            <p:cNvSpPr/>
            <p:nvPr/>
          </p:nvSpPr>
          <p:spPr>
            <a:xfrm>
              <a:off x="1211650" y="998963"/>
              <a:ext cx="12150" cy="19750"/>
            </a:xfrm>
            <a:custGeom>
              <a:avLst/>
              <a:gdLst/>
              <a:ahLst/>
              <a:cxnLst/>
              <a:rect l="l" t="t" r="r" b="b"/>
              <a:pathLst>
                <a:path w="486" h="790" extrusionOk="0">
                  <a:moveTo>
                    <a:pt x="272" y="0"/>
                  </a:moveTo>
                  <a:cubicBezTo>
                    <a:pt x="250" y="0"/>
                    <a:pt x="226" y="6"/>
                    <a:pt x="200" y="19"/>
                  </a:cubicBezTo>
                  <a:cubicBezTo>
                    <a:pt x="57" y="76"/>
                    <a:pt x="0" y="304"/>
                    <a:pt x="0" y="504"/>
                  </a:cubicBezTo>
                  <a:cubicBezTo>
                    <a:pt x="114" y="590"/>
                    <a:pt x="200" y="675"/>
                    <a:pt x="314" y="790"/>
                  </a:cubicBezTo>
                  <a:cubicBezTo>
                    <a:pt x="371" y="732"/>
                    <a:pt x="400" y="675"/>
                    <a:pt x="428" y="618"/>
                  </a:cubicBezTo>
                  <a:cubicBezTo>
                    <a:pt x="457" y="533"/>
                    <a:pt x="485" y="419"/>
                    <a:pt x="485" y="304"/>
                  </a:cubicBezTo>
                  <a:cubicBezTo>
                    <a:pt x="461" y="183"/>
                    <a:pt x="396" y="0"/>
                    <a:pt x="27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1"/>
            <p:cNvSpPr/>
            <p:nvPr/>
          </p:nvSpPr>
          <p:spPr>
            <a:xfrm>
              <a:off x="1255875" y="1120688"/>
              <a:ext cx="25" cy="750"/>
            </a:xfrm>
            <a:custGeom>
              <a:avLst/>
              <a:gdLst/>
              <a:ahLst/>
              <a:cxnLst/>
              <a:rect l="l" t="t" r="r" b="b"/>
              <a:pathLst>
                <a:path w="1" h="30" extrusionOk="0">
                  <a:moveTo>
                    <a:pt x="0" y="29"/>
                  </a:moveTo>
                  <a:lnTo>
                    <a:pt x="0" y="29"/>
                  </a:lnTo>
                  <a:cubicBezTo>
                    <a:pt x="0" y="29"/>
                    <a:pt x="0" y="1"/>
                    <a:pt x="0" y="29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1"/>
            <p:cNvSpPr/>
            <p:nvPr/>
          </p:nvSpPr>
          <p:spPr>
            <a:xfrm>
              <a:off x="1254450" y="1116038"/>
              <a:ext cx="12850" cy="18925"/>
            </a:xfrm>
            <a:custGeom>
              <a:avLst/>
              <a:gdLst/>
              <a:ahLst/>
              <a:cxnLst/>
              <a:rect l="l" t="t" r="r" b="b"/>
              <a:pathLst>
                <a:path w="514" h="757" extrusionOk="0">
                  <a:moveTo>
                    <a:pt x="228" y="0"/>
                  </a:moveTo>
                  <a:cubicBezTo>
                    <a:pt x="151" y="0"/>
                    <a:pt x="109" y="93"/>
                    <a:pt x="86" y="187"/>
                  </a:cubicBezTo>
                  <a:cubicBezTo>
                    <a:pt x="86" y="215"/>
                    <a:pt x="57" y="215"/>
                    <a:pt x="57" y="215"/>
                  </a:cubicBezTo>
                  <a:cubicBezTo>
                    <a:pt x="57" y="244"/>
                    <a:pt x="29" y="272"/>
                    <a:pt x="29" y="301"/>
                  </a:cubicBezTo>
                  <a:cubicBezTo>
                    <a:pt x="0" y="415"/>
                    <a:pt x="0" y="586"/>
                    <a:pt x="86" y="700"/>
                  </a:cubicBezTo>
                  <a:cubicBezTo>
                    <a:pt x="116" y="741"/>
                    <a:pt x="151" y="756"/>
                    <a:pt x="184" y="756"/>
                  </a:cubicBezTo>
                  <a:cubicBezTo>
                    <a:pt x="242" y="756"/>
                    <a:pt x="296" y="708"/>
                    <a:pt x="314" y="672"/>
                  </a:cubicBezTo>
                  <a:cubicBezTo>
                    <a:pt x="314" y="643"/>
                    <a:pt x="342" y="643"/>
                    <a:pt x="342" y="643"/>
                  </a:cubicBezTo>
                  <a:cubicBezTo>
                    <a:pt x="399" y="529"/>
                    <a:pt x="514" y="130"/>
                    <a:pt x="314" y="44"/>
                  </a:cubicBezTo>
                  <a:cubicBezTo>
                    <a:pt x="314" y="44"/>
                    <a:pt x="285" y="15"/>
                    <a:pt x="285" y="15"/>
                  </a:cubicBezTo>
                  <a:cubicBezTo>
                    <a:pt x="264" y="5"/>
                    <a:pt x="245" y="0"/>
                    <a:pt x="22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1"/>
            <p:cNvSpPr/>
            <p:nvPr/>
          </p:nvSpPr>
          <p:spPr>
            <a:xfrm>
              <a:off x="1195225" y="1089088"/>
              <a:ext cx="15975" cy="18200"/>
            </a:xfrm>
            <a:custGeom>
              <a:avLst/>
              <a:gdLst/>
              <a:ahLst/>
              <a:cxnLst/>
              <a:rect l="l" t="t" r="r" b="b"/>
              <a:pathLst>
                <a:path w="639" h="728" extrusionOk="0">
                  <a:moveTo>
                    <a:pt x="369" y="0"/>
                  </a:moveTo>
                  <a:cubicBezTo>
                    <a:pt x="353" y="0"/>
                    <a:pt x="334" y="3"/>
                    <a:pt x="315" y="9"/>
                  </a:cubicBezTo>
                  <a:lnTo>
                    <a:pt x="286" y="9"/>
                  </a:lnTo>
                  <a:cubicBezTo>
                    <a:pt x="115" y="66"/>
                    <a:pt x="1" y="551"/>
                    <a:pt x="229" y="694"/>
                  </a:cubicBezTo>
                  <a:cubicBezTo>
                    <a:pt x="261" y="717"/>
                    <a:pt x="290" y="727"/>
                    <a:pt x="318" y="727"/>
                  </a:cubicBezTo>
                  <a:cubicBezTo>
                    <a:pt x="552" y="727"/>
                    <a:pt x="638" y="0"/>
                    <a:pt x="36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1"/>
            <p:cNvSpPr/>
            <p:nvPr/>
          </p:nvSpPr>
          <p:spPr>
            <a:xfrm>
              <a:off x="1154575" y="1137813"/>
              <a:ext cx="25000" cy="26450"/>
            </a:xfrm>
            <a:custGeom>
              <a:avLst/>
              <a:gdLst/>
              <a:ahLst/>
              <a:cxnLst/>
              <a:rect l="l" t="t" r="r" b="b"/>
              <a:pathLst>
                <a:path w="1000" h="1058" extrusionOk="0">
                  <a:moveTo>
                    <a:pt x="514" y="0"/>
                  </a:moveTo>
                  <a:cubicBezTo>
                    <a:pt x="257" y="86"/>
                    <a:pt x="1" y="657"/>
                    <a:pt x="286" y="970"/>
                  </a:cubicBezTo>
                  <a:cubicBezTo>
                    <a:pt x="341" y="1026"/>
                    <a:pt x="396" y="1057"/>
                    <a:pt x="459" y="1057"/>
                  </a:cubicBezTo>
                  <a:cubicBezTo>
                    <a:pt x="494" y="1057"/>
                    <a:pt x="531" y="1048"/>
                    <a:pt x="571" y="1028"/>
                  </a:cubicBezTo>
                  <a:cubicBezTo>
                    <a:pt x="771" y="942"/>
                    <a:pt x="999" y="343"/>
                    <a:pt x="742" y="86"/>
                  </a:cubicBezTo>
                  <a:lnTo>
                    <a:pt x="714" y="86"/>
                  </a:lnTo>
                  <a:cubicBezTo>
                    <a:pt x="657" y="29"/>
                    <a:pt x="600" y="0"/>
                    <a:pt x="5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1"/>
            <p:cNvSpPr/>
            <p:nvPr/>
          </p:nvSpPr>
          <p:spPr>
            <a:xfrm>
              <a:off x="1166700" y="1137813"/>
              <a:ext cx="1450" cy="25"/>
            </a:xfrm>
            <a:custGeom>
              <a:avLst/>
              <a:gdLst/>
              <a:ahLst/>
              <a:cxnLst/>
              <a:rect l="l" t="t" r="r" b="b"/>
              <a:pathLst>
                <a:path w="58" h="1" extrusionOk="0">
                  <a:moveTo>
                    <a:pt x="1" y="0"/>
                  </a:moveTo>
                  <a:cubicBezTo>
                    <a:pt x="1" y="0"/>
                    <a:pt x="29" y="0"/>
                    <a:pt x="29" y="0"/>
                  </a:cubicBezTo>
                  <a:cubicBezTo>
                    <a:pt x="29" y="0"/>
                    <a:pt x="58" y="0"/>
                    <a:pt x="58" y="0"/>
                  </a:cubicBezTo>
                  <a:cubicBezTo>
                    <a:pt x="29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1"/>
            <p:cNvSpPr/>
            <p:nvPr/>
          </p:nvSpPr>
          <p:spPr>
            <a:xfrm>
              <a:off x="1309350" y="1855863"/>
              <a:ext cx="12175" cy="20000"/>
            </a:xfrm>
            <a:custGeom>
              <a:avLst/>
              <a:gdLst/>
              <a:ahLst/>
              <a:cxnLst/>
              <a:rect l="l" t="t" r="r" b="b"/>
              <a:pathLst>
                <a:path w="487" h="800" extrusionOk="0">
                  <a:moveTo>
                    <a:pt x="278" y="0"/>
                  </a:moveTo>
                  <a:cubicBezTo>
                    <a:pt x="263" y="0"/>
                    <a:pt x="246" y="3"/>
                    <a:pt x="229" y="10"/>
                  </a:cubicBezTo>
                  <a:cubicBezTo>
                    <a:pt x="58" y="67"/>
                    <a:pt x="1" y="296"/>
                    <a:pt x="1" y="495"/>
                  </a:cubicBezTo>
                  <a:cubicBezTo>
                    <a:pt x="25" y="616"/>
                    <a:pt x="91" y="799"/>
                    <a:pt x="197" y="799"/>
                  </a:cubicBezTo>
                  <a:cubicBezTo>
                    <a:pt x="216" y="799"/>
                    <a:pt x="236" y="794"/>
                    <a:pt x="258" y="781"/>
                  </a:cubicBezTo>
                  <a:cubicBezTo>
                    <a:pt x="429" y="724"/>
                    <a:pt x="486" y="495"/>
                    <a:pt x="486" y="296"/>
                  </a:cubicBezTo>
                  <a:cubicBezTo>
                    <a:pt x="461" y="170"/>
                    <a:pt x="392" y="0"/>
                    <a:pt x="27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1"/>
            <p:cNvSpPr/>
            <p:nvPr/>
          </p:nvSpPr>
          <p:spPr>
            <a:xfrm>
              <a:off x="1363575" y="1830188"/>
              <a:ext cx="15725" cy="20225"/>
            </a:xfrm>
            <a:custGeom>
              <a:avLst/>
              <a:gdLst/>
              <a:ahLst/>
              <a:cxnLst/>
              <a:rect l="l" t="t" r="r" b="b"/>
              <a:pathLst>
                <a:path w="629" h="809" extrusionOk="0">
                  <a:moveTo>
                    <a:pt x="391" y="1"/>
                  </a:moveTo>
                  <a:cubicBezTo>
                    <a:pt x="285" y="1"/>
                    <a:pt x="184" y="127"/>
                    <a:pt x="143" y="210"/>
                  </a:cubicBezTo>
                  <a:cubicBezTo>
                    <a:pt x="86" y="324"/>
                    <a:pt x="0" y="666"/>
                    <a:pt x="143" y="809"/>
                  </a:cubicBezTo>
                  <a:cubicBezTo>
                    <a:pt x="286" y="723"/>
                    <a:pt x="428" y="638"/>
                    <a:pt x="571" y="552"/>
                  </a:cubicBezTo>
                  <a:cubicBezTo>
                    <a:pt x="628" y="438"/>
                    <a:pt x="628" y="181"/>
                    <a:pt x="514" y="67"/>
                  </a:cubicBezTo>
                  <a:cubicBezTo>
                    <a:pt x="474" y="19"/>
                    <a:pt x="432" y="1"/>
                    <a:pt x="39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1"/>
            <p:cNvSpPr/>
            <p:nvPr/>
          </p:nvSpPr>
          <p:spPr>
            <a:xfrm>
              <a:off x="1398525" y="1941213"/>
              <a:ext cx="20700" cy="30100"/>
            </a:xfrm>
            <a:custGeom>
              <a:avLst/>
              <a:gdLst/>
              <a:ahLst/>
              <a:cxnLst/>
              <a:rect l="l" t="t" r="r" b="b"/>
              <a:pathLst>
                <a:path w="828" h="1204" extrusionOk="0">
                  <a:moveTo>
                    <a:pt x="355" y="1"/>
                  </a:moveTo>
                  <a:cubicBezTo>
                    <a:pt x="129" y="1"/>
                    <a:pt x="1" y="499"/>
                    <a:pt x="1" y="705"/>
                  </a:cubicBezTo>
                  <a:lnTo>
                    <a:pt x="1" y="762"/>
                  </a:lnTo>
                  <a:cubicBezTo>
                    <a:pt x="1" y="999"/>
                    <a:pt x="147" y="1203"/>
                    <a:pt x="305" y="1203"/>
                  </a:cubicBezTo>
                  <a:cubicBezTo>
                    <a:pt x="356" y="1203"/>
                    <a:pt x="408" y="1182"/>
                    <a:pt x="457" y="1133"/>
                  </a:cubicBezTo>
                  <a:cubicBezTo>
                    <a:pt x="657" y="962"/>
                    <a:pt x="828" y="391"/>
                    <a:pt x="571" y="134"/>
                  </a:cubicBezTo>
                  <a:lnTo>
                    <a:pt x="543" y="106"/>
                  </a:lnTo>
                  <a:cubicBezTo>
                    <a:pt x="474" y="32"/>
                    <a:pt x="412" y="1"/>
                    <a:pt x="35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1"/>
            <p:cNvSpPr/>
            <p:nvPr/>
          </p:nvSpPr>
          <p:spPr>
            <a:xfrm>
              <a:off x="1348025" y="1903863"/>
              <a:ext cx="14075" cy="18975"/>
            </a:xfrm>
            <a:custGeom>
              <a:avLst/>
              <a:gdLst/>
              <a:ahLst/>
              <a:cxnLst/>
              <a:rect l="l" t="t" r="r" b="b"/>
              <a:pathLst>
                <a:path w="563" h="759" extrusionOk="0">
                  <a:moveTo>
                    <a:pt x="350" y="1"/>
                  </a:moveTo>
                  <a:cubicBezTo>
                    <a:pt x="157" y="1"/>
                    <a:pt x="0" y="492"/>
                    <a:pt x="194" y="658"/>
                  </a:cubicBezTo>
                  <a:cubicBezTo>
                    <a:pt x="223" y="687"/>
                    <a:pt x="280" y="715"/>
                    <a:pt x="309" y="744"/>
                  </a:cubicBezTo>
                  <a:cubicBezTo>
                    <a:pt x="329" y="754"/>
                    <a:pt x="347" y="758"/>
                    <a:pt x="365" y="758"/>
                  </a:cubicBezTo>
                  <a:cubicBezTo>
                    <a:pt x="498" y="758"/>
                    <a:pt x="562" y="499"/>
                    <a:pt x="537" y="373"/>
                  </a:cubicBezTo>
                  <a:cubicBezTo>
                    <a:pt x="537" y="344"/>
                    <a:pt x="537" y="316"/>
                    <a:pt x="537" y="287"/>
                  </a:cubicBezTo>
                  <a:cubicBezTo>
                    <a:pt x="537" y="145"/>
                    <a:pt x="480" y="30"/>
                    <a:pt x="366" y="2"/>
                  </a:cubicBezTo>
                  <a:cubicBezTo>
                    <a:pt x="360" y="1"/>
                    <a:pt x="355" y="1"/>
                    <a:pt x="35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1"/>
            <p:cNvSpPr/>
            <p:nvPr/>
          </p:nvSpPr>
          <p:spPr>
            <a:xfrm>
              <a:off x="1280125" y="1947888"/>
              <a:ext cx="13575" cy="22600"/>
            </a:xfrm>
            <a:custGeom>
              <a:avLst/>
              <a:gdLst/>
              <a:ahLst/>
              <a:cxnLst/>
              <a:rect l="l" t="t" r="r" b="b"/>
              <a:pathLst>
                <a:path w="543" h="904" extrusionOk="0">
                  <a:moveTo>
                    <a:pt x="309" y="1"/>
                  </a:moveTo>
                  <a:cubicBezTo>
                    <a:pt x="293" y="1"/>
                    <a:pt x="275" y="4"/>
                    <a:pt x="257" y="10"/>
                  </a:cubicBezTo>
                  <a:cubicBezTo>
                    <a:pt x="86" y="95"/>
                    <a:pt x="0" y="352"/>
                    <a:pt x="29" y="552"/>
                  </a:cubicBezTo>
                  <a:cubicBezTo>
                    <a:pt x="29" y="705"/>
                    <a:pt x="120" y="903"/>
                    <a:pt x="261" y="903"/>
                  </a:cubicBezTo>
                  <a:cubicBezTo>
                    <a:pt x="278" y="903"/>
                    <a:pt x="296" y="900"/>
                    <a:pt x="314" y="894"/>
                  </a:cubicBezTo>
                  <a:cubicBezTo>
                    <a:pt x="457" y="809"/>
                    <a:pt x="542" y="552"/>
                    <a:pt x="542" y="352"/>
                  </a:cubicBezTo>
                  <a:cubicBezTo>
                    <a:pt x="517" y="199"/>
                    <a:pt x="446" y="1"/>
                    <a:pt x="30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1"/>
            <p:cNvSpPr/>
            <p:nvPr/>
          </p:nvSpPr>
          <p:spPr>
            <a:xfrm>
              <a:off x="1236600" y="1914838"/>
              <a:ext cx="12150" cy="20000"/>
            </a:xfrm>
            <a:custGeom>
              <a:avLst/>
              <a:gdLst/>
              <a:ahLst/>
              <a:cxnLst/>
              <a:rect l="l" t="t" r="r" b="b"/>
              <a:pathLst>
                <a:path w="486" h="800" extrusionOk="0">
                  <a:moveTo>
                    <a:pt x="291" y="1"/>
                  </a:moveTo>
                  <a:cubicBezTo>
                    <a:pt x="271" y="1"/>
                    <a:pt x="250" y="6"/>
                    <a:pt x="229" y="19"/>
                  </a:cubicBezTo>
                  <a:cubicBezTo>
                    <a:pt x="86" y="76"/>
                    <a:pt x="1" y="305"/>
                    <a:pt x="29" y="504"/>
                  </a:cubicBezTo>
                  <a:cubicBezTo>
                    <a:pt x="29" y="630"/>
                    <a:pt x="96" y="800"/>
                    <a:pt x="228" y="800"/>
                  </a:cubicBezTo>
                  <a:cubicBezTo>
                    <a:pt x="246" y="800"/>
                    <a:pt x="266" y="797"/>
                    <a:pt x="286" y="790"/>
                  </a:cubicBezTo>
                  <a:cubicBezTo>
                    <a:pt x="429" y="733"/>
                    <a:pt x="486" y="504"/>
                    <a:pt x="486" y="305"/>
                  </a:cubicBezTo>
                  <a:cubicBezTo>
                    <a:pt x="486" y="184"/>
                    <a:pt x="403" y="1"/>
                    <a:pt x="29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1"/>
            <p:cNvSpPr/>
            <p:nvPr/>
          </p:nvSpPr>
          <p:spPr>
            <a:xfrm>
              <a:off x="1195225" y="1724813"/>
              <a:ext cx="13575" cy="19325"/>
            </a:xfrm>
            <a:custGeom>
              <a:avLst/>
              <a:gdLst/>
              <a:ahLst/>
              <a:cxnLst/>
              <a:rect l="l" t="t" r="r" b="b"/>
              <a:pathLst>
                <a:path w="543" h="773" extrusionOk="0">
                  <a:moveTo>
                    <a:pt x="253" y="1"/>
                  </a:moveTo>
                  <a:cubicBezTo>
                    <a:pt x="173" y="1"/>
                    <a:pt x="130" y="87"/>
                    <a:pt x="86" y="174"/>
                  </a:cubicBezTo>
                  <a:lnTo>
                    <a:pt x="58" y="174"/>
                  </a:lnTo>
                  <a:cubicBezTo>
                    <a:pt x="58" y="202"/>
                    <a:pt x="58" y="202"/>
                    <a:pt x="58" y="202"/>
                  </a:cubicBezTo>
                  <a:cubicBezTo>
                    <a:pt x="29" y="316"/>
                    <a:pt x="1" y="402"/>
                    <a:pt x="29" y="487"/>
                  </a:cubicBezTo>
                  <a:cubicBezTo>
                    <a:pt x="29" y="516"/>
                    <a:pt x="29" y="602"/>
                    <a:pt x="58" y="659"/>
                  </a:cubicBezTo>
                  <a:cubicBezTo>
                    <a:pt x="86" y="716"/>
                    <a:pt x="144" y="773"/>
                    <a:pt x="201" y="773"/>
                  </a:cubicBezTo>
                  <a:cubicBezTo>
                    <a:pt x="286" y="773"/>
                    <a:pt x="343" y="716"/>
                    <a:pt x="315" y="602"/>
                  </a:cubicBezTo>
                  <a:cubicBezTo>
                    <a:pt x="372" y="544"/>
                    <a:pt x="400" y="487"/>
                    <a:pt x="429" y="402"/>
                  </a:cubicBezTo>
                  <a:lnTo>
                    <a:pt x="429" y="402"/>
                  </a:lnTo>
                  <a:cubicBezTo>
                    <a:pt x="429" y="487"/>
                    <a:pt x="400" y="544"/>
                    <a:pt x="400" y="602"/>
                  </a:cubicBezTo>
                  <a:cubicBezTo>
                    <a:pt x="457" y="487"/>
                    <a:pt x="543" y="116"/>
                    <a:pt x="343" y="31"/>
                  </a:cubicBezTo>
                  <a:cubicBezTo>
                    <a:pt x="308" y="10"/>
                    <a:pt x="279" y="1"/>
                    <a:pt x="25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1"/>
            <p:cNvSpPr/>
            <p:nvPr/>
          </p:nvSpPr>
          <p:spPr>
            <a:xfrm>
              <a:off x="1209025" y="1701188"/>
              <a:ext cx="15675" cy="17350"/>
            </a:xfrm>
            <a:custGeom>
              <a:avLst/>
              <a:gdLst/>
              <a:ahLst/>
              <a:cxnLst/>
              <a:rect l="l" t="t" r="r" b="b"/>
              <a:pathLst>
                <a:path w="627" h="694" extrusionOk="0">
                  <a:moveTo>
                    <a:pt x="494" y="1"/>
                  </a:moveTo>
                  <a:cubicBezTo>
                    <a:pt x="304" y="1"/>
                    <a:pt x="1" y="560"/>
                    <a:pt x="390" y="662"/>
                  </a:cubicBezTo>
                  <a:cubicBezTo>
                    <a:pt x="390" y="662"/>
                    <a:pt x="419" y="662"/>
                    <a:pt x="447" y="691"/>
                  </a:cubicBezTo>
                  <a:cubicBezTo>
                    <a:pt x="453" y="692"/>
                    <a:pt x="459" y="693"/>
                    <a:pt x="464" y="693"/>
                  </a:cubicBezTo>
                  <a:cubicBezTo>
                    <a:pt x="540" y="693"/>
                    <a:pt x="590" y="516"/>
                    <a:pt x="590" y="462"/>
                  </a:cubicBezTo>
                  <a:cubicBezTo>
                    <a:pt x="590" y="405"/>
                    <a:pt x="590" y="377"/>
                    <a:pt x="619" y="320"/>
                  </a:cubicBezTo>
                  <a:cubicBezTo>
                    <a:pt x="627" y="87"/>
                    <a:pt x="569" y="1"/>
                    <a:pt x="49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31"/>
            <p:cNvSpPr/>
            <p:nvPr/>
          </p:nvSpPr>
          <p:spPr>
            <a:xfrm>
              <a:off x="1329325" y="1255763"/>
              <a:ext cx="15725" cy="23725"/>
            </a:xfrm>
            <a:custGeom>
              <a:avLst/>
              <a:gdLst/>
              <a:ahLst/>
              <a:cxnLst/>
              <a:rect l="l" t="t" r="r" b="b"/>
              <a:pathLst>
                <a:path w="629" h="949" extrusionOk="0">
                  <a:moveTo>
                    <a:pt x="387" y="0"/>
                  </a:moveTo>
                  <a:cubicBezTo>
                    <a:pt x="364" y="0"/>
                    <a:pt x="340" y="6"/>
                    <a:pt x="315" y="19"/>
                  </a:cubicBezTo>
                  <a:lnTo>
                    <a:pt x="258" y="19"/>
                  </a:lnTo>
                  <a:cubicBezTo>
                    <a:pt x="86" y="104"/>
                    <a:pt x="1" y="361"/>
                    <a:pt x="29" y="589"/>
                  </a:cubicBezTo>
                  <a:cubicBezTo>
                    <a:pt x="29" y="737"/>
                    <a:pt x="114" y="949"/>
                    <a:pt x="248" y="949"/>
                  </a:cubicBezTo>
                  <a:cubicBezTo>
                    <a:pt x="269" y="949"/>
                    <a:pt x="291" y="943"/>
                    <a:pt x="315" y="932"/>
                  </a:cubicBezTo>
                  <a:lnTo>
                    <a:pt x="343" y="932"/>
                  </a:lnTo>
                  <a:cubicBezTo>
                    <a:pt x="543" y="846"/>
                    <a:pt x="629" y="561"/>
                    <a:pt x="600" y="361"/>
                  </a:cubicBezTo>
                  <a:cubicBezTo>
                    <a:pt x="600" y="191"/>
                    <a:pt x="517" y="0"/>
                    <a:pt x="38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31"/>
            <p:cNvSpPr/>
            <p:nvPr/>
          </p:nvSpPr>
          <p:spPr>
            <a:xfrm>
              <a:off x="1363575" y="1284288"/>
              <a:ext cx="14200" cy="18675"/>
            </a:xfrm>
            <a:custGeom>
              <a:avLst/>
              <a:gdLst/>
              <a:ahLst/>
              <a:cxnLst/>
              <a:rect l="l" t="t" r="r" b="b"/>
              <a:pathLst>
                <a:path w="568" h="747" extrusionOk="0">
                  <a:moveTo>
                    <a:pt x="353" y="0"/>
                  </a:moveTo>
                  <a:cubicBezTo>
                    <a:pt x="269" y="0"/>
                    <a:pt x="192" y="81"/>
                    <a:pt x="172" y="162"/>
                  </a:cubicBezTo>
                  <a:cubicBezTo>
                    <a:pt x="86" y="247"/>
                    <a:pt x="0" y="590"/>
                    <a:pt x="172" y="647"/>
                  </a:cubicBezTo>
                  <a:cubicBezTo>
                    <a:pt x="200" y="704"/>
                    <a:pt x="229" y="732"/>
                    <a:pt x="257" y="732"/>
                  </a:cubicBezTo>
                  <a:cubicBezTo>
                    <a:pt x="280" y="742"/>
                    <a:pt x="303" y="747"/>
                    <a:pt x="323" y="747"/>
                  </a:cubicBezTo>
                  <a:cubicBezTo>
                    <a:pt x="482" y="747"/>
                    <a:pt x="568" y="484"/>
                    <a:pt x="543" y="333"/>
                  </a:cubicBezTo>
                  <a:cubicBezTo>
                    <a:pt x="543" y="219"/>
                    <a:pt x="514" y="133"/>
                    <a:pt x="457" y="48"/>
                  </a:cubicBezTo>
                  <a:cubicBezTo>
                    <a:pt x="424" y="14"/>
                    <a:pt x="388" y="0"/>
                    <a:pt x="35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31"/>
            <p:cNvSpPr/>
            <p:nvPr/>
          </p:nvSpPr>
          <p:spPr>
            <a:xfrm>
              <a:off x="1654275" y="910388"/>
              <a:ext cx="10925" cy="14625"/>
            </a:xfrm>
            <a:custGeom>
              <a:avLst/>
              <a:gdLst/>
              <a:ahLst/>
              <a:cxnLst/>
              <a:rect l="l" t="t" r="r" b="b"/>
              <a:pathLst>
                <a:path w="437" h="585" extrusionOk="0">
                  <a:moveTo>
                    <a:pt x="174" y="0"/>
                  </a:moveTo>
                  <a:cubicBezTo>
                    <a:pt x="1" y="0"/>
                    <a:pt x="3" y="549"/>
                    <a:pt x="147" y="549"/>
                  </a:cubicBezTo>
                  <a:cubicBezTo>
                    <a:pt x="159" y="549"/>
                    <a:pt x="171" y="545"/>
                    <a:pt x="185" y="538"/>
                  </a:cubicBezTo>
                  <a:lnTo>
                    <a:pt x="213" y="538"/>
                  </a:lnTo>
                  <a:cubicBezTo>
                    <a:pt x="235" y="571"/>
                    <a:pt x="258" y="585"/>
                    <a:pt x="279" y="585"/>
                  </a:cubicBezTo>
                  <a:cubicBezTo>
                    <a:pt x="366" y="585"/>
                    <a:pt x="436" y="344"/>
                    <a:pt x="413" y="252"/>
                  </a:cubicBezTo>
                  <a:cubicBezTo>
                    <a:pt x="385" y="138"/>
                    <a:pt x="356" y="81"/>
                    <a:pt x="242" y="24"/>
                  </a:cubicBezTo>
                  <a:cubicBezTo>
                    <a:pt x="217" y="8"/>
                    <a:pt x="194" y="0"/>
                    <a:pt x="17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31"/>
            <p:cNvSpPr/>
            <p:nvPr/>
          </p:nvSpPr>
          <p:spPr>
            <a:xfrm>
              <a:off x="1305875" y="897538"/>
              <a:ext cx="17775" cy="25625"/>
            </a:xfrm>
            <a:custGeom>
              <a:avLst/>
              <a:gdLst/>
              <a:ahLst/>
              <a:cxnLst/>
              <a:rect l="l" t="t" r="r" b="b"/>
              <a:pathLst>
                <a:path w="711" h="1025" extrusionOk="0">
                  <a:moveTo>
                    <a:pt x="440" y="0"/>
                  </a:moveTo>
                  <a:cubicBezTo>
                    <a:pt x="367" y="0"/>
                    <a:pt x="288" y="45"/>
                    <a:pt x="226" y="139"/>
                  </a:cubicBezTo>
                  <a:cubicBezTo>
                    <a:pt x="140" y="196"/>
                    <a:pt x="111" y="310"/>
                    <a:pt x="83" y="396"/>
                  </a:cubicBezTo>
                  <a:cubicBezTo>
                    <a:pt x="0" y="616"/>
                    <a:pt x="104" y="1025"/>
                    <a:pt x="318" y="1025"/>
                  </a:cubicBezTo>
                  <a:cubicBezTo>
                    <a:pt x="325" y="1025"/>
                    <a:pt x="332" y="1024"/>
                    <a:pt x="340" y="1023"/>
                  </a:cubicBezTo>
                  <a:cubicBezTo>
                    <a:pt x="597" y="995"/>
                    <a:pt x="711" y="652"/>
                    <a:pt x="682" y="367"/>
                  </a:cubicBezTo>
                  <a:cubicBezTo>
                    <a:pt x="682" y="132"/>
                    <a:pt x="568" y="0"/>
                    <a:pt x="440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31"/>
            <p:cNvSpPr/>
            <p:nvPr/>
          </p:nvSpPr>
          <p:spPr>
            <a:xfrm>
              <a:off x="1348750" y="929813"/>
              <a:ext cx="14575" cy="19425"/>
            </a:xfrm>
            <a:custGeom>
              <a:avLst/>
              <a:gdLst/>
              <a:ahLst/>
              <a:cxnLst/>
              <a:rect l="l" t="t" r="r" b="b"/>
              <a:pathLst>
                <a:path w="583" h="777" extrusionOk="0">
                  <a:moveTo>
                    <a:pt x="349" y="1"/>
                  </a:moveTo>
                  <a:cubicBezTo>
                    <a:pt x="328" y="1"/>
                    <a:pt x="305" y="6"/>
                    <a:pt x="280" y="18"/>
                  </a:cubicBezTo>
                  <a:cubicBezTo>
                    <a:pt x="44" y="96"/>
                    <a:pt x="0" y="776"/>
                    <a:pt x="238" y="776"/>
                  </a:cubicBezTo>
                  <a:cubicBezTo>
                    <a:pt x="259" y="776"/>
                    <a:pt x="283" y="771"/>
                    <a:pt x="308" y="759"/>
                  </a:cubicBezTo>
                  <a:cubicBezTo>
                    <a:pt x="518" y="681"/>
                    <a:pt x="583" y="1"/>
                    <a:pt x="34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31"/>
            <p:cNvSpPr/>
            <p:nvPr/>
          </p:nvSpPr>
          <p:spPr>
            <a:xfrm>
              <a:off x="1365825" y="916513"/>
              <a:ext cx="5600" cy="8200"/>
            </a:xfrm>
            <a:custGeom>
              <a:avLst/>
              <a:gdLst/>
              <a:ahLst/>
              <a:cxnLst/>
              <a:rect l="l" t="t" r="r" b="b"/>
              <a:pathLst>
                <a:path w="224" h="328" extrusionOk="0">
                  <a:moveTo>
                    <a:pt x="136" y="1"/>
                  </a:moveTo>
                  <a:cubicBezTo>
                    <a:pt x="128" y="1"/>
                    <a:pt x="120" y="3"/>
                    <a:pt x="110" y="7"/>
                  </a:cubicBezTo>
                  <a:cubicBezTo>
                    <a:pt x="31" y="34"/>
                    <a:pt x="1" y="328"/>
                    <a:pt x="109" y="328"/>
                  </a:cubicBezTo>
                  <a:cubicBezTo>
                    <a:pt x="118" y="328"/>
                    <a:pt x="128" y="326"/>
                    <a:pt x="139" y="321"/>
                  </a:cubicBezTo>
                  <a:cubicBezTo>
                    <a:pt x="217" y="269"/>
                    <a:pt x="224" y="1"/>
                    <a:pt x="13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31"/>
            <p:cNvSpPr/>
            <p:nvPr/>
          </p:nvSpPr>
          <p:spPr>
            <a:xfrm>
              <a:off x="1884275" y="1024738"/>
              <a:ext cx="42125" cy="21800"/>
            </a:xfrm>
            <a:custGeom>
              <a:avLst/>
              <a:gdLst/>
              <a:ahLst/>
              <a:cxnLst/>
              <a:rect l="l" t="t" r="r" b="b"/>
              <a:pathLst>
                <a:path w="1685" h="872" extrusionOk="0">
                  <a:moveTo>
                    <a:pt x="967" y="0"/>
                  </a:moveTo>
                  <a:cubicBezTo>
                    <a:pt x="779" y="0"/>
                    <a:pt x="583" y="52"/>
                    <a:pt x="429" y="129"/>
                  </a:cubicBezTo>
                  <a:cubicBezTo>
                    <a:pt x="201" y="244"/>
                    <a:pt x="1" y="529"/>
                    <a:pt x="258" y="729"/>
                  </a:cubicBezTo>
                  <a:cubicBezTo>
                    <a:pt x="386" y="828"/>
                    <a:pt x="557" y="871"/>
                    <a:pt x="732" y="871"/>
                  </a:cubicBezTo>
                  <a:cubicBezTo>
                    <a:pt x="907" y="871"/>
                    <a:pt x="1085" y="828"/>
                    <a:pt x="1228" y="757"/>
                  </a:cubicBezTo>
                  <a:cubicBezTo>
                    <a:pt x="1456" y="615"/>
                    <a:pt x="1684" y="329"/>
                    <a:pt x="1399" y="129"/>
                  </a:cubicBezTo>
                  <a:cubicBezTo>
                    <a:pt x="1281" y="38"/>
                    <a:pt x="1127" y="0"/>
                    <a:pt x="96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31"/>
            <p:cNvSpPr/>
            <p:nvPr/>
          </p:nvSpPr>
          <p:spPr>
            <a:xfrm>
              <a:off x="1931225" y="1000513"/>
              <a:ext cx="37975" cy="20525"/>
            </a:xfrm>
            <a:custGeom>
              <a:avLst/>
              <a:gdLst/>
              <a:ahLst/>
              <a:cxnLst/>
              <a:rect l="l" t="t" r="r" b="b"/>
              <a:pathLst>
                <a:path w="1519" h="821" extrusionOk="0">
                  <a:moveTo>
                    <a:pt x="768" y="0"/>
                  </a:moveTo>
                  <a:cubicBezTo>
                    <a:pt x="502" y="0"/>
                    <a:pt x="1" y="127"/>
                    <a:pt x="120" y="414"/>
                  </a:cubicBezTo>
                  <a:cubicBezTo>
                    <a:pt x="120" y="442"/>
                    <a:pt x="149" y="471"/>
                    <a:pt x="149" y="528"/>
                  </a:cubicBezTo>
                  <a:cubicBezTo>
                    <a:pt x="230" y="738"/>
                    <a:pt x="440" y="820"/>
                    <a:pt x="663" y="820"/>
                  </a:cubicBezTo>
                  <a:cubicBezTo>
                    <a:pt x="834" y="820"/>
                    <a:pt x="1012" y="773"/>
                    <a:pt x="1147" y="699"/>
                  </a:cubicBezTo>
                  <a:cubicBezTo>
                    <a:pt x="1518" y="499"/>
                    <a:pt x="1433" y="157"/>
                    <a:pt x="1062" y="71"/>
                  </a:cubicBezTo>
                  <a:cubicBezTo>
                    <a:pt x="1005" y="43"/>
                    <a:pt x="948" y="43"/>
                    <a:pt x="891" y="14"/>
                  </a:cubicBezTo>
                  <a:cubicBezTo>
                    <a:pt x="863" y="5"/>
                    <a:pt x="820" y="0"/>
                    <a:pt x="76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31"/>
            <p:cNvSpPr/>
            <p:nvPr/>
          </p:nvSpPr>
          <p:spPr>
            <a:xfrm>
              <a:off x="1967750" y="1049363"/>
              <a:ext cx="22175" cy="11275"/>
            </a:xfrm>
            <a:custGeom>
              <a:avLst/>
              <a:gdLst/>
              <a:ahLst/>
              <a:cxnLst/>
              <a:rect l="l" t="t" r="r" b="b"/>
              <a:pathLst>
                <a:path w="887" h="451" extrusionOk="0">
                  <a:moveTo>
                    <a:pt x="314" y="0"/>
                  </a:moveTo>
                  <a:cubicBezTo>
                    <a:pt x="228" y="0"/>
                    <a:pt x="57" y="29"/>
                    <a:pt x="29" y="143"/>
                  </a:cubicBezTo>
                  <a:cubicBezTo>
                    <a:pt x="29" y="143"/>
                    <a:pt x="29" y="172"/>
                    <a:pt x="29" y="172"/>
                  </a:cubicBezTo>
                  <a:cubicBezTo>
                    <a:pt x="0" y="229"/>
                    <a:pt x="29" y="286"/>
                    <a:pt x="57" y="314"/>
                  </a:cubicBezTo>
                  <a:lnTo>
                    <a:pt x="143" y="371"/>
                  </a:lnTo>
                  <a:cubicBezTo>
                    <a:pt x="192" y="427"/>
                    <a:pt x="267" y="451"/>
                    <a:pt x="347" y="451"/>
                  </a:cubicBezTo>
                  <a:cubicBezTo>
                    <a:pt x="592" y="451"/>
                    <a:pt x="886" y="230"/>
                    <a:pt x="628" y="57"/>
                  </a:cubicBezTo>
                  <a:cubicBezTo>
                    <a:pt x="514" y="0"/>
                    <a:pt x="428" y="0"/>
                    <a:pt x="3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31"/>
            <p:cNvSpPr/>
            <p:nvPr/>
          </p:nvSpPr>
          <p:spPr>
            <a:xfrm>
              <a:off x="2108975" y="1015638"/>
              <a:ext cx="51375" cy="26350"/>
            </a:xfrm>
            <a:custGeom>
              <a:avLst/>
              <a:gdLst/>
              <a:ahLst/>
              <a:cxnLst/>
              <a:rect l="l" t="t" r="r" b="b"/>
              <a:pathLst>
                <a:path w="2055" h="1054" extrusionOk="0">
                  <a:moveTo>
                    <a:pt x="1183" y="1"/>
                  </a:moveTo>
                  <a:cubicBezTo>
                    <a:pt x="958" y="1"/>
                    <a:pt x="726" y="59"/>
                    <a:pt x="543" y="151"/>
                  </a:cubicBezTo>
                  <a:cubicBezTo>
                    <a:pt x="257" y="294"/>
                    <a:pt x="1" y="636"/>
                    <a:pt x="314" y="893"/>
                  </a:cubicBezTo>
                  <a:cubicBezTo>
                    <a:pt x="480" y="1003"/>
                    <a:pt x="685" y="1054"/>
                    <a:pt x="892" y="1054"/>
                  </a:cubicBezTo>
                  <a:cubicBezTo>
                    <a:pt x="1113" y="1054"/>
                    <a:pt x="1336" y="996"/>
                    <a:pt x="1513" y="893"/>
                  </a:cubicBezTo>
                  <a:cubicBezTo>
                    <a:pt x="1798" y="750"/>
                    <a:pt x="2055" y="408"/>
                    <a:pt x="1713" y="151"/>
                  </a:cubicBezTo>
                  <a:cubicBezTo>
                    <a:pt x="1567" y="45"/>
                    <a:pt x="1378" y="1"/>
                    <a:pt x="118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5" name="Google Shape;3005;p31"/>
          <p:cNvSpPr/>
          <p:nvPr/>
        </p:nvSpPr>
        <p:spPr>
          <a:xfrm rot="-8100000">
            <a:off x="8381722" y="3902496"/>
            <a:ext cx="18575" cy="12175"/>
          </a:xfrm>
          <a:custGeom>
            <a:avLst/>
            <a:gdLst/>
            <a:ahLst/>
            <a:cxnLst/>
            <a:rect l="l" t="t" r="r" b="b"/>
            <a:pathLst>
              <a:path w="743" h="487" extrusionOk="0">
                <a:moveTo>
                  <a:pt x="522" y="1"/>
                </a:moveTo>
                <a:cubicBezTo>
                  <a:pt x="443" y="1"/>
                  <a:pt x="358" y="22"/>
                  <a:pt x="315" y="36"/>
                </a:cubicBezTo>
                <a:cubicBezTo>
                  <a:pt x="229" y="94"/>
                  <a:pt x="30" y="179"/>
                  <a:pt x="30" y="293"/>
                </a:cubicBezTo>
                <a:cubicBezTo>
                  <a:pt x="30" y="322"/>
                  <a:pt x="1" y="322"/>
                  <a:pt x="1" y="322"/>
                </a:cubicBezTo>
                <a:cubicBezTo>
                  <a:pt x="1" y="350"/>
                  <a:pt x="1" y="350"/>
                  <a:pt x="1" y="350"/>
                </a:cubicBezTo>
                <a:lnTo>
                  <a:pt x="1" y="379"/>
                </a:lnTo>
                <a:cubicBezTo>
                  <a:pt x="1" y="379"/>
                  <a:pt x="1" y="350"/>
                  <a:pt x="30" y="350"/>
                </a:cubicBezTo>
                <a:cubicBezTo>
                  <a:pt x="42" y="454"/>
                  <a:pt x="126" y="487"/>
                  <a:pt x="226" y="487"/>
                </a:cubicBezTo>
                <a:cubicBezTo>
                  <a:pt x="347" y="487"/>
                  <a:pt x="494" y="439"/>
                  <a:pt x="572" y="407"/>
                </a:cubicBezTo>
                <a:cubicBezTo>
                  <a:pt x="657" y="350"/>
                  <a:pt x="743" y="265"/>
                  <a:pt x="686" y="151"/>
                </a:cubicBezTo>
                <a:cubicBezTo>
                  <a:pt x="686" y="122"/>
                  <a:pt x="686" y="122"/>
                  <a:pt x="686" y="94"/>
                </a:cubicBezTo>
                <a:cubicBezTo>
                  <a:pt x="671" y="22"/>
                  <a:pt x="600" y="1"/>
                  <a:pt x="522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6" name="Google Shape;3006;p31"/>
          <p:cNvSpPr/>
          <p:nvPr/>
        </p:nvSpPr>
        <p:spPr>
          <a:xfrm rot="-8100000">
            <a:off x="8498940" y="3933727"/>
            <a:ext cx="30000" cy="18550"/>
          </a:xfrm>
          <a:custGeom>
            <a:avLst/>
            <a:gdLst/>
            <a:ahLst/>
            <a:cxnLst/>
            <a:rect l="l" t="t" r="r" b="b"/>
            <a:pathLst>
              <a:path w="1200" h="742" extrusionOk="0">
                <a:moveTo>
                  <a:pt x="885" y="0"/>
                </a:moveTo>
                <a:cubicBezTo>
                  <a:pt x="714" y="0"/>
                  <a:pt x="514" y="57"/>
                  <a:pt x="372" y="143"/>
                </a:cubicBezTo>
                <a:cubicBezTo>
                  <a:pt x="343" y="143"/>
                  <a:pt x="315" y="171"/>
                  <a:pt x="286" y="200"/>
                </a:cubicBezTo>
                <a:cubicBezTo>
                  <a:pt x="286" y="200"/>
                  <a:pt x="286" y="228"/>
                  <a:pt x="257" y="228"/>
                </a:cubicBezTo>
                <a:cubicBezTo>
                  <a:pt x="115" y="371"/>
                  <a:pt x="1" y="571"/>
                  <a:pt x="229" y="742"/>
                </a:cubicBezTo>
                <a:cubicBezTo>
                  <a:pt x="315" y="542"/>
                  <a:pt x="400" y="371"/>
                  <a:pt x="429" y="285"/>
                </a:cubicBezTo>
                <a:cubicBezTo>
                  <a:pt x="685" y="200"/>
                  <a:pt x="942" y="143"/>
                  <a:pt x="1199" y="57"/>
                </a:cubicBezTo>
                <a:cubicBezTo>
                  <a:pt x="1085" y="29"/>
                  <a:pt x="999" y="0"/>
                  <a:pt x="885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7" name="Google Shape;3007;p31"/>
          <p:cNvSpPr/>
          <p:nvPr/>
        </p:nvSpPr>
        <p:spPr>
          <a:xfrm rot="-8100000">
            <a:off x="8263556" y="3867678"/>
            <a:ext cx="37825" cy="23475"/>
          </a:xfrm>
          <a:custGeom>
            <a:avLst/>
            <a:gdLst/>
            <a:ahLst/>
            <a:cxnLst/>
            <a:rect l="l" t="t" r="r" b="b"/>
            <a:pathLst>
              <a:path w="1513" h="939" extrusionOk="0">
                <a:moveTo>
                  <a:pt x="894" y="1"/>
                </a:moveTo>
                <a:cubicBezTo>
                  <a:pt x="663" y="1"/>
                  <a:pt x="404" y="66"/>
                  <a:pt x="257" y="196"/>
                </a:cubicBezTo>
                <a:cubicBezTo>
                  <a:pt x="172" y="253"/>
                  <a:pt x="86" y="339"/>
                  <a:pt x="86" y="425"/>
                </a:cubicBezTo>
                <a:cubicBezTo>
                  <a:pt x="86" y="453"/>
                  <a:pt x="86" y="482"/>
                  <a:pt x="86" y="482"/>
                </a:cubicBezTo>
                <a:cubicBezTo>
                  <a:pt x="0" y="824"/>
                  <a:pt x="428" y="938"/>
                  <a:pt x="657" y="938"/>
                </a:cubicBezTo>
                <a:lnTo>
                  <a:pt x="685" y="938"/>
                </a:lnTo>
                <a:cubicBezTo>
                  <a:pt x="942" y="938"/>
                  <a:pt x="1456" y="824"/>
                  <a:pt x="1484" y="510"/>
                </a:cubicBezTo>
                <a:cubicBezTo>
                  <a:pt x="1513" y="310"/>
                  <a:pt x="1456" y="225"/>
                  <a:pt x="1313" y="111"/>
                </a:cubicBezTo>
                <a:cubicBezTo>
                  <a:pt x="1227" y="37"/>
                  <a:pt x="1068" y="1"/>
                  <a:pt x="894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8" name="Google Shape;3008;p31"/>
          <p:cNvSpPr/>
          <p:nvPr/>
        </p:nvSpPr>
        <p:spPr>
          <a:xfrm rot="-8100000">
            <a:off x="8160674" y="3912884"/>
            <a:ext cx="34975" cy="24650"/>
          </a:xfrm>
          <a:custGeom>
            <a:avLst/>
            <a:gdLst/>
            <a:ahLst/>
            <a:cxnLst/>
            <a:rect l="l" t="t" r="r" b="b"/>
            <a:pathLst>
              <a:path w="1399" h="986" extrusionOk="0">
                <a:moveTo>
                  <a:pt x="753" y="0"/>
                </a:moveTo>
                <a:cubicBezTo>
                  <a:pt x="475" y="0"/>
                  <a:pt x="177" y="123"/>
                  <a:pt x="57" y="385"/>
                </a:cubicBezTo>
                <a:cubicBezTo>
                  <a:pt x="57" y="414"/>
                  <a:pt x="29" y="414"/>
                  <a:pt x="29" y="442"/>
                </a:cubicBezTo>
                <a:cubicBezTo>
                  <a:pt x="0" y="528"/>
                  <a:pt x="57" y="642"/>
                  <a:pt x="143" y="699"/>
                </a:cubicBezTo>
                <a:cubicBezTo>
                  <a:pt x="172" y="785"/>
                  <a:pt x="200" y="870"/>
                  <a:pt x="314" y="927"/>
                </a:cubicBezTo>
                <a:cubicBezTo>
                  <a:pt x="377" y="965"/>
                  <a:pt x="455" y="986"/>
                  <a:pt x="533" y="986"/>
                </a:cubicBezTo>
                <a:cubicBezTo>
                  <a:pt x="634" y="986"/>
                  <a:pt x="735" y="951"/>
                  <a:pt x="799" y="870"/>
                </a:cubicBezTo>
                <a:cubicBezTo>
                  <a:pt x="856" y="813"/>
                  <a:pt x="913" y="756"/>
                  <a:pt x="970" y="699"/>
                </a:cubicBezTo>
                <a:cubicBezTo>
                  <a:pt x="1056" y="642"/>
                  <a:pt x="1142" y="556"/>
                  <a:pt x="1227" y="471"/>
                </a:cubicBezTo>
                <a:cubicBezTo>
                  <a:pt x="1398" y="243"/>
                  <a:pt x="1113" y="43"/>
                  <a:pt x="913" y="14"/>
                </a:cubicBezTo>
                <a:cubicBezTo>
                  <a:pt x="862" y="5"/>
                  <a:pt x="808" y="0"/>
                  <a:pt x="753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9" name="Google Shape;3009;p31"/>
          <p:cNvSpPr/>
          <p:nvPr/>
        </p:nvSpPr>
        <p:spPr>
          <a:xfrm rot="-8100000">
            <a:off x="8244555" y="3753628"/>
            <a:ext cx="39500" cy="23975"/>
          </a:xfrm>
          <a:custGeom>
            <a:avLst/>
            <a:gdLst/>
            <a:ahLst/>
            <a:cxnLst/>
            <a:rect l="l" t="t" r="r" b="b"/>
            <a:pathLst>
              <a:path w="1580" h="959" extrusionOk="0">
                <a:moveTo>
                  <a:pt x="877" y="1"/>
                </a:moveTo>
                <a:cubicBezTo>
                  <a:pt x="747" y="1"/>
                  <a:pt x="621" y="22"/>
                  <a:pt x="496" y="69"/>
                </a:cubicBezTo>
                <a:cubicBezTo>
                  <a:pt x="324" y="98"/>
                  <a:pt x="39" y="240"/>
                  <a:pt x="39" y="440"/>
                </a:cubicBezTo>
                <a:cubicBezTo>
                  <a:pt x="39" y="440"/>
                  <a:pt x="39" y="469"/>
                  <a:pt x="39" y="497"/>
                </a:cubicBezTo>
                <a:cubicBezTo>
                  <a:pt x="0" y="846"/>
                  <a:pt x="331" y="958"/>
                  <a:pt x="654" y="958"/>
                </a:cubicBezTo>
                <a:cubicBezTo>
                  <a:pt x="806" y="958"/>
                  <a:pt x="957" y="933"/>
                  <a:pt x="1066" y="897"/>
                </a:cubicBezTo>
                <a:cubicBezTo>
                  <a:pt x="1238" y="840"/>
                  <a:pt x="1494" y="697"/>
                  <a:pt x="1551" y="497"/>
                </a:cubicBezTo>
                <a:cubicBezTo>
                  <a:pt x="1580" y="298"/>
                  <a:pt x="1437" y="126"/>
                  <a:pt x="1266" y="69"/>
                </a:cubicBezTo>
                <a:lnTo>
                  <a:pt x="1209" y="41"/>
                </a:lnTo>
                <a:cubicBezTo>
                  <a:pt x="1094" y="15"/>
                  <a:pt x="984" y="1"/>
                  <a:pt x="877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0" name="Google Shape;3010;p31"/>
          <p:cNvSpPr/>
          <p:nvPr/>
        </p:nvSpPr>
        <p:spPr>
          <a:xfrm rot="-8100000">
            <a:off x="7841179" y="4261848"/>
            <a:ext cx="32125" cy="17000"/>
          </a:xfrm>
          <a:custGeom>
            <a:avLst/>
            <a:gdLst/>
            <a:ahLst/>
            <a:cxnLst/>
            <a:rect l="l" t="t" r="r" b="b"/>
            <a:pathLst>
              <a:path w="1285" h="680" extrusionOk="0">
                <a:moveTo>
                  <a:pt x="733" y="1"/>
                </a:moveTo>
                <a:cubicBezTo>
                  <a:pt x="587" y="1"/>
                  <a:pt x="435" y="37"/>
                  <a:pt x="315" y="97"/>
                </a:cubicBezTo>
                <a:cubicBezTo>
                  <a:pt x="143" y="212"/>
                  <a:pt x="1" y="440"/>
                  <a:pt x="200" y="582"/>
                </a:cubicBezTo>
                <a:cubicBezTo>
                  <a:pt x="295" y="650"/>
                  <a:pt x="421" y="679"/>
                  <a:pt x="552" y="679"/>
                </a:cubicBezTo>
                <a:cubicBezTo>
                  <a:pt x="698" y="679"/>
                  <a:pt x="850" y="643"/>
                  <a:pt x="971" y="582"/>
                </a:cubicBezTo>
                <a:cubicBezTo>
                  <a:pt x="1142" y="497"/>
                  <a:pt x="1285" y="269"/>
                  <a:pt x="1085" y="97"/>
                </a:cubicBezTo>
                <a:cubicBezTo>
                  <a:pt x="991" y="30"/>
                  <a:pt x="864" y="1"/>
                  <a:pt x="733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1" name="Google Shape;3011;p31"/>
          <p:cNvSpPr/>
          <p:nvPr/>
        </p:nvSpPr>
        <p:spPr>
          <a:xfrm rot="-8100000">
            <a:off x="7700285" y="4355251"/>
            <a:ext cx="44400" cy="24225"/>
          </a:xfrm>
          <a:custGeom>
            <a:avLst/>
            <a:gdLst/>
            <a:ahLst/>
            <a:cxnLst/>
            <a:rect l="l" t="t" r="r" b="b"/>
            <a:pathLst>
              <a:path w="1776" h="969" extrusionOk="0">
                <a:moveTo>
                  <a:pt x="972" y="1"/>
                </a:moveTo>
                <a:cubicBezTo>
                  <a:pt x="591" y="1"/>
                  <a:pt x="153" y="138"/>
                  <a:pt x="92" y="463"/>
                </a:cubicBezTo>
                <a:lnTo>
                  <a:pt x="63" y="520"/>
                </a:lnTo>
                <a:cubicBezTo>
                  <a:pt x="1" y="865"/>
                  <a:pt x="282" y="969"/>
                  <a:pt x="595" y="969"/>
                </a:cubicBezTo>
                <a:cubicBezTo>
                  <a:pt x="853" y="969"/>
                  <a:pt x="1133" y="899"/>
                  <a:pt x="1262" y="834"/>
                </a:cubicBezTo>
                <a:lnTo>
                  <a:pt x="1319" y="834"/>
                </a:lnTo>
                <a:cubicBezTo>
                  <a:pt x="1690" y="663"/>
                  <a:pt x="1775" y="207"/>
                  <a:pt x="1376" y="64"/>
                </a:cubicBezTo>
                <a:cubicBezTo>
                  <a:pt x="1269" y="23"/>
                  <a:pt x="1125" y="1"/>
                  <a:pt x="972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2" name="Google Shape;3012;p31"/>
          <p:cNvSpPr/>
          <p:nvPr/>
        </p:nvSpPr>
        <p:spPr>
          <a:xfrm rot="-8100000">
            <a:off x="7776465" y="4303328"/>
            <a:ext cx="26425" cy="16700"/>
          </a:xfrm>
          <a:custGeom>
            <a:avLst/>
            <a:gdLst/>
            <a:ahLst/>
            <a:cxnLst/>
            <a:rect l="l" t="t" r="r" b="b"/>
            <a:pathLst>
              <a:path w="1057" h="668" extrusionOk="0">
                <a:moveTo>
                  <a:pt x="723" y="1"/>
                </a:moveTo>
                <a:cubicBezTo>
                  <a:pt x="593" y="1"/>
                  <a:pt x="453" y="34"/>
                  <a:pt x="372" y="61"/>
                </a:cubicBezTo>
                <a:cubicBezTo>
                  <a:pt x="343" y="90"/>
                  <a:pt x="314" y="118"/>
                  <a:pt x="286" y="118"/>
                </a:cubicBezTo>
                <a:cubicBezTo>
                  <a:pt x="143" y="204"/>
                  <a:pt x="1" y="347"/>
                  <a:pt x="86" y="489"/>
                </a:cubicBezTo>
                <a:cubicBezTo>
                  <a:pt x="115" y="489"/>
                  <a:pt x="115" y="518"/>
                  <a:pt x="115" y="518"/>
                </a:cubicBezTo>
                <a:cubicBezTo>
                  <a:pt x="171" y="619"/>
                  <a:pt x="321" y="667"/>
                  <a:pt x="484" y="667"/>
                </a:cubicBezTo>
                <a:cubicBezTo>
                  <a:pt x="736" y="667"/>
                  <a:pt x="1022" y="554"/>
                  <a:pt x="1056" y="347"/>
                </a:cubicBezTo>
                <a:cubicBezTo>
                  <a:pt x="1056" y="290"/>
                  <a:pt x="1028" y="233"/>
                  <a:pt x="1028" y="176"/>
                </a:cubicBezTo>
                <a:cubicBezTo>
                  <a:pt x="998" y="41"/>
                  <a:pt x="866" y="1"/>
                  <a:pt x="723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3" name="Google Shape;3013;p31"/>
          <p:cNvSpPr/>
          <p:nvPr/>
        </p:nvSpPr>
        <p:spPr>
          <a:xfrm rot="-8100000">
            <a:off x="7733219" y="4176874"/>
            <a:ext cx="35700" cy="18975"/>
          </a:xfrm>
          <a:custGeom>
            <a:avLst/>
            <a:gdLst/>
            <a:ahLst/>
            <a:cxnLst/>
            <a:rect l="l" t="t" r="r" b="b"/>
            <a:pathLst>
              <a:path w="1428" h="759" extrusionOk="0">
                <a:moveTo>
                  <a:pt x="829" y="0"/>
                </a:moveTo>
                <a:cubicBezTo>
                  <a:pt x="665" y="0"/>
                  <a:pt x="497" y="46"/>
                  <a:pt x="372" y="108"/>
                </a:cubicBezTo>
                <a:cubicBezTo>
                  <a:pt x="172" y="222"/>
                  <a:pt x="1" y="479"/>
                  <a:pt x="229" y="650"/>
                </a:cubicBezTo>
                <a:cubicBezTo>
                  <a:pt x="332" y="728"/>
                  <a:pt x="464" y="758"/>
                  <a:pt x="599" y="758"/>
                </a:cubicBezTo>
                <a:cubicBezTo>
                  <a:pt x="763" y="758"/>
                  <a:pt x="931" y="713"/>
                  <a:pt x="1056" y="650"/>
                </a:cubicBezTo>
                <a:cubicBezTo>
                  <a:pt x="1256" y="536"/>
                  <a:pt x="1427" y="279"/>
                  <a:pt x="1199" y="108"/>
                </a:cubicBezTo>
                <a:cubicBezTo>
                  <a:pt x="1096" y="31"/>
                  <a:pt x="964" y="0"/>
                  <a:pt x="829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31"/>
          <p:cNvSpPr/>
          <p:nvPr/>
        </p:nvSpPr>
        <p:spPr>
          <a:xfrm rot="-8100000">
            <a:off x="7599427" y="4247433"/>
            <a:ext cx="40700" cy="22425"/>
          </a:xfrm>
          <a:custGeom>
            <a:avLst/>
            <a:gdLst/>
            <a:ahLst/>
            <a:cxnLst/>
            <a:rect l="l" t="t" r="r" b="b"/>
            <a:pathLst>
              <a:path w="1628" h="897" extrusionOk="0">
                <a:moveTo>
                  <a:pt x="885" y="1"/>
                </a:moveTo>
                <a:cubicBezTo>
                  <a:pt x="600" y="1"/>
                  <a:pt x="172" y="115"/>
                  <a:pt x="87" y="428"/>
                </a:cubicBezTo>
                <a:cubicBezTo>
                  <a:pt x="1" y="742"/>
                  <a:pt x="315" y="828"/>
                  <a:pt x="572" y="856"/>
                </a:cubicBezTo>
                <a:cubicBezTo>
                  <a:pt x="632" y="877"/>
                  <a:pt x="693" y="897"/>
                  <a:pt x="753" y="897"/>
                </a:cubicBezTo>
                <a:cubicBezTo>
                  <a:pt x="778" y="897"/>
                  <a:pt x="803" y="893"/>
                  <a:pt x="828" y="885"/>
                </a:cubicBezTo>
                <a:cubicBezTo>
                  <a:pt x="1028" y="828"/>
                  <a:pt x="1256" y="714"/>
                  <a:pt x="1399" y="543"/>
                </a:cubicBezTo>
                <a:cubicBezTo>
                  <a:pt x="1627" y="200"/>
                  <a:pt x="1142" y="1"/>
                  <a:pt x="885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5" name="Google Shape;3015;p31"/>
          <p:cNvSpPr/>
          <p:nvPr/>
        </p:nvSpPr>
        <p:spPr>
          <a:xfrm rot="-8100000">
            <a:off x="7555851" y="4340560"/>
            <a:ext cx="36725" cy="23925"/>
          </a:xfrm>
          <a:custGeom>
            <a:avLst/>
            <a:gdLst/>
            <a:ahLst/>
            <a:cxnLst/>
            <a:rect l="l" t="t" r="r" b="b"/>
            <a:pathLst>
              <a:path w="1469" h="957" extrusionOk="0">
                <a:moveTo>
                  <a:pt x="860" y="0"/>
                </a:moveTo>
                <a:cubicBezTo>
                  <a:pt x="464" y="0"/>
                  <a:pt x="1" y="207"/>
                  <a:pt x="204" y="551"/>
                </a:cubicBezTo>
                <a:cubicBezTo>
                  <a:pt x="289" y="693"/>
                  <a:pt x="432" y="722"/>
                  <a:pt x="518" y="836"/>
                </a:cubicBezTo>
                <a:cubicBezTo>
                  <a:pt x="576" y="917"/>
                  <a:pt x="695" y="956"/>
                  <a:pt x="819" y="956"/>
                </a:cubicBezTo>
                <a:cubicBezTo>
                  <a:pt x="998" y="956"/>
                  <a:pt x="1185" y="874"/>
                  <a:pt x="1202" y="722"/>
                </a:cubicBezTo>
                <a:cubicBezTo>
                  <a:pt x="1231" y="665"/>
                  <a:pt x="1259" y="522"/>
                  <a:pt x="1288" y="465"/>
                </a:cubicBezTo>
                <a:cubicBezTo>
                  <a:pt x="1469" y="142"/>
                  <a:pt x="1187" y="0"/>
                  <a:pt x="860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6" name="Google Shape;3016;p31"/>
          <p:cNvSpPr/>
          <p:nvPr/>
        </p:nvSpPr>
        <p:spPr>
          <a:xfrm rot="-8100000">
            <a:off x="7594764" y="4168849"/>
            <a:ext cx="37475" cy="17100"/>
          </a:xfrm>
          <a:custGeom>
            <a:avLst/>
            <a:gdLst/>
            <a:ahLst/>
            <a:cxnLst/>
            <a:rect l="l" t="t" r="r" b="b"/>
            <a:pathLst>
              <a:path w="1499" h="684" extrusionOk="0">
                <a:moveTo>
                  <a:pt x="651" y="1"/>
                </a:moveTo>
                <a:cubicBezTo>
                  <a:pt x="432" y="1"/>
                  <a:pt x="210" y="79"/>
                  <a:pt x="86" y="256"/>
                </a:cubicBezTo>
                <a:cubicBezTo>
                  <a:pt x="0" y="398"/>
                  <a:pt x="86" y="541"/>
                  <a:pt x="229" y="598"/>
                </a:cubicBezTo>
                <a:cubicBezTo>
                  <a:pt x="257" y="627"/>
                  <a:pt x="314" y="627"/>
                  <a:pt x="343" y="627"/>
                </a:cubicBezTo>
                <a:cubicBezTo>
                  <a:pt x="412" y="667"/>
                  <a:pt x="496" y="684"/>
                  <a:pt x="583" y="684"/>
                </a:cubicBezTo>
                <a:cubicBezTo>
                  <a:pt x="997" y="684"/>
                  <a:pt x="1499" y="297"/>
                  <a:pt x="1027" y="85"/>
                </a:cubicBezTo>
                <a:cubicBezTo>
                  <a:pt x="919" y="30"/>
                  <a:pt x="786" y="1"/>
                  <a:pt x="651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7" name="Google Shape;3017;p31"/>
          <p:cNvSpPr/>
          <p:nvPr/>
        </p:nvSpPr>
        <p:spPr>
          <a:xfrm rot="-8100000">
            <a:off x="7787854" y="4126754"/>
            <a:ext cx="32850" cy="16825"/>
          </a:xfrm>
          <a:custGeom>
            <a:avLst/>
            <a:gdLst/>
            <a:ahLst/>
            <a:cxnLst/>
            <a:rect l="l" t="t" r="r" b="b"/>
            <a:pathLst>
              <a:path w="1314" h="673" extrusionOk="0">
                <a:moveTo>
                  <a:pt x="753" y="0"/>
                </a:moveTo>
                <a:cubicBezTo>
                  <a:pt x="605" y="0"/>
                  <a:pt x="453" y="45"/>
                  <a:pt x="343" y="108"/>
                </a:cubicBezTo>
                <a:cubicBezTo>
                  <a:pt x="172" y="194"/>
                  <a:pt x="1" y="422"/>
                  <a:pt x="229" y="565"/>
                </a:cubicBezTo>
                <a:cubicBezTo>
                  <a:pt x="319" y="642"/>
                  <a:pt x="438" y="673"/>
                  <a:pt x="560" y="673"/>
                </a:cubicBezTo>
                <a:cubicBezTo>
                  <a:pt x="709" y="673"/>
                  <a:pt x="861" y="627"/>
                  <a:pt x="971" y="565"/>
                </a:cubicBezTo>
                <a:cubicBezTo>
                  <a:pt x="1142" y="479"/>
                  <a:pt x="1313" y="251"/>
                  <a:pt x="1085" y="108"/>
                </a:cubicBezTo>
                <a:cubicBezTo>
                  <a:pt x="995" y="31"/>
                  <a:pt x="875" y="0"/>
                  <a:pt x="753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8" name="Google Shape;3018;p31"/>
          <p:cNvSpPr/>
          <p:nvPr/>
        </p:nvSpPr>
        <p:spPr>
          <a:xfrm rot="-8100000">
            <a:off x="7700788" y="4048863"/>
            <a:ext cx="30700" cy="21075"/>
          </a:xfrm>
          <a:custGeom>
            <a:avLst/>
            <a:gdLst/>
            <a:ahLst/>
            <a:cxnLst/>
            <a:rect l="l" t="t" r="r" b="b"/>
            <a:pathLst>
              <a:path w="1228" h="843" extrusionOk="0">
                <a:moveTo>
                  <a:pt x="885" y="1"/>
                </a:moveTo>
                <a:cubicBezTo>
                  <a:pt x="714" y="1"/>
                  <a:pt x="543" y="58"/>
                  <a:pt x="400" y="144"/>
                </a:cubicBezTo>
                <a:cubicBezTo>
                  <a:pt x="201" y="258"/>
                  <a:pt x="1" y="515"/>
                  <a:pt x="258" y="714"/>
                </a:cubicBezTo>
                <a:cubicBezTo>
                  <a:pt x="383" y="806"/>
                  <a:pt x="518" y="842"/>
                  <a:pt x="653" y="842"/>
                </a:cubicBezTo>
                <a:cubicBezTo>
                  <a:pt x="855" y="842"/>
                  <a:pt x="1057" y="760"/>
                  <a:pt x="1228" y="657"/>
                </a:cubicBezTo>
                <a:cubicBezTo>
                  <a:pt x="1199" y="457"/>
                  <a:pt x="1199" y="258"/>
                  <a:pt x="1199" y="58"/>
                </a:cubicBezTo>
                <a:cubicBezTo>
                  <a:pt x="1085" y="29"/>
                  <a:pt x="1000" y="1"/>
                  <a:pt x="885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9" name="Google Shape;3019;p31"/>
          <p:cNvSpPr/>
          <p:nvPr/>
        </p:nvSpPr>
        <p:spPr>
          <a:xfrm rot="-8100000">
            <a:off x="7721886" y="4433413"/>
            <a:ext cx="19175" cy="12025"/>
          </a:xfrm>
          <a:custGeom>
            <a:avLst/>
            <a:gdLst/>
            <a:ahLst/>
            <a:cxnLst/>
            <a:rect l="l" t="t" r="r" b="b"/>
            <a:pathLst>
              <a:path w="767" h="481" extrusionOk="0">
                <a:moveTo>
                  <a:pt x="447" y="1"/>
                </a:moveTo>
                <a:cubicBezTo>
                  <a:pt x="281" y="1"/>
                  <a:pt x="0" y="88"/>
                  <a:pt x="25" y="263"/>
                </a:cubicBezTo>
                <a:cubicBezTo>
                  <a:pt x="25" y="291"/>
                  <a:pt x="25" y="291"/>
                  <a:pt x="25" y="320"/>
                </a:cubicBezTo>
                <a:cubicBezTo>
                  <a:pt x="10" y="439"/>
                  <a:pt x="112" y="481"/>
                  <a:pt x="226" y="481"/>
                </a:cubicBezTo>
                <a:cubicBezTo>
                  <a:pt x="329" y="481"/>
                  <a:pt x="441" y="446"/>
                  <a:pt x="482" y="405"/>
                </a:cubicBezTo>
                <a:cubicBezTo>
                  <a:pt x="510" y="377"/>
                  <a:pt x="539" y="377"/>
                  <a:pt x="567" y="377"/>
                </a:cubicBezTo>
                <a:cubicBezTo>
                  <a:pt x="767" y="263"/>
                  <a:pt x="710" y="63"/>
                  <a:pt x="510" y="6"/>
                </a:cubicBezTo>
                <a:cubicBezTo>
                  <a:pt x="492" y="2"/>
                  <a:pt x="471" y="1"/>
                  <a:pt x="447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0" name="Google Shape;3020;p31"/>
          <p:cNvSpPr/>
          <p:nvPr/>
        </p:nvSpPr>
        <p:spPr>
          <a:xfrm rot="-8100000">
            <a:off x="7556811" y="4529890"/>
            <a:ext cx="26425" cy="14975"/>
          </a:xfrm>
          <a:custGeom>
            <a:avLst/>
            <a:gdLst/>
            <a:ahLst/>
            <a:cxnLst/>
            <a:rect l="l" t="t" r="r" b="b"/>
            <a:pathLst>
              <a:path w="1057" h="599" extrusionOk="0">
                <a:moveTo>
                  <a:pt x="588" y="1"/>
                </a:moveTo>
                <a:cubicBezTo>
                  <a:pt x="511" y="1"/>
                  <a:pt x="435" y="15"/>
                  <a:pt x="371" y="41"/>
                </a:cubicBezTo>
                <a:cubicBezTo>
                  <a:pt x="257" y="69"/>
                  <a:pt x="0" y="240"/>
                  <a:pt x="115" y="412"/>
                </a:cubicBezTo>
                <a:cubicBezTo>
                  <a:pt x="208" y="505"/>
                  <a:pt x="301" y="598"/>
                  <a:pt x="441" y="598"/>
                </a:cubicBezTo>
                <a:cubicBezTo>
                  <a:pt x="472" y="598"/>
                  <a:pt x="506" y="593"/>
                  <a:pt x="543" y="583"/>
                </a:cubicBezTo>
                <a:lnTo>
                  <a:pt x="600" y="583"/>
                </a:lnTo>
                <a:cubicBezTo>
                  <a:pt x="742" y="554"/>
                  <a:pt x="1056" y="440"/>
                  <a:pt x="999" y="240"/>
                </a:cubicBezTo>
                <a:cubicBezTo>
                  <a:pt x="971" y="155"/>
                  <a:pt x="942" y="126"/>
                  <a:pt x="856" y="69"/>
                </a:cubicBezTo>
                <a:cubicBezTo>
                  <a:pt x="778" y="22"/>
                  <a:pt x="682" y="1"/>
                  <a:pt x="588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1" name="Google Shape;3021;p31"/>
          <p:cNvSpPr/>
          <p:nvPr/>
        </p:nvSpPr>
        <p:spPr>
          <a:xfrm rot="-8100000">
            <a:off x="7624909" y="4378476"/>
            <a:ext cx="48550" cy="19300"/>
          </a:xfrm>
          <a:custGeom>
            <a:avLst/>
            <a:gdLst/>
            <a:ahLst/>
            <a:cxnLst/>
            <a:rect l="l" t="t" r="r" b="b"/>
            <a:pathLst>
              <a:path w="1942" h="772" extrusionOk="0">
                <a:moveTo>
                  <a:pt x="1177" y="1"/>
                </a:moveTo>
                <a:cubicBezTo>
                  <a:pt x="677" y="1"/>
                  <a:pt x="1" y="370"/>
                  <a:pt x="429" y="686"/>
                </a:cubicBezTo>
                <a:cubicBezTo>
                  <a:pt x="519" y="745"/>
                  <a:pt x="642" y="771"/>
                  <a:pt x="777" y="771"/>
                </a:cubicBezTo>
                <a:cubicBezTo>
                  <a:pt x="1283" y="771"/>
                  <a:pt x="1942" y="402"/>
                  <a:pt x="1513" y="86"/>
                </a:cubicBezTo>
                <a:cubicBezTo>
                  <a:pt x="1430" y="27"/>
                  <a:pt x="1310" y="1"/>
                  <a:pt x="1177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2" name="Google Shape;3022;p31"/>
          <p:cNvSpPr/>
          <p:nvPr/>
        </p:nvSpPr>
        <p:spPr>
          <a:xfrm rot="-8100000">
            <a:off x="7662623" y="4336395"/>
            <a:ext cx="20250" cy="10300"/>
          </a:xfrm>
          <a:custGeom>
            <a:avLst/>
            <a:gdLst/>
            <a:ahLst/>
            <a:cxnLst/>
            <a:rect l="l" t="t" r="r" b="b"/>
            <a:pathLst>
              <a:path w="810" h="412" extrusionOk="0">
                <a:moveTo>
                  <a:pt x="489" y="0"/>
                </a:moveTo>
                <a:cubicBezTo>
                  <a:pt x="314" y="0"/>
                  <a:pt x="0" y="90"/>
                  <a:pt x="125" y="291"/>
                </a:cubicBezTo>
                <a:lnTo>
                  <a:pt x="125" y="319"/>
                </a:lnTo>
                <a:cubicBezTo>
                  <a:pt x="97" y="391"/>
                  <a:pt x="168" y="412"/>
                  <a:pt x="254" y="412"/>
                </a:cubicBezTo>
                <a:cubicBezTo>
                  <a:pt x="339" y="412"/>
                  <a:pt x="439" y="391"/>
                  <a:pt x="468" y="376"/>
                </a:cubicBezTo>
                <a:lnTo>
                  <a:pt x="525" y="348"/>
                </a:lnTo>
                <a:cubicBezTo>
                  <a:pt x="753" y="291"/>
                  <a:pt x="810" y="34"/>
                  <a:pt x="553" y="5"/>
                </a:cubicBezTo>
                <a:cubicBezTo>
                  <a:pt x="536" y="2"/>
                  <a:pt x="514" y="0"/>
                  <a:pt x="489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3" name="Google Shape;3023;p31"/>
          <p:cNvSpPr/>
          <p:nvPr/>
        </p:nvSpPr>
        <p:spPr>
          <a:xfrm rot="-8100000">
            <a:off x="7903012" y="4166865"/>
            <a:ext cx="57074" cy="29075"/>
          </a:xfrm>
          <a:custGeom>
            <a:avLst/>
            <a:gdLst/>
            <a:ahLst/>
            <a:cxnLst/>
            <a:rect l="l" t="t" r="r" b="b"/>
            <a:pathLst>
              <a:path w="2283" h="1163" extrusionOk="0">
                <a:moveTo>
                  <a:pt x="1227" y="1"/>
                </a:moveTo>
                <a:cubicBezTo>
                  <a:pt x="1027" y="1"/>
                  <a:pt x="826" y="43"/>
                  <a:pt x="656" y="115"/>
                </a:cubicBezTo>
                <a:cubicBezTo>
                  <a:pt x="314" y="229"/>
                  <a:pt x="0" y="600"/>
                  <a:pt x="342" y="914"/>
                </a:cubicBezTo>
                <a:cubicBezTo>
                  <a:pt x="529" y="1084"/>
                  <a:pt x="817" y="1163"/>
                  <a:pt x="1103" y="1163"/>
                </a:cubicBezTo>
                <a:cubicBezTo>
                  <a:pt x="1299" y="1163"/>
                  <a:pt x="1493" y="1126"/>
                  <a:pt x="1655" y="1057"/>
                </a:cubicBezTo>
                <a:cubicBezTo>
                  <a:pt x="1969" y="943"/>
                  <a:pt x="2283" y="572"/>
                  <a:pt x="1969" y="258"/>
                </a:cubicBezTo>
                <a:cubicBezTo>
                  <a:pt x="1772" y="78"/>
                  <a:pt x="1499" y="1"/>
                  <a:pt x="1227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4" name="Google Shape;3024;p31"/>
          <p:cNvSpPr/>
          <p:nvPr/>
        </p:nvSpPr>
        <p:spPr>
          <a:xfrm rot="-8100000">
            <a:off x="7929188" y="4059556"/>
            <a:ext cx="52100" cy="29900"/>
          </a:xfrm>
          <a:custGeom>
            <a:avLst/>
            <a:gdLst/>
            <a:ahLst/>
            <a:cxnLst/>
            <a:rect l="l" t="t" r="r" b="b"/>
            <a:pathLst>
              <a:path w="2084" h="1196" extrusionOk="0">
                <a:moveTo>
                  <a:pt x="1253" y="0"/>
                </a:moveTo>
                <a:cubicBezTo>
                  <a:pt x="1135" y="0"/>
                  <a:pt x="1025" y="13"/>
                  <a:pt x="942" y="33"/>
                </a:cubicBezTo>
                <a:cubicBezTo>
                  <a:pt x="543" y="119"/>
                  <a:pt x="1" y="604"/>
                  <a:pt x="600" y="918"/>
                </a:cubicBezTo>
                <a:cubicBezTo>
                  <a:pt x="838" y="1037"/>
                  <a:pt x="1016" y="1195"/>
                  <a:pt x="1284" y="1195"/>
                </a:cubicBezTo>
                <a:cubicBezTo>
                  <a:pt x="1337" y="1195"/>
                  <a:pt x="1394" y="1189"/>
                  <a:pt x="1456" y="1175"/>
                </a:cubicBezTo>
                <a:cubicBezTo>
                  <a:pt x="1798" y="1118"/>
                  <a:pt x="2084" y="832"/>
                  <a:pt x="2084" y="490"/>
                </a:cubicBezTo>
                <a:cubicBezTo>
                  <a:pt x="2084" y="122"/>
                  <a:pt x="1624" y="0"/>
                  <a:pt x="1253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5" name="Google Shape;3025;p3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26" name="Google Shape;3026;p31"/>
          <p:cNvSpPr txBox="1">
            <a:spLocks noGrp="1"/>
          </p:cNvSpPr>
          <p:nvPr>
            <p:ph type="subTitle" idx="1"/>
          </p:nvPr>
        </p:nvSpPr>
        <p:spPr>
          <a:xfrm>
            <a:off x="1098003" y="1314975"/>
            <a:ext cx="3397800" cy="29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27" name="Google Shape;3027;p31"/>
          <p:cNvSpPr txBox="1">
            <a:spLocks noGrp="1"/>
          </p:cNvSpPr>
          <p:nvPr>
            <p:ph type="subTitle" idx="2"/>
          </p:nvPr>
        </p:nvSpPr>
        <p:spPr>
          <a:xfrm>
            <a:off x="4917297" y="1314975"/>
            <a:ext cx="3128700" cy="29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0">
    <p:spTree>
      <p:nvGrpSpPr>
        <p:cNvPr id="1" name="Shape 3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6" name="Google Shape;3236;p34"/>
          <p:cNvGrpSpPr/>
          <p:nvPr/>
        </p:nvGrpSpPr>
        <p:grpSpPr>
          <a:xfrm>
            <a:off x="8248151" y="4304131"/>
            <a:ext cx="687426" cy="608882"/>
            <a:chOff x="6057125" y="2457013"/>
            <a:chExt cx="752025" cy="666100"/>
          </a:xfrm>
        </p:grpSpPr>
        <p:sp>
          <p:nvSpPr>
            <p:cNvPr id="3237" name="Google Shape;3237;p34"/>
            <p:cNvSpPr/>
            <p:nvPr/>
          </p:nvSpPr>
          <p:spPr>
            <a:xfrm>
              <a:off x="6057125" y="2711463"/>
              <a:ext cx="185475" cy="179900"/>
            </a:xfrm>
            <a:custGeom>
              <a:avLst/>
              <a:gdLst/>
              <a:ahLst/>
              <a:cxnLst/>
              <a:rect l="l" t="t" r="r" b="b"/>
              <a:pathLst>
                <a:path w="7419" h="7196" extrusionOk="0">
                  <a:moveTo>
                    <a:pt x="5266" y="0"/>
                  </a:moveTo>
                  <a:cubicBezTo>
                    <a:pt x="4880" y="0"/>
                    <a:pt x="4449" y="84"/>
                    <a:pt x="3966" y="171"/>
                  </a:cubicBezTo>
                  <a:cubicBezTo>
                    <a:pt x="2369" y="457"/>
                    <a:pt x="685" y="1056"/>
                    <a:pt x="172" y="2511"/>
                  </a:cubicBezTo>
                  <a:cubicBezTo>
                    <a:pt x="57" y="2825"/>
                    <a:pt x="0" y="3196"/>
                    <a:pt x="0" y="3595"/>
                  </a:cubicBezTo>
                  <a:cubicBezTo>
                    <a:pt x="28" y="5556"/>
                    <a:pt x="1044" y="7196"/>
                    <a:pt x="3102" y="7196"/>
                  </a:cubicBezTo>
                  <a:cubicBezTo>
                    <a:pt x="3170" y="7196"/>
                    <a:pt x="3239" y="7194"/>
                    <a:pt x="3310" y="7190"/>
                  </a:cubicBezTo>
                  <a:cubicBezTo>
                    <a:pt x="4737" y="7133"/>
                    <a:pt x="6163" y="6848"/>
                    <a:pt x="6848" y="5450"/>
                  </a:cubicBezTo>
                  <a:cubicBezTo>
                    <a:pt x="7419" y="4337"/>
                    <a:pt x="7419" y="2168"/>
                    <a:pt x="6791" y="970"/>
                  </a:cubicBezTo>
                  <a:cubicBezTo>
                    <a:pt x="6387" y="215"/>
                    <a:pt x="5885" y="0"/>
                    <a:pt x="5266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34"/>
            <p:cNvSpPr/>
            <p:nvPr/>
          </p:nvSpPr>
          <p:spPr>
            <a:xfrm>
              <a:off x="6398850" y="2665413"/>
              <a:ext cx="145475" cy="142375"/>
            </a:xfrm>
            <a:custGeom>
              <a:avLst/>
              <a:gdLst/>
              <a:ahLst/>
              <a:cxnLst/>
              <a:rect l="l" t="t" r="r" b="b"/>
              <a:pathLst>
                <a:path w="5819" h="5695" extrusionOk="0">
                  <a:moveTo>
                    <a:pt x="3591" y="0"/>
                  </a:moveTo>
                  <a:cubicBezTo>
                    <a:pt x="2384" y="0"/>
                    <a:pt x="951" y="751"/>
                    <a:pt x="512" y="1671"/>
                  </a:cubicBezTo>
                  <a:cubicBezTo>
                    <a:pt x="398" y="1899"/>
                    <a:pt x="341" y="2156"/>
                    <a:pt x="284" y="2384"/>
                  </a:cubicBezTo>
                  <a:cubicBezTo>
                    <a:pt x="0" y="4109"/>
                    <a:pt x="1529" y="5694"/>
                    <a:pt x="3214" y="5694"/>
                  </a:cubicBezTo>
                  <a:cubicBezTo>
                    <a:pt x="3396" y="5694"/>
                    <a:pt x="3581" y="5676"/>
                    <a:pt x="3765" y="5637"/>
                  </a:cubicBezTo>
                  <a:cubicBezTo>
                    <a:pt x="5191" y="5351"/>
                    <a:pt x="5819" y="5123"/>
                    <a:pt x="5790" y="3440"/>
                  </a:cubicBezTo>
                  <a:cubicBezTo>
                    <a:pt x="5790" y="2327"/>
                    <a:pt x="5648" y="986"/>
                    <a:pt x="4763" y="330"/>
                  </a:cubicBezTo>
                  <a:cubicBezTo>
                    <a:pt x="4442" y="101"/>
                    <a:pt x="4032" y="0"/>
                    <a:pt x="3591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34"/>
            <p:cNvSpPr/>
            <p:nvPr/>
          </p:nvSpPr>
          <p:spPr>
            <a:xfrm>
              <a:off x="6195800" y="3021338"/>
              <a:ext cx="123850" cy="101775"/>
            </a:xfrm>
            <a:custGeom>
              <a:avLst/>
              <a:gdLst/>
              <a:ahLst/>
              <a:cxnLst/>
              <a:rect l="l" t="t" r="r" b="b"/>
              <a:pathLst>
                <a:path w="4954" h="4071" extrusionOk="0">
                  <a:moveTo>
                    <a:pt x="3515" y="0"/>
                  </a:moveTo>
                  <a:cubicBezTo>
                    <a:pt x="2530" y="0"/>
                    <a:pt x="1203" y="1616"/>
                    <a:pt x="417" y="2613"/>
                  </a:cubicBezTo>
                  <a:cubicBezTo>
                    <a:pt x="1" y="3735"/>
                    <a:pt x="857" y="4070"/>
                    <a:pt x="1716" y="4070"/>
                  </a:cubicBezTo>
                  <a:cubicBezTo>
                    <a:pt x="2037" y="4070"/>
                    <a:pt x="2358" y="4024"/>
                    <a:pt x="2614" y="3954"/>
                  </a:cubicBezTo>
                  <a:cubicBezTo>
                    <a:pt x="3898" y="3554"/>
                    <a:pt x="4953" y="3041"/>
                    <a:pt x="4611" y="1415"/>
                  </a:cubicBezTo>
                  <a:cubicBezTo>
                    <a:pt x="4396" y="385"/>
                    <a:pt x="3996" y="0"/>
                    <a:pt x="3515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34"/>
            <p:cNvSpPr/>
            <p:nvPr/>
          </p:nvSpPr>
          <p:spPr>
            <a:xfrm>
              <a:off x="6705525" y="2619963"/>
              <a:ext cx="103625" cy="91775"/>
            </a:xfrm>
            <a:custGeom>
              <a:avLst/>
              <a:gdLst/>
              <a:ahLst/>
              <a:cxnLst/>
              <a:rect l="l" t="t" r="r" b="b"/>
              <a:pathLst>
                <a:path w="4145" h="3671" extrusionOk="0">
                  <a:moveTo>
                    <a:pt x="2515" y="0"/>
                  </a:moveTo>
                  <a:cubicBezTo>
                    <a:pt x="1625" y="0"/>
                    <a:pt x="532" y="525"/>
                    <a:pt x="0" y="1435"/>
                  </a:cubicBezTo>
                  <a:cubicBezTo>
                    <a:pt x="171" y="2861"/>
                    <a:pt x="171" y="3375"/>
                    <a:pt x="1626" y="3632"/>
                  </a:cubicBezTo>
                  <a:cubicBezTo>
                    <a:pt x="1768" y="3658"/>
                    <a:pt x="1900" y="3670"/>
                    <a:pt x="2025" y="3670"/>
                  </a:cubicBezTo>
                  <a:cubicBezTo>
                    <a:pt x="2982" y="3670"/>
                    <a:pt x="3463" y="2923"/>
                    <a:pt x="3766" y="1863"/>
                  </a:cubicBezTo>
                  <a:cubicBezTo>
                    <a:pt x="4145" y="568"/>
                    <a:pt x="3440" y="0"/>
                    <a:pt x="2515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4"/>
            <p:cNvSpPr/>
            <p:nvPr/>
          </p:nvSpPr>
          <p:spPr>
            <a:xfrm>
              <a:off x="6373975" y="2457013"/>
              <a:ext cx="85400" cy="69050"/>
            </a:xfrm>
            <a:custGeom>
              <a:avLst/>
              <a:gdLst/>
              <a:ahLst/>
              <a:cxnLst/>
              <a:rect l="l" t="t" r="r" b="b"/>
              <a:pathLst>
                <a:path w="3416" h="2762" extrusionOk="0">
                  <a:moveTo>
                    <a:pt x="1156" y="0"/>
                  </a:moveTo>
                  <a:cubicBezTo>
                    <a:pt x="924" y="0"/>
                    <a:pt x="723" y="67"/>
                    <a:pt x="594" y="220"/>
                  </a:cubicBezTo>
                  <a:lnTo>
                    <a:pt x="280" y="392"/>
                  </a:lnTo>
                  <a:cubicBezTo>
                    <a:pt x="1" y="1508"/>
                    <a:pt x="186" y="2762"/>
                    <a:pt x="1424" y="2762"/>
                  </a:cubicBezTo>
                  <a:cubicBezTo>
                    <a:pt x="1451" y="2762"/>
                    <a:pt x="1479" y="2761"/>
                    <a:pt x="1507" y="2760"/>
                  </a:cubicBezTo>
                  <a:cubicBezTo>
                    <a:pt x="2135" y="2731"/>
                    <a:pt x="2819" y="2474"/>
                    <a:pt x="3076" y="1847"/>
                  </a:cubicBezTo>
                  <a:cubicBezTo>
                    <a:pt x="3416" y="986"/>
                    <a:pt x="2049" y="0"/>
                    <a:pt x="1156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2" name="Google Shape;3242;p34"/>
          <p:cNvGrpSpPr/>
          <p:nvPr/>
        </p:nvGrpSpPr>
        <p:grpSpPr>
          <a:xfrm>
            <a:off x="7948193" y="196841"/>
            <a:ext cx="976914" cy="802881"/>
            <a:chOff x="8331500" y="2555700"/>
            <a:chExt cx="696900" cy="572750"/>
          </a:xfrm>
        </p:grpSpPr>
        <p:sp>
          <p:nvSpPr>
            <p:cNvPr id="3243" name="Google Shape;3243;p34"/>
            <p:cNvSpPr/>
            <p:nvPr/>
          </p:nvSpPr>
          <p:spPr>
            <a:xfrm>
              <a:off x="8331500" y="2647725"/>
              <a:ext cx="94175" cy="113275"/>
            </a:xfrm>
            <a:custGeom>
              <a:avLst/>
              <a:gdLst/>
              <a:ahLst/>
              <a:cxnLst/>
              <a:rect l="l" t="t" r="r" b="b"/>
              <a:pathLst>
                <a:path w="3767" h="4531" extrusionOk="0">
                  <a:moveTo>
                    <a:pt x="2111" y="0"/>
                  </a:moveTo>
                  <a:cubicBezTo>
                    <a:pt x="1683" y="0"/>
                    <a:pt x="1227" y="229"/>
                    <a:pt x="999" y="628"/>
                  </a:cubicBezTo>
                  <a:cubicBezTo>
                    <a:pt x="856" y="913"/>
                    <a:pt x="685" y="1199"/>
                    <a:pt x="542" y="1455"/>
                  </a:cubicBezTo>
                  <a:cubicBezTo>
                    <a:pt x="371" y="1826"/>
                    <a:pt x="200" y="2197"/>
                    <a:pt x="114" y="2597"/>
                  </a:cubicBezTo>
                  <a:cubicBezTo>
                    <a:pt x="29" y="2911"/>
                    <a:pt x="0" y="3224"/>
                    <a:pt x="86" y="3538"/>
                  </a:cubicBezTo>
                  <a:cubicBezTo>
                    <a:pt x="171" y="3995"/>
                    <a:pt x="571" y="4366"/>
                    <a:pt x="1027" y="4480"/>
                  </a:cubicBezTo>
                  <a:cubicBezTo>
                    <a:pt x="1144" y="4514"/>
                    <a:pt x="1260" y="4530"/>
                    <a:pt x="1375" y="4530"/>
                  </a:cubicBezTo>
                  <a:cubicBezTo>
                    <a:pt x="1739" y="4530"/>
                    <a:pt x="2086" y="4369"/>
                    <a:pt x="2368" y="4109"/>
                  </a:cubicBezTo>
                  <a:cubicBezTo>
                    <a:pt x="2539" y="3966"/>
                    <a:pt x="2682" y="3767"/>
                    <a:pt x="2825" y="3595"/>
                  </a:cubicBezTo>
                  <a:cubicBezTo>
                    <a:pt x="3024" y="3310"/>
                    <a:pt x="3167" y="2939"/>
                    <a:pt x="3310" y="2625"/>
                  </a:cubicBezTo>
                  <a:cubicBezTo>
                    <a:pt x="3338" y="2540"/>
                    <a:pt x="3367" y="2454"/>
                    <a:pt x="3424" y="2369"/>
                  </a:cubicBezTo>
                  <a:cubicBezTo>
                    <a:pt x="3452" y="2311"/>
                    <a:pt x="3481" y="2254"/>
                    <a:pt x="3509" y="2169"/>
                  </a:cubicBezTo>
                  <a:cubicBezTo>
                    <a:pt x="3567" y="2026"/>
                    <a:pt x="3652" y="1912"/>
                    <a:pt x="3681" y="1769"/>
                  </a:cubicBezTo>
                  <a:cubicBezTo>
                    <a:pt x="3766" y="1513"/>
                    <a:pt x="3709" y="1284"/>
                    <a:pt x="3681" y="999"/>
                  </a:cubicBezTo>
                  <a:cubicBezTo>
                    <a:pt x="3624" y="913"/>
                    <a:pt x="3595" y="799"/>
                    <a:pt x="3538" y="714"/>
                  </a:cubicBezTo>
                  <a:cubicBezTo>
                    <a:pt x="3424" y="514"/>
                    <a:pt x="3281" y="343"/>
                    <a:pt x="3082" y="229"/>
                  </a:cubicBezTo>
                  <a:cubicBezTo>
                    <a:pt x="2910" y="143"/>
                    <a:pt x="2739" y="86"/>
                    <a:pt x="2568" y="57"/>
                  </a:cubicBezTo>
                  <a:cubicBezTo>
                    <a:pt x="2425" y="0"/>
                    <a:pt x="2283" y="0"/>
                    <a:pt x="2111" y="0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4"/>
            <p:cNvSpPr/>
            <p:nvPr/>
          </p:nvSpPr>
          <p:spPr>
            <a:xfrm>
              <a:off x="8495550" y="2555700"/>
              <a:ext cx="97750" cy="132000"/>
            </a:xfrm>
            <a:custGeom>
              <a:avLst/>
              <a:gdLst/>
              <a:ahLst/>
              <a:cxnLst/>
              <a:rect l="l" t="t" r="r" b="b"/>
              <a:pathLst>
                <a:path w="3910" h="5280" extrusionOk="0">
                  <a:moveTo>
                    <a:pt x="2711" y="1"/>
                  </a:moveTo>
                  <a:cubicBezTo>
                    <a:pt x="2283" y="1"/>
                    <a:pt x="1855" y="229"/>
                    <a:pt x="1627" y="628"/>
                  </a:cubicBezTo>
                  <a:cubicBezTo>
                    <a:pt x="1541" y="771"/>
                    <a:pt x="1456" y="971"/>
                    <a:pt x="1370" y="1142"/>
                  </a:cubicBezTo>
                  <a:lnTo>
                    <a:pt x="1284" y="1199"/>
                  </a:lnTo>
                  <a:cubicBezTo>
                    <a:pt x="1199" y="1256"/>
                    <a:pt x="1113" y="1313"/>
                    <a:pt x="1028" y="1399"/>
                  </a:cubicBezTo>
                  <a:cubicBezTo>
                    <a:pt x="856" y="1541"/>
                    <a:pt x="771" y="1741"/>
                    <a:pt x="714" y="1969"/>
                  </a:cubicBezTo>
                  <a:cubicBezTo>
                    <a:pt x="600" y="2226"/>
                    <a:pt x="485" y="2512"/>
                    <a:pt x="371" y="2768"/>
                  </a:cubicBezTo>
                  <a:cubicBezTo>
                    <a:pt x="257" y="3054"/>
                    <a:pt x="115" y="3367"/>
                    <a:pt x="57" y="3681"/>
                  </a:cubicBezTo>
                  <a:cubicBezTo>
                    <a:pt x="0" y="3881"/>
                    <a:pt x="0" y="4109"/>
                    <a:pt x="57" y="4338"/>
                  </a:cubicBezTo>
                  <a:cubicBezTo>
                    <a:pt x="143" y="4651"/>
                    <a:pt x="371" y="4937"/>
                    <a:pt x="657" y="5108"/>
                  </a:cubicBezTo>
                  <a:cubicBezTo>
                    <a:pt x="856" y="5222"/>
                    <a:pt x="1056" y="5279"/>
                    <a:pt x="1284" y="5279"/>
                  </a:cubicBezTo>
                  <a:cubicBezTo>
                    <a:pt x="1598" y="5279"/>
                    <a:pt x="1969" y="5136"/>
                    <a:pt x="2169" y="4908"/>
                  </a:cubicBezTo>
                  <a:cubicBezTo>
                    <a:pt x="2283" y="4766"/>
                    <a:pt x="2397" y="4623"/>
                    <a:pt x="2511" y="4480"/>
                  </a:cubicBezTo>
                  <a:cubicBezTo>
                    <a:pt x="2540" y="4395"/>
                    <a:pt x="2568" y="4338"/>
                    <a:pt x="2597" y="4252"/>
                  </a:cubicBezTo>
                  <a:lnTo>
                    <a:pt x="2625" y="4223"/>
                  </a:lnTo>
                  <a:cubicBezTo>
                    <a:pt x="2882" y="4109"/>
                    <a:pt x="3110" y="3938"/>
                    <a:pt x="3253" y="3681"/>
                  </a:cubicBezTo>
                  <a:cubicBezTo>
                    <a:pt x="3453" y="3339"/>
                    <a:pt x="3538" y="2911"/>
                    <a:pt x="3653" y="2512"/>
                  </a:cubicBezTo>
                  <a:cubicBezTo>
                    <a:pt x="3767" y="2112"/>
                    <a:pt x="3909" y="1656"/>
                    <a:pt x="3909" y="1228"/>
                  </a:cubicBezTo>
                  <a:cubicBezTo>
                    <a:pt x="3909" y="685"/>
                    <a:pt x="3538" y="200"/>
                    <a:pt x="3025" y="58"/>
                  </a:cubicBezTo>
                  <a:cubicBezTo>
                    <a:pt x="2911" y="29"/>
                    <a:pt x="2797" y="1"/>
                    <a:pt x="2711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34"/>
            <p:cNvSpPr/>
            <p:nvPr/>
          </p:nvSpPr>
          <p:spPr>
            <a:xfrm>
              <a:off x="8352175" y="2828175"/>
              <a:ext cx="94900" cy="140825"/>
            </a:xfrm>
            <a:custGeom>
              <a:avLst/>
              <a:gdLst/>
              <a:ahLst/>
              <a:cxnLst/>
              <a:rect l="l" t="t" r="r" b="b"/>
              <a:pathLst>
                <a:path w="3796" h="5633" extrusionOk="0">
                  <a:moveTo>
                    <a:pt x="2340" y="1"/>
                  </a:moveTo>
                  <a:cubicBezTo>
                    <a:pt x="1741" y="1"/>
                    <a:pt x="1170" y="400"/>
                    <a:pt x="1028" y="1000"/>
                  </a:cubicBezTo>
                  <a:cubicBezTo>
                    <a:pt x="885" y="1513"/>
                    <a:pt x="742" y="1998"/>
                    <a:pt x="628" y="2512"/>
                  </a:cubicBezTo>
                  <a:lnTo>
                    <a:pt x="628" y="2540"/>
                  </a:lnTo>
                  <a:lnTo>
                    <a:pt x="571" y="2597"/>
                  </a:lnTo>
                  <a:cubicBezTo>
                    <a:pt x="514" y="2683"/>
                    <a:pt x="457" y="2797"/>
                    <a:pt x="400" y="2911"/>
                  </a:cubicBezTo>
                  <a:cubicBezTo>
                    <a:pt x="314" y="3054"/>
                    <a:pt x="257" y="3254"/>
                    <a:pt x="172" y="3425"/>
                  </a:cubicBezTo>
                  <a:cubicBezTo>
                    <a:pt x="58" y="3767"/>
                    <a:pt x="0" y="4138"/>
                    <a:pt x="115" y="4481"/>
                  </a:cubicBezTo>
                  <a:cubicBezTo>
                    <a:pt x="172" y="4709"/>
                    <a:pt x="314" y="4908"/>
                    <a:pt x="457" y="5080"/>
                  </a:cubicBezTo>
                  <a:cubicBezTo>
                    <a:pt x="657" y="5308"/>
                    <a:pt x="913" y="5508"/>
                    <a:pt x="1199" y="5593"/>
                  </a:cubicBezTo>
                  <a:cubicBezTo>
                    <a:pt x="1305" y="5620"/>
                    <a:pt x="1414" y="5633"/>
                    <a:pt x="1522" y="5633"/>
                  </a:cubicBezTo>
                  <a:cubicBezTo>
                    <a:pt x="2109" y="5633"/>
                    <a:pt x="2685" y="5254"/>
                    <a:pt x="2854" y="4652"/>
                  </a:cubicBezTo>
                  <a:cubicBezTo>
                    <a:pt x="3139" y="3682"/>
                    <a:pt x="3367" y="2683"/>
                    <a:pt x="3624" y="1713"/>
                  </a:cubicBezTo>
                  <a:cubicBezTo>
                    <a:pt x="3795" y="1000"/>
                    <a:pt x="3396" y="258"/>
                    <a:pt x="2682" y="58"/>
                  </a:cubicBezTo>
                  <a:cubicBezTo>
                    <a:pt x="2568" y="29"/>
                    <a:pt x="2454" y="1"/>
                    <a:pt x="2340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34"/>
            <p:cNvSpPr/>
            <p:nvPr/>
          </p:nvSpPr>
          <p:spPr>
            <a:xfrm>
              <a:off x="8510525" y="2813925"/>
              <a:ext cx="85625" cy="107025"/>
            </a:xfrm>
            <a:custGeom>
              <a:avLst/>
              <a:gdLst/>
              <a:ahLst/>
              <a:cxnLst/>
              <a:rect l="l" t="t" r="r" b="b"/>
              <a:pathLst>
                <a:path w="3425" h="4281" extrusionOk="0">
                  <a:moveTo>
                    <a:pt x="1884" y="0"/>
                  </a:moveTo>
                  <a:cubicBezTo>
                    <a:pt x="1684" y="29"/>
                    <a:pt x="1513" y="57"/>
                    <a:pt x="1370" y="172"/>
                  </a:cubicBezTo>
                  <a:cubicBezTo>
                    <a:pt x="1285" y="200"/>
                    <a:pt x="1227" y="257"/>
                    <a:pt x="1170" y="314"/>
                  </a:cubicBezTo>
                  <a:cubicBezTo>
                    <a:pt x="1085" y="371"/>
                    <a:pt x="1028" y="428"/>
                    <a:pt x="971" y="542"/>
                  </a:cubicBezTo>
                  <a:lnTo>
                    <a:pt x="914" y="685"/>
                  </a:lnTo>
                  <a:lnTo>
                    <a:pt x="800" y="885"/>
                  </a:lnTo>
                  <a:cubicBezTo>
                    <a:pt x="714" y="1056"/>
                    <a:pt x="657" y="1199"/>
                    <a:pt x="600" y="1341"/>
                  </a:cubicBezTo>
                  <a:cubicBezTo>
                    <a:pt x="486" y="1598"/>
                    <a:pt x="372" y="1855"/>
                    <a:pt x="257" y="2112"/>
                  </a:cubicBezTo>
                  <a:cubicBezTo>
                    <a:pt x="143" y="2426"/>
                    <a:pt x="58" y="2796"/>
                    <a:pt x="115" y="3110"/>
                  </a:cubicBezTo>
                  <a:lnTo>
                    <a:pt x="86" y="3196"/>
                  </a:lnTo>
                  <a:cubicBezTo>
                    <a:pt x="1" y="3396"/>
                    <a:pt x="58" y="3652"/>
                    <a:pt x="172" y="3852"/>
                  </a:cubicBezTo>
                  <a:cubicBezTo>
                    <a:pt x="286" y="4052"/>
                    <a:pt x="457" y="4195"/>
                    <a:pt x="657" y="4252"/>
                  </a:cubicBezTo>
                  <a:cubicBezTo>
                    <a:pt x="733" y="4271"/>
                    <a:pt x="809" y="4280"/>
                    <a:pt x="884" y="4280"/>
                  </a:cubicBezTo>
                  <a:cubicBezTo>
                    <a:pt x="1034" y="4280"/>
                    <a:pt x="1180" y="4242"/>
                    <a:pt x="1313" y="4166"/>
                  </a:cubicBezTo>
                  <a:lnTo>
                    <a:pt x="1342" y="4137"/>
                  </a:lnTo>
                  <a:cubicBezTo>
                    <a:pt x="1456" y="4137"/>
                    <a:pt x="1570" y="4137"/>
                    <a:pt x="1684" y="4109"/>
                  </a:cubicBezTo>
                  <a:cubicBezTo>
                    <a:pt x="1727" y="4114"/>
                    <a:pt x="1770" y="4116"/>
                    <a:pt x="1814" y="4116"/>
                  </a:cubicBezTo>
                  <a:cubicBezTo>
                    <a:pt x="2034" y="4116"/>
                    <a:pt x="2264" y="4057"/>
                    <a:pt x="2454" y="3938"/>
                  </a:cubicBezTo>
                  <a:cubicBezTo>
                    <a:pt x="2768" y="3767"/>
                    <a:pt x="2911" y="3538"/>
                    <a:pt x="3025" y="3224"/>
                  </a:cubicBezTo>
                  <a:cubicBezTo>
                    <a:pt x="3111" y="2996"/>
                    <a:pt x="3168" y="2796"/>
                    <a:pt x="3225" y="2597"/>
                  </a:cubicBezTo>
                  <a:cubicBezTo>
                    <a:pt x="3282" y="2483"/>
                    <a:pt x="3282" y="2397"/>
                    <a:pt x="3310" y="2283"/>
                  </a:cubicBezTo>
                  <a:cubicBezTo>
                    <a:pt x="3367" y="1998"/>
                    <a:pt x="3424" y="1655"/>
                    <a:pt x="3339" y="1370"/>
                  </a:cubicBezTo>
                  <a:cubicBezTo>
                    <a:pt x="3253" y="1113"/>
                    <a:pt x="3139" y="856"/>
                    <a:pt x="2939" y="685"/>
                  </a:cubicBezTo>
                  <a:lnTo>
                    <a:pt x="2768" y="571"/>
                  </a:lnTo>
                  <a:lnTo>
                    <a:pt x="2768" y="542"/>
                  </a:lnTo>
                  <a:cubicBezTo>
                    <a:pt x="2654" y="343"/>
                    <a:pt x="2569" y="286"/>
                    <a:pt x="2369" y="143"/>
                  </a:cubicBezTo>
                  <a:cubicBezTo>
                    <a:pt x="2226" y="57"/>
                    <a:pt x="2055" y="0"/>
                    <a:pt x="1884" y="0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34"/>
            <p:cNvSpPr/>
            <p:nvPr/>
          </p:nvSpPr>
          <p:spPr>
            <a:xfrm>
              <a:off x="8713100" y="2823900"/>
              <a:ext cx="96325" cy="137050"/>
            </a:xfrm>
            <a:custGeom>
              <a:avLst/>
              <a:gdLst/>
              <a:ahLst/>
              <a:cxnLst/>
              <a:rect l="l" t="t" r="r" b="b"/>
              <a:pathLst>
                <a:path w="3853" h="5482" extrusionOk="0">
                  <a:moveTo>
                    <a:pt x="2940" y="4452"/>
                  </a:moveTo>
                  <a:lnTo>
                    <a:pt x="2911" y="4480"/>
                  </a:lnTo>
                  <a:lnTo>
                    <a:pt x="2940" y="4480"/>
                  </a:lnTo>
                  <a:lnTo>
                    <a:pt x="2940" y="4452"/>
                  </a:lnTo>
                  <a:close/>
                  <a:moveTo>
                    <a:pt x="2369" y="1"/>
                  </a:moveTo>
                  <a:cubicBezTo>
                    <a:pt x="2112" y="1"/>
                    <a:pt x="1855" y="86"/>
                    <a:pt x="1656" y="200"/>
                  </a:cubicBezTo>
                  <a:cubicBezTo>
                    <a:pt x="1570" y="258"/>
                    <a:pt x="1456" y="343"/>
                    <a:pt x="1370" y="400"/>
                  </a:cubicBezTo>
                  <a:cubicBezTo>
                    <a:pt x="1199" y="600"/>
                    <a:pt x="1085" y="800"/>
                    <a:pt x="999" y="1028"/>
                  </a:cubicBezTo>
                  <a:cubicBezTo>
                    <a:pt x="857" y="1399"/>
                    <a:pt x="714" y="1741"/>
                    <a:pt x="571" y="2084"/>
                  </a:cubicBezTo>
                  <a:cubicBezTo>
                    <a:pt x="429" y="2455"/>
                    <a:pt x="258" y="2825"/>
                    <a:pt x="143" y="3225"/>
                  </a:cubicBezTo>
                  <a:cubicBezTo>
                    <a:pt x="1" y="3624"/>
                    <a:pt x="86" y="4052"/>
                    <a:pt x="315" y="4395"/>
                  </a:cubicBezTo>
                  <a:cubicBezTo>
                    <a:pt x="400" y="4880"/>
                    <a:pt x="771" y="5308"/>
                    <a:pt x="1256" y="5422"/>
                  </a:cubicBezTo>
                  <a:cubicBezTo>
                    <a:pt x="1388" y="5462"/>
                    <a:pt x="1519" y="5481"/>
                    <a:pt x="1647" y="5481"/>
                  </a:cubicBezTo>
                  <a:cubicBezTo>
                    <a:pt x="1879" y="5481"/>
                    <a:pt x="2099" y="5418"/>
                    <a:pt x="2283" y="5308"/>
                  </a:cubicBezTo>
                  <a:cubicBezTo>
                    <a:pt x="2397" y="5222"/>
                    <a:pt x="2483" y="5165"/>
                    <a:pt x="2569" y="5079"/>
                  </a:cubicBezTo>
                  <a:cubicBezTo>
                    <a:pt x="2740" y="4908"/>
                    <a:pt x="2854" y="4709"/>
                    <a:pt x="2911" y="4509"/>
                  </a:cubicBezTo>
                  <a:lnTo>
                    <a:pt x="2911" y="4452"/>
                  </a:lnTo>
                  <a:cubicBezTo>
                    <a:pt x="3025" y="4195"/>
                    <a:pt x="3139" y="3910"/>
                    <a:pt x="3225" y="3653"/>
                  </a:cubicBezTo>
                  <a:cubicBezTo>
                    <a:pt x="3368" y="3282"/>
                    <a:pt x="3510" y="2911"/>
                    <a:pt x="3567" y="2540"/>
                  </a:cubicBezTo>
                  <a:cubicBezTo>
                    <a:pt x="3624" y="2369"/>
                    <a:pt x="3624" y="2226"/>
                    <a:pt x="3624" y="2055"/>
                  </a:cubicBezTo>
                  <a:cubicBezTo>
                    <a:pt x="3653" y="1969"/>
                    <a:pt x="3681" y="1884"/>
                    <a:pt x="3738" y="1798"/>
                  </a:cubicBezTo>
                  <a:cubicBezTo>
                    <a:pt x="3853" y="1456"/>
                    <a:pt x="3767" y="999"/>
                    <a:pt x="3596" y="714"/>
                  </a:cubicBezTo>
                  <a:cubicBezTo>
                    <a:pt x="3396" y="400"/>
                    <a:pt x="3082" y="143"/>
                    <a:pt x="2740" y="58"/>
                  </a:cubicBezTo>
                  <a:cubicBezTo>
                    <a:pt x="2626" y="29"/>
                    <a:pt x="2483" y="1"/>
                    <a:pt x="2369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34"/>
            <p:cNvSpPr/>
            <p:nvPr/>
          </p:nvSpPr>
          <p:spPr>
            <a:xfrm>
              <a:off x="8504825" y="3010075"/>
              <a:ext cx="88475" cy="118375"/>
            </a:xfrm>
            <a:custGeom>
              <a:avLst/>
              <a:gdLst/>
              <a:ahLst/>
              <a:cxnLst/>
              <a:rect l="l" t="t" r="r" b="b"/>
              <a:pathLst>
                <a:path w="3539" h="4735" extrusionOk="0">
                  <a:moveTo>
                    <a:pt x="2169" y="1"/>
                  </a:moveTo>
                  <a:cubicBezTo>
                    <a:pt x="1941" y="1"/>
                    <a:pt x="1741" y="58"/>
                    <a:pt x="1570" y="143"/>
                  </a:cubicBezTo>
                  <a:cubicBezTo>
                    <a:pt x="1341" y="286"/>
                    <a:pt x="1085" y="543"/>
                    <a:pt x="1028" y="828"/>
                  </a:cubicBezTo>
                  <a:lnTo>
                    <a:pt x="999" y="885"/>
                  </a:lnTo>
                  <a:cubicBezTo>
                    <a:pt x="856" y="1056"/>
                    <a:pt x="771" y="1256"/>
                    <a:pt x="714" y="1456"/>
                  </a:cubicBezTo>
                  <a:cubicBezTo>
                    <a:pt x="685" y="1513"/>
                    <a:pt x="657" y="1598"/>
                    <a:pt x="657" y="1656"/>
                  </a:cubicBezTo>
                  <a:cubicBezTo>
                    <a:pt x="600" y="1798"/>
                    <a:pt x="542" y="1941"/>
                    <a:pt x="514" y="2055"/>
                  </a:cubicBezTo>
                  <a:cubicBezTo>
                    <a:pt x="485" y="2141"/>
                    <a:pt x="457" y="2226"/>
                    <a:pt x="428" y="2312"/>
                  </a:cubicBezTo>
                  <a:cubicBezTo>
                    <a:pt x="343" y="2540"/>
                    <a:pt x="257" y="2740"/>
                    <a:pt x="200" y="2968"/>
                  </a:cubicBezTo>
                  <a:cubicBezTo>
                    <a:pt x="0" y="3567"/>
                    <a:pt x="314" y="4252"/>
                    <a:pt x="828" y="4537"/>
                  </a:cubicBezTo>
                  <a:cubicBezTo>
                    <a:pt x="1042" y="4668"/>
                    <a:pt x="1295" y="4734"/>
                    <a:pt x="1549" y="4734"/>
                  </a:cubicBezTo>
                  <a:cubicBezTo>
                    <a:pt x="1905" y="4734"/>
                    <a:pt x="2261" y="4604"/>
                    <a:pt x="2511" y="4338"/>
                  </a:cubicBezTo>
                  <a:cubicBezTo>
                    <a:pt x="2654" y="4166"/>
                    <a:pt x="2768" y="4024"/>
                    <a:pt x="2854" y="3824"/>
                  </a:cubicBezTo>
                  <a:cubicBezTo>
                    <a:pt x="2939" y="3681"/>
                    <a:pt x="2996" y="3510"/>
                    <a:pt x="3053" y="3339"/>
                  </a:cubicBezTo>
                  <a:lnTo>
                    <a:pt x="3110" y="3196"/>
                  </a:lnTo>
                  <a:cubicBezTo>
                    <a:pt x="3196" y="3082"/>
                    <a:pt x="3253" y="2939"/>
                    <a:pt x="3310" y="2768"/>
                  </a:cubicBezTo>
                  <a:cubicBezTo>
                    <a:pt x="3367" y="2597"/>
                    <a:pt x="3453" y="2426"/>
                    <a:pt x="3481" y="2226"/>
                  </a:cubicBezTo>
                  <a:lnTo>
                    <a:pt x="3538" y="1827"/>
                  </a:lnTo>
                  <a:cubicBezTo>
                    <a:pt x="3538" y="1570"/>
                    <a:pt x="3453" y="1342"/>
                    <a:pt x="3339" y="1113"/>
                  </a:cubicBezTo>
                  <a:cubicBezTo>
                    <a:pt x="3310" y="600"/>
                    <a:pt x="2939" y="172"/>
                    <a:pt x="2483" y="58"/>
                  </a:cubicBezTo>
                  <a:cubicBezTo>
                    <a:pt x="2369" y="29"/>
                    <a:pt x="2254" y="1"/>
                    <a:pt x="2169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34"/>
            <p:cNvSpPr/>
            <p:nvPr/>
          </p:nvSpPr>
          <p:spPr>
            <a:xfrm>
              <a:off x="8813675" y="2628450"/>
              <a:ext cx="92750" cy="114600"/>
            </a:xfrm>
            <a:custGeom>
              <a:avLst/>
              <a:gdLst/>
              <a:ahLst/>
              <a:cxnLst/>
              <a:rect l="l" t="t" r="r" b="b"/>
              <a:pathLst>
                <a:path w="3710" h="4584" extrusionOk="0">
                  <a:moveTo>
                    <a:pt x="2141" y="1"/>
                  </a:moveTo>
                  <a:cubicBezTo>
                    <a:pt x="1998" y="1"/>
                    <a:pt x="1884" y="30"/>
                    <a:pt x="1741" y="30"/>
                  </a:cubicBezTo>
                  <a:cubicBezTo>
                    <a:pt x="1484" y="115"/>
                    <a:pt x="1285" y="229"/>
                    <a:pt x="1085" y="429"/>
                  </a:cubicBezTo>
                  <a:cubicBezTo>
                    <a:pt x="885" y="600"/>
                    <a:pt x="743" y="828"/>
                    <a:pt x="600" y="1057"/>
                  </a:cubicBezTo>
                  <a:cubicBezTo>
                    <a:pt x="514" y="1142"/>
                    <a:pt x="457" y="1256"/>
                    <a:pt x="400" y="1371"/>
                  </a:cubicBezTo>
                  <a:cubicBezTo>
                    <a:pt x="315" y="1542"/>
                    <a:pt x="229" y="1741"/>
                    <a:pt x="172" y="1941"/>
                  </a:cubicBezTo>
                  <a:cubicBezTo>
                    <a:pt x="86" y="2198"/>
                    <a:pt x="86" y="2455"/>
                    <a:pt x="29" y="2683"/>
                  </a:cubicBezTo>
                  <a:cubicBezTo>
                    <a:pt x="1" y="3025"/>
                    <a:pt x="86" y="3368"/>
                    <a:pt x="229" y="3653"/>
                  </a:cubicBezTo>
                  <a:cubicBezTo>
                    <a:pt x="372" y="3967"/>
                    <a:pt x="571" y="4224"/>
                    <a:pt x="857" y="4395"/>
                  </a:cubicBezTo>
                  <a:cubicBezTo>
                    <a:pt x="1088" y="4522"/>
                    <a:pt x="1342" y="4583"/>
                    <a:pt x="1595" y="4583"/>
                  </a:cubicBezTo>
                  <a:cubicBezTo>
                    <a:pt x="1967" y="4583"/>
                    <a:pt x="2337" y="4450"/>
                    <a:pt x="2626" y="4195"/>
                  </a:cubicBezTo>
                  <a:cubicBezTo>
                    <a:pt x="2740" y="4138"/>
                    <a:pt x="2854" y="4024"/>
                    <a:pt x="2940" y="3910"/>
                  </a:cubicBezTo>
                  <a:cubicBezTo>
                    <a:pt x="3082" y="3710"/>
                    <a:pt x="3225" y="3567"/>
                    <a:pt x="3339" y="3368"/>
                  </a:cubicBezTo>
                  <a:cubicBezTo>
                    <a:pt x="3453" y="3140"/>
                    <a:pt x="3596" y="2883"/>
                    <a:pt x="3653" y="2626"/>
                  </a:cubicBezTo>
                  <a:cubicBezTo>
                    <a:pt x="3710" y="2341"/>
                    <a:pt x="3710" y="2055"/>
                    <a:pt x="3653" y="1770"/>
                  </a:cubicBezTo>
                  <a:lnTo>
                    <a:pt x="3624" y="1684"/>
                  </a:lnTo>
                  <a:cubicBezTo>
                    <a:pt x="3653" y="1485"/>
                    <a:pt x="3624" y="1285"/>
                    <a:pt x="3567" y="1085"/>
                  </a:cubicBezTo>
                  <a:cubicBezTo>
                    <a:pt x="3539" y="971"/>
                    <a:pt x="3482" y="857"/>
                    <a:pt x="3425" y="743"/>
                  </a:cubicBezTo>
                  <a:cubicBezTo>
                    <a:pt x="3311" y="515"/>
                    <a:pt x="3139" y="343"/>
                    <a:pt x="2911" y="201"/>
                  </a:cubicBezTo>
                  <a:lnTo>
                    <a:pt x="2883" y="201"/>
                  </a:lnTo>
                  <a:cubicBezTo>
                    <a:pt x="2654" y="58"/>
                    <a:pt x="2398" y="1"/>
                    <a:pt x="2141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34"/>
            <p:cNvSpPr/>
            <p:nvPr/>
          </p:nvSpPr>
          <p:spPr>
            <a:xfrm>
              <a:off x="8932100" y="2770400"/>
              <a:ext cx="96300" cy="132825"/>
            </a:xfrm>
            <a:custGeom>
              <a:avLst/>
              <a:gdLst/>
              <a:ahLst/>
              <a:cxnLst/>
              <a:rect l="l" t="t" r="r" b="b"/>
              <a:pathLst>
                <a:path w="3852" h="5313" extrusionOk="0">
                  <a:moveTo>
                    <a:pt x="1826" y="1"/>
                  </a:moveTo>
                  <a:cubicBezTo>
                    <a:pt x="1626" y="1"/>
                    <a:pt x="1427" y="58"/>
                    <a:pt x="1227" y="144"/>
                  </a:cubicBezTo>
                  <a:cubicBezTo>
                    <a:pt x="999" y="286"/>
                    <a:pt x="771" y="543"/>
                    <a:pt x="713" y="828"/>
                  </a:cubicBezTo>
                  <a:cubicBezTo>
                    <a:pt x="571" y="1199"/>
                    <a:pt x="485" y="1599"/>
                    <a:pt x="371" y="1998"/>
                  </a:cubicBezTo>
                  <a:cubicBezTo>
                    <a:pt x="285" y="2369"/>
                    <a:pt x="171" y="2740"/>
                    <a:pt x="114" y="3111"/>
                  </a:cubicBezTo>
                  <a:lnTo>
                    <a:pt x="86" y="3254"/>
                  </a:lnTo>
                  <a:cubicBezTo>
                    <a:pt x="0" y="3596"/>
                    <a:pt x="0" y="3824"/>
                    <a:pt x="57" y="4138"/>
                  </a:cubicBezTo>
                  <a:cubicBezTo>
                    <a:pt x="114" y="4423"/>
                    <a:pt x="285" y="4709"/>
                    <a:pt x="485" y="4908"/>
                  </a:cubicBezTo>
                  <a:cubicBezTo>
                    <a:pt x="656" y="5080"/>
                    <a:pt x="885" y="5194"/>
                    <a:pt x="1113" y="5251"/>
                  </a:cubicBezTo>
                  <a:cubicBezTo>
                    <a:pt x="1256" y="5279"/>
                    <a:pt x="1398" y="5308"/>
                    <a:pt x="1541" y="5308"/>
                  </a:cubicBezTo>
                  <a:cubicBezTo>
                    <a:pt x="1568" y="5311"/>
                    <a:pt x="1595" y="5312"/>
                    <a:pt x="1623" y="5312"/>
                  </a:cubicBezTo>
                  <a:cubicBezTo>
                    <a:pt x="1862" y="5312"/>
                    <a:pt x="2132" y="5207"/>
                    <a:pt x="2311" y="5080"/>
                  </a:cubicBezTo>
                  <a:cubicBezTo>
                    <a:pt x="2454" y="5023"/>
                    <a:pt x="2568" y="4908"/>
                    <a:pt x="2654" y="4794"/>
                  </a:cubicBezTo>
                  <a:cubicBezTo>
                    <a:pt x="2739" y="4680"/>
                    <a:pt x="2825" y="4566"/>
                    <a:pt x="2910" y="4452"/>
                  </a:cubicBezTo>
                  <a:cubicBezTo>
                    <a:pt x="2967" y="4338"/>
                    <a:pt x="3025" y="4252"/>
                    <a:pt x="3082" y="4138"/>
                  </a:cubicBezTo>
                  <a:cubicBezTo>
                    <a:pt x="3253" y="3796"/>
                    <a:pt x="3367" y="3425"/>
                    <a:pt x="3567" y="3082"/>
                  </a:cubicBezTo>
                  <a:cubicBezTo>
                    <a:pt x="3852" y="2597"/>
                    <a:pt x="3852" y="2027"/>
                    <a:pt x="3567" y="1570"/>
                  </a:cubicBezTo>
                  <a:cubicBezTo>
                    <a:pt x="3453" y="1342"/>
                    <a:pt x="3253" y="1171"/>
                    <a:pt x="3025" y="1028"/>
                  </a:cubicBezTo>
                  <a:lnTo>
                    <a:pt x="2967" y="857"/>
                  </a:lnTo>
                  <a:cubicBezTo>
                    <a:pt x="2910" y="657"/>
                    <a:pt x="2825" y="486"/>
                    <a:pt x="2682" y="343"/>
                  </a:cubicBezTo>
                  <a:cubicBezTo>
                    <a:pt x="2597" y="286"/>
                    <a:pt x="2511" y="201"/>
                    <a:pt x="2425" y="144"/>
                  </a:cubicBezTo>
                  <a:cubicBezTo>
                    <a:pt x="2254" y="58"/>
                    <a:pt x="2054" y="1"/>
                    <a:pt x="1826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34"/>
            <p:cNvSpPr/>
            <p:nvPr/>
          </p:nvSpPr>
          <p:spPr>
            <a:xfrm>
              <a:off x="8790850" y="3025775"/>
              <a:ext cx="79200" cy="96350"/>
            </a:xfrm>
            <a:custGeom>
              <a:avLst/>
              <a:gdLst/>
              <a:ahLst/>
              <a:cxnLst/>
              <a:rect l="l" t="t" r="r" b="b"/>
              <a:pathLst>
                <a:path w="3168" h="3854" extrusionOk="0">
                  <a:moveTo>
                    <a:pt x="1855" y="0"/>
                  </a:moveTo>
                  <a:cubicBezTo>
                    <a:pt x="1741" y="0"/>
                    <a:pt x="1627" y="29"/>
                    <a:pt x="1484" y="57"/>
                  </a:cubicBezTo>
                  <a:cubicBezTo>
                    <a:pt x="1056" y="143"/>
                    <a:pt x="743" y="485"/>
                    <a:pt x="486" y="828"/>
                  </a:cubicBezTo>
                  <a:cubicBezTo>
                    <a:pt x="372" y="1028"/>
                    <a:pt x="286" y="1227"/>
                    <a:pt x="200" y="1455"/>
                  </a:cubicBezTo>
                  <a:cubicBezTo>
                    <a:pt x="172" y="1541"/>
                    <a:pt x="143" y="1627"/>
                    <a:pt x="115" y="1712"/>
                  </a:cubicBezTo>
                  <a:cubicBezTo>
                    <a:pt x="86" y="1883"/>
                    <a:pt x="58" y="2055"/>
                    <a:pt x="29" y="2226"/>
                  </a:cubicBezTo>
                  <a:cubicBezTo>
                    <a:pt x="1" y="2540"/>
                    <a:pt x="86" y="2882"/>
                    <a:pt x="286" y="3139"/>
                  </a:cubicBezTo>
                  <a:cubicBezTo>
                    <a:pt x="400" y="3367"/>
                    <a:pt x="571" y="3538"/>
                    <a:pt x="800" y="3652"/>
                  </a:cubicBezTo>
                  <a:cubicBezTo>
                    <a:pt x="1006" y="3784"/>
                    <a:pt x="1261" y="3853"/>
                    <a:pt x="1517" y="3853"/>
                  </a:cubicBezTo>
                  <a:cubicBezTo>
                    <a:pt x="1651" y="3853"/>
                    <a:pt x="1785" y="3834"/>
                    <a:pt x="1912" y="3795"/>
                  </a:cubicBezTo>
                  <a:cubicBezTo>
                    <a:pt x="2483" y="3652"/>
                    <a:pt x="2968" y="3082"/>
                    <a:pt x="2968" y="2483"/>
                  </a:cubicBezTo>
                  <a:cubicBezTo>
                    <a:pt x="2997" y="2369"/>
                    <a:pt x="2997" y="2283"/>
                    <a:pt x="3025" y="2169"/>
                  </a:cubicBezTo>
                  <a:cubicBezTo>
                    <a:pt x="3054" y="2083"/>
                    <a:pt x="3082" y="1998"/>
                    <a:pt x="3082" y="1941"/>
                  </a:cubicBezTo>
                  <a:lnTo>
                    <a:pt x="3111" y="1798"/>
                  </a:lnTo>
                  <a:cubicBezTo>
                    <a:pt x="3168" y="1627"/>
                    <a:pt x="3168" y="1513"/>
                    <a:pt x="3168" y="1398"/>
                  </a:cubicBezTo>
                  <a:cubicBezTo>
                    <a:pt x="3168" y="1256"/>
                    <a:pt x="3168" y="1113"/>
                    <a:pt x="3139" y="970"/>
                  </a:cubicBezTo>
                  <a:cubicBezTo>
                    <a:pt x="3025" y="657"/>
                    <a:pt x="2825" y="343"/>
                    <a:pt x="2512" y="172"/>
                  </a:cubicBezTo>
                  <a:cubicBezTo>
                    <a:pt x="2312" y="57"/>
                    <a:pt x="2084" y="0"/>
                    <a:pt x="1855" y="0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34"/>
            <p:cNvSpPr/>
            <p:nvPr/>
          </p:nvSpPr>
          <p:spPr>
            <a:xfrm>
              <a:off x="8658900" y="2565700"/>
              <a:ext cx="108450" cy="164000"/>
            </a:xfrm>
            <a:custGeom>
              <a:avLst/>
              <a:gdLst/>
              <a:ahLst/>
              <a:cxnLst/>
              <a:rect l="l" t="t" r="r" b="b"/>
              <a:pathLst>
                <a:path w="4338" h="6560" extrusionOk="0">
                  <a:moveTo>
                    <a:pt x="2711" y="0"/>
                  </a:moveTo>
                  <a:cubicBezTo>
                    <a:pt x="2426" y="0"/>
                    <a:pt x="2140" y="86"/>
                    <a:pt x="1912" y="228"/>
                  </a:cubicBezTo>
                  <a:cubicBezTo>
                    <a:pt x="1798" y="314"/>
                    <a:pt x="1684" y="400"/>
                    <a:pt x="1570" y="485"/>
                  </a:cubicBezTo>
                  <a:cubicBezTo>
                    <a:pt x="1370" y="685"/>
                    <a:pt x="1227" y="913"/>
                    <a:pt x="1170" y="1170"/>
                  </a:cubicBezTo>
                  <a:cubicBezTo>
                    <a:pt x="1056" y="1427"/>
                    <a:pt x="999" y="1684"/>
                    <a:pt x="913" y="1912"/>
                  </a:cubicBezTo>
                  <a:cubicBezTo>
                    <a:pt x="856" y="2083"/>
                    <a:pt x="799" y="2226"/>
                    <a:pt x="742" y="2368"/>
                  </a:cubicBezTo>
                  <a:cubicBezTo>
                    <a:pt x="599" y="2711"/>
                    <a:pt x="457" y="3082"/>
                    <a:pt x="400" y="3453"/>
                  </a:cubicBezTo>
                  <a:cubicBezTo>
                    <a:pt x="343" y="3652"/>
                    <a:pt x="314" y="3852"/>
                    <a:pt x="343" y="4080"/>
                  </a:cubicBezTo>
                  <a:cubicBezTo>
                    <a:pt x="314" y="4223"/>
                    <a:pt x="257" y="4394"/>
                    <a:pt x="229" y="4537"/>
                  </a:cubicBezTo>
                  <a:cubicBezTo>
                    <a:pt x="0" y="5393"/>
                    <a:pt x="485" y="6249"/>
                    <a:pt x="1341" y="6505"/>
                  </a:cubicBezTo>
                  <a:cubicBezTo>
                    <a:pt x="1475" y="6542"/>
                    <a:pt x="1611" y="6560"/>
                    <a:pt x="1745" y="6560"/>
                  </a:cubicBezTo>
                  <a:cubicBezTo>
                    <a:pt x="2445" y="6560"/>
                    <a:pt x="3114" y="6087"/>
                    <a:pt x="3282" y="5393"/>
                  </a:cubicBezTo>
                  <a:cubicBezTo>
                    <a:pt x="3396" y="4965"/>
                    <a:pt x="3510" y="4537"/>
                    <a:pt x="3624" y="4109"/>
                  </a:cubicBezTo>
                  <a:cubicBezTo>
                    <a:pt x="3710" y="3909"/>
                    <a:pt x="3795" y="3709"/>
                    <a:pt x="3909" y="3538"/>
                  </a:cubicBezTo>
                  <a:lnTo>
                    <a:pt x="3881" y="3538"/>
                  </a:lnTo>
                  <a:cubicBezTo>
                    <a:pt x="3938" y="3424"/>
                    <a:pt x="3995" y="3310"/>
                    <a:pt x="4052" y="3167"/>
                  </a:cubicBezTo>
                  <a:cubicBezTo>
                    <a:pt x="4109" y="3053"/>
                    <a:pt x="4109" y="2882"/>
                    <a:pt x="4109" y="2739"/>
                  </a:cubicBezTo>
                  <a:cubicBezTo>
                    <a:pt x="4109" y="2654"/>
                    <a:pt x="4109" y="2597"/>
                    <a:pt x="4109" y="2511"/>
                  </a:cubicBezTo>
                  <a:lnTo>
                    <a:pt x="4137" y="2397"/>
                  </a:lnTo>
                  <a:cubicBezTo>
                    <a:pt x="4166" y="2311"/>
                    <a:pt x="4195" y="2254"/>
                    <a:pt x="4223" y="2169"/>
                  </a:cubicBezTo>
                  <a:cubicBezTo>
                    <a:pt x="4337" y="1855"/>
                    <a:pt x="4309" y="1484"/>
                    <a:pt x="4252" y="1170"/>
                  </a:cubicBezTo>
                  <a:cubicBezTo>
                    <a:pt x="4080" y="485"/>
                    <a:pt x="3396" y="0"/>
                    <a:pt x="2711" y="0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3" name="Google Shape;3253;p34"/>
          <p:cNvGrpSpPr/>
          <p:nvPr/>
        </p:nvGrpSpPr>
        <p:grpSpPr>
          <a:xfrm>
            <a:off x="-242073" y="-341673"/>
            <a:ext cx="1591325" cy="1472620"/>
            <a:chOff x="262675" y="238475"/>
            <a:chExt cx="1689125" cy="1563125"/>
          </a:xfrm>
        </p:grpSpPr>
        <p:sp>
          <p:nvSpPr>
            <p:cNvPr id="3254" name="Google Shape;3254;p34"/>
            <p:cNvSpPr/>
            <p:nvPr/>
          </p:nvSpPr>
          <p:spPr>
            <a:xfrm>
              <a:off x="1551800" y="464875"/>
              <a:ext cx="37675" cy="14625"/>
            </a:xfrm>
            <a:custGeom>
              <a:avLst/>
              <a:gdLst/>
              <a:ahLst/>
              <a:cxnLst/>
              <a:rect l="l" t="t" r="r" b="b"/>
              <a:pathLst>
                <a:path w="1507" h="585" extrusionOk="0">
                  <a:moveTo>
                    <a:pt x="580" y="0"/>
                  </a:moveTo>
                  <a:cubicBezTo>
                    <a:pt x="484" y="0"/>
                    <a:pt x="398" y="17"/>
                    <a:pt x="336" y="57"/>
                  </a:cubicBezTo>
                  <a:cubicBezTo>
                    <a:pt x="0" y="303"/>
                    <a:pt x="506" y="584"/>
                    <a:pt x="892" y="584"/>
                  </a:cubicBezTo>
                  <a:cubicBezTo>
                    <a:pt x="998" y="584"/>
                    <a:pt x="1095" y="563"/>
                    <a:pt x="1163" y="513"/>
                  </a:cubicBezTo>
                  <a:cubicBezTo>
                    <a:pt x="1507" y="284"/>
                    <a:pt x="968" y="0"/>
                    <a:pt x="58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34"/>
            <p:cNvSpPr/>
            <p:nvPr/>
          </p:nvSpPr>
          <p:spPr>
            <a:xfrm>
              <a:off x="1619375" y="455600"/>
              <a:ext cx="30700" cy="15975"/>
            </a:xfrm>
            <a:custGeom>
              <a:avLst/>
              <a:gdLst/>
              <a:ahLst/>
              <a:cxnLst/>
              <a:rect l="l" t="t" r="r" b="b"/>
              <a:pathLst>
                <a:path w="1228" h="639" extrusionOk="0">
                  <a:moveTo>
                    <a:pt x="496" y="1"/>
                  </a:moveTo>
                  <a:cubicBezTo>
                    <a:pt x="389" y="1"/>
                    <a:pt x="285" y="26"/>
                    <a:pt x="201" y="86"/>
                  </a:cubicBezTo>
                  <a:cubicBezTo>
                    <a:pt x="1" y="228"/>
                    <a:pt x="144" y="456"/>
                    <a:pt x="315" y="542"/>
                  </a:cubicBezTo>
                  <a:cubicBezTo>
                    <a:pt x="420" y="602"/>
                    <a:pt x="557" y="639"/>
                    <a:pt x="693" y="639"/>
                  </a:cubicBezTo>
                  <a:cubicBezTo>
                    <a:pt x="814" y="639"/>
                    <a:pt x="934" y="609"/>
                    <a:pt x="1028" y="542"/>
                  </a:cubicBezTo>
                  <a:cubicBezTo>
                    <a:pt x="1228" y="399"/>
                    <a:pt x="1085" y="200"/>
                    <a:pt x="914" y="114"/>
                  </a:cubicBezTo>
                  <a:cubicBezTo>
                    <a:pt x="798" y="48"/>
                    <a:pt x="644" y="1"/>
                    <a:pt x="49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34"/>
            <p:cNvSpPr/>
            <p:nvPr/>
          </p:nvSpPr>
          <p:spPr>
            <a:xfrm>
              <a:off x="1625250" y="528025"/>
              <a:ext cx="34100" cy="17675"/>
            </a:xfrm>
            <a:custGeom>
              <a:avLst/>
              <a:gdLst/>
              <a:ahLst/>
              <a:cxnLst/>
              <a:rect l="l" t="t" r="r" b="b"/>
              <a:pathLst>
                <a:path w="1364" h="707" extrusionOk="0">
                  <a:moveTo>
                    <a:pt x="397" y="0"/>
                  </a:moveTo>
                  <a:cubicBezTo>
                    <a:pt x="183" y="0"/>
                    <a:pt x="0" y="80"/>
                    <a:pt x="80" y="299"/>
                  </a:cubicBezTo>
                  <a:cubicBezTo>
                    <a:pt x="171" y="573"/>
                    <a:pt x="440" y="707"/>
                    <a:pt x="710" y="707"/>
                  </a:cubicBezTo>
                  <a:cubicBezTo>
                    <a:pt x="861" y="707"/>
                    <a:pt x="1013" y="666"/>
                    <a:pt x="1135" y="584"/>
                  </a:cubicBezTo>
                  <a:cubicBezTo>
                    <a:pt x="1364" y="470"/>
                    <a:pt x="1193" y="213"/>
                    <a:pt x="1021" y="127"/>
                  </a:cubicBezTo>
                  <a:cubicBezTo>
                    <a:pt x="936" y="70"/>
                    <a:pt x="822" y="42"/>
                    <a:pt x="679" y="42"/>
                  </a:cubicBezTo>
                  <a:cubicBezTo>
                    <a:pt x="592" y="16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34"/>
            <p:cNvSpPr/>
            <p:nvPr/>
          </p:nvSpPr>
          <p:spPr>
            <a:xfrm>
              <a:off x="1672175" y="615375"/>
              <a:ext cx="34250" cy="20375"/>
            </a:xfrm>
            <a:custGeom>
              <a:avLst/>
              <a:gdLst/>
              <a:ahLst/>
              <a:cxnLst/>
              <a:rect l="l" t="t" r="r" b="b"/>
              <a:pathLst>
                <a:path w="1370" h="815" extrusionOk="0">
                  <a:moveTo>
                    <a:pt x="599" y="0"/>
                  </a:moveTo>
                  <a:cubicBezTo>
                    <a:pt x="343" y="0"/>
                    <a:pt x="286" y="86"/>
                    <a:pt x="86" y="200"/>
                  </a:cubicBezTo>
                  <a:cubicBezTo>
                    <a:pt x="0" y="257"/>
                    <a:pt x="57" y="457"/>
                    <a:pt x="114" y="514"/>
                  </a:cubicBezTo>
                  <a:cubicBezTo>
                    <a:pt x="200" y="628"/>
                    <a:pt x="343" y="713"/>
                    <a:pt x="485" y="770"/>
                  </a:cubicBezTo>
                  <a:cubicBezTo>
                    <a:pt x="584" y="795"/>
                    <a:pt x="700" y="815"/>
                    <a:pt x="817" y="815"/>
                  </a:cubicBezTo>
                  <a:cubicBezTo>
                    <a:pt x="970" y="815"/>
                    <a:pt x="1127" y="782"/>
                    <a:pt x="1256" y="685"/>
                  </a:cubicBezTo>
                  <a:cubicBezTo>
                    <a:pt x="1313" y="656"/>
                    <a:pt x="1341" y="599"/>
                    <a:pt x="1341" y="571"/>
                  </a:cubicBezTo>
                  <a:cubicBezTo>
                    <a:pt x="1370" y="542"/>
                    <a:pt x="1370" y="514"/>
                    <a:pt x="1370" y="485"/>
                  </a:cubicBezTo>
                  <a:cubicBezTo>
                    <a:pt x="1370" y="457"/>
                    <a:pt x="1370" y="428"/>
                    <a:pt x="1341" y="400"/>
                  </a:cubicBezTo>
                  <a:cubicBezTo>
                    <a:pt x="1341" y="371"/>
                    <a:pt x="1341" y="371"/>
                    <a:pt x="1341" y="371"/>
                  </a:cubicBezTo>
                  <a:cubicBezTo>
                    <a:pt x="1313" y="285"/>
                    <a:pt x="1284" y="228"/>
                    <a:pt x="1227" y="200"/>
                  </a:cubicBezTo>
                  <a:cubicBezTo>
                    <a:pt x="1199" y="200"/>
                    <a:pt x="1170" y="171"/>
                    <a:pt x="1170" y="171"/>
                  </a:cubicBezTo>
                  <a:cubicBezTo>
                    <a:pt x="1142" y="143"/>
                    <a:pt x="1113" y="143"/>
                    <a:pt x="1113" y="114"/>
                  </a:cubicBezTo>
                  <a:lnTo>
                    <a:pt x="1056" y="114"/>
                  </a:lnTo>
                  <a:cubicBezTo>
                    <a:pt x="999" y="86"/>
                    <a:pt x="970" y="57"/>
                    <a:pt x="913" y="57"/>
                  </a:cubicBezTo>
                  <a:cubicBezTo>
                    <a:pt x="885" y="29"/>
                    <a:pt x="856" y="29"/>
                    <a:pt x="828" y="29"/>
                  </a:cubicBezTo>
                  <a:cubicBezTo>
                    <a:pt x="799" y="29"/>
                    <a:pt x="799" y="29"/>
                    <a:pt x="77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34"/>
            <p:cNvSpPr/>
            <p:nvPr/>
          </p:nvSpPr>
          <p:spPr>
            <a:xfrm>
              <a:off x="1703100" y="559050"/>
              <a:ext cx="26525" cy="10575"/>
            </a:xfrm>
            <a:custGeom>
              <a:avLst/>
              <a:gdLst/>
              <a:ahLst/>
              <a:cxnLst/>
              <a:rect l="l" t="t" r="r" b="b"/>
              <a:pathLst>
                <a:path w="1061" h="423" extrusionOk="0">
                  <a:moveTo>
                    <a:pt x="441" y="0"/>
                  </a:moveTo>
                  <a:cubicBezTo>
                    <a:pt x="363" y="0"/>
                    <a:pt x="292" y="17"/>
                    <a:pt x="247" y="56"/>
                  </a:cubicBezTo>
                  <a:cubicBezTo>
                    <a:pt x="1" y="213"/>
                    <a:pt x="352" y="422"/>
                    <a:pt x="625" y="422"/>
                  </a:cubicBezTo>
                  <a:cubicBezTo>
                    <a:pt x="700" y="422"/>
                    <a:pt x="769" y="407"/>
                    <a:pt x="818" y="370"/>
                  </a:cubicBezTo>
                  <a:cubicBezTo>
                    <a:pt x="1060" y="194"/>
                    <a:pt x="707" y="0"/>
                    <a:pt x="44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34"/>
            <p:cNvSpPr/>
            <p:nvPr/>
          </p:nvSpPr>
          <p:spPr>
            <a:xfrm>
              <a:off x="1695625" y="505350"/>
              <a:ext cx="31575" cy="12475"/>
            </a:xfrm>
            <a:custGeom>
              <a:avLst/>
              <a:gdLst/>
              <a:ahLst/>
              <a:cxnLst/>
              <a:rect l="l" t="t" r="r" b="b"/>
              <a:pathLst>
                <a:path w="1263" h="499" extrusionOk="0">
                  <a:moveTo>
                    <a:pt x="521" y="1"/>
                  </a:moveTo>
                  <a:cubicBezTo>
                    <a:pt x="430" y="1"/>
                    <a:pt x="346" y="20"/>
                    <a:pt x="289" y="64"/>
                  </a:cubicBezTo>
                  <a:cubicBezTo>
                    <a:pt x="1" y="264"/>
                    <a:pt x="420" y="498"/>
                    <a:pt x="742" y="498"/>
                  </a:cubicBezTo>
                  <a:cubicBezTo>
                    <a:pt x="833" y="498"/>
                    <a:pt x="917" y="479"/>
                    <a:pt x="974" y="435"/>
                  </a:cubicBezTo>
                  <a:cubicBezTo>
                    <a:pt x="1263" y="235"/>
                    <a:pt x="843" y="1"/>
                    <a:pt x="52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34"/>
            <p:cNvSpPr/>
            <p:nvPr/>
          </p:nvSpPr>
          <p:spPr>
            <a:xfrm>
              <a:off x="1539000" y="538775"/>
              <a:ext cx="38975" cy="15525"/>
            </a:xfrm>
            <a:custGeom>
              <a:avLst/>
              <a:gdLst/>
              <a:ahLst/>
              <a:cxnLst/>
              <a:rect l="l" t="t" r="r" b="b"/>
              <a:pathLst>
                <a:path w="1559" h="621" extrusionOk="0">
                  <a:moveTo>
                    <a:pt x="622" y="1"/>
                  </a:moveTo>
                  <a:cubicBezTo>
                    <a:pt x="520" y="1"/>
                    <a:pt x="427" y="21"/>
                    <a:pt x="363" y="68"/>
                  </a:cubicBezTo>
                  <a:cubicBezTo>
                    <a:pt x="0" y="317"/>
                    <a:pt x="537" y="621"/>
                    <a:pt x="945" y="621"/>
                  </a:cubicBezTo>
                  <a:cubicBezTo>
                    <a:pt x="1051" y="621"/>
                    <a:pt x="1148" y="600"/>
                    <a:pt x="1219" y="553"/>
                  </a:cubicBezTo>
                  <a:cubicBezTo>
                    <a:pt x="1559" y="304"/>
                    <a:pt x="1017" y="1"/>
                    <a:pt x="62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4"/>
            <p:cNvSpPr/>
            <p:nvPr/>
          </p:nvSpPr>
          <p:spPr>
            <a:xfrm>
              <a:off x="1580150" y="599850"/>
              <a:ext cx="30000" cy="15800"/>
            </a:xfrm>
            <a:custGeom>
              <a:avLst/>
              <a:gdLst/>
              <a:ahLst/>
              <a:cxnLst/>
              <a:rect l="l" t="t" r="r" b="b"/>
              <a:pathLst>
                <a:path w="1200" h="632" extrusionOk="0">
                  <a:moveTo>
                    <a:pt x="568" y="1"/>
                  </a:moveTo>
                  <a:cubicBezTo>
                    <a:pt x="514" y="1"/>
                    <a:pt x="457" y="8"/>
                    <a:pt x="400" y="22"/>
                  </a:cubicBezTo>
                  <a:cubicBezTo>
                    <a:pt x="372" y="36"/>
                    <a:pt x="357" y="43"/>
                    <a:pt x="364" y="43"/>
                  </a:cubicBezTo>
                  <a:cubicBezTo>
                    <a:pt x="372" y="43"/>
                    <a:pt x="400" y="36"/>
                    <a:pt x="457" y="22"/>
                  </a:cubicBezTo>
                  <a:lnTo>
                    <a:pt x="457" y="22"/>
                  </a:lnTo>
                  <a:cubicBezTo>
                    <a:pt x="372" y="50"/>
                    <a:pt x="315" y="79"/>
                    <a:pt x="257" y="108"/>
                  </a:cubicBezTo>
                  <a:cubicBezTo>
                    <a:pt x="1" y="279"/>
                    <a:pt x="286" y="536"/>
                    <a:pt x="486" y="593"/>
                  </a:cubicBezTo>
                  <a:cubicBezTo>
                    <a:pt x="550" y="614"/>
                    <a:pt x="653" y="631"/>
                    <a:pt x="760" y="631"/>
                  </a:cubicBezTo>
                  <a:cubicBezTo>
                    <a:pt x="938" y="631"/>
                    <a:pt x="1124" y="582"/>
                    <a:pt x="1142" y="421"/>
                  </a:cubicBezTo>
                  <a:cubicBezTo>
                    <a:pt x="1199" y="165"/>
                    <a:pt x="828" y="50"/>
                    <a:pt x="714" y="22"/>
                  </a:cubicBezTo>
                  <a:cubicBezTo>
                    <a:pt x="671" y="8"/>
                    <a:pt x="621" y="1"/>
                    <a:pt x="568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34"/>
            <p:cNvSpPr/>
            <p:nvPr/>
          </p:nvSpPr>
          <p:spPr>
            <a:xfrm>
              <a:off x="1516675" y="641900"/>
              <a:ext cx="26575" cy="16050"/>
            </a:xfrm>
            <a:custGeom>
              <a:avLst/>
              <a:gdLst/>
              <a:ahLst/>
              <a:cxnLst/>
              <a:rect l="l" t="t" r="r" b="b"/>
              <a:pathLst>
                <a:path w="1063" h="642" extrusionOk="0">
                  <a:moveTo>
                    <a:pt x="426" y="0"/>
                  </a:moveTo>
                  <a:cubicBezTo>
                    <a:pt x="348" y="0"/>
                    <a:pt x="272" y="16"/>
                    <a:pt x="200" y="52"/>
                  </a:cubicBezTo>
                  <a:cubicBezTo>
                    <a:pt x="29" y="109"/>
                    <a:pt x="0" y="223"/>
                    <a:pt x="57" y="366"/>
                  </a:cubicBezTo>
                  <a:cubicBezTo>
                    <a:pt x="114" y="451"/>
                    <a:pt x="200" y="508"/>
                    <a:pt x="257" y="565"/>
                  </a:cubicBezTo>
                  <a:cubicBezTo>
                    <a:pt x="346" y="610"/>
                    <a:pt x="491" y="641"/>
                    <a:pt x="631" y="641"/>
                  </a:cubicBezTo>
                  <a:cubicBezTo>
                    <a:pt x="852" y="641"/>
                    <a:pt x="1062" y="564"/>
                    <a:pt x="1027" y="337"/>
                  </a:cubicBezTo>
                  <a:cubicBezTo>
                    <a:pt x="1055" y="198"/>
                    <a:pt x="921" y="114"/>
                    <a:pt x="783" y="83"/>
                  </a:cubicBezTo>
                  <a:lnTo>
                    <a:pt x="783" y="83"/>
                  </a:lnTo>
                  <a:cubicBezTo>
                    <a:pt x="790" y="86"/>
                    <a:pt x="799" y="93"/>
                    <a:pt x="799" y="109"/>
                  </a:cubicBezTo>
                  <a:cubicBezTo>
                    <a:pt x="799" y="109"/>
                    <a:pt x="771" y="80"/>
                    <a:pt x="771" y="80"/>
                  </a:cubicBezTo>
                  <a:lnTo>
                    <a:pt x="771" y="80"/>
                  </a:lnTo>
                  <a:cubicBezTo>
                    <a:pt x="775" y="81"/>
                    <a:pt x="779" y="82"/>
                    <a:pt x="783" y="83"/>
                  </a:cubicBezTo>
                  <a:lnTo>
                    <a:pt x="783" y="83"/>
                  </a:lnTo>
                  <a:cubicBezTo>
                    <a:pt x="776" y="80"/>
                    <a:pt x="771" y="80"/>
                    <a:pt x="771" y="80"/>
                  </a:cubicBezTo>
                  <a:lnTo>
                    <a:pt x="771" y="80"/>
                  </a:lnTo>
                  <a:cubicBezTo>
                    <a:pt x="771" y="80"/>
                    <a:pt x="771" y="80"/>
                    <a:pt x="771" y="80"/>
                  </a:cubicBezTo>
                  <a:lnTo>
                    <a:pt x="742" y="80"/>
                  </a:lnTo>
                  <a:cubicBezTo>
                    <a:pt x="643" y="31"/>
                    <a:pt x="534" y="0"/>
                    <a:pt x="42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34"/>
            <p:cNvSpPr/>
            <p:nvPr/>
          </p:nvSpPr>
          <p:spPr>
            <a:xfrm>
              <a:off x="1535225" y="643175"/>
              <a:ext cx="725" cy="750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29" y="29"/>
                  </a:moveTo>
                  <a:lnTo>
                    <a:pt x="29" y="29"/>
                  </a:lnTo>
                  <a:cubicBezTo>
                    <a:pt x="0" y="1"/>
                    <a:pt x="0" y="1"/>
                    <a:pt x="29" y="29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34"/>
            <p:cNvSpPr/>
            <p:nvPr/>
          </p:nvSpPr>
          <p:spPr>
            <a:xfrm>
              <a:off x="1423225" y="549975"/>
              <a:ext cx="64225" cy="33800"/>
            </a:xfrm>
            <a:custGeom>
              <a:avLst/>
              <a:gdLst/>
              <a:ahLst/>
              <a:cxnLst/>
              <a:rect l="l" t="t" r="r" b="b"/>
              <a:pathLst>
                <a:path w="2569" h="1352" extrusionOk="0">
                  <a:moveTo>
                    <a:pt x="1097" y="1"/>
                  </a:moveTo>
                  <a:cubicBezTo>
                    <a:pt x="851" y="1"/>
                    <a:pt x="613" y="59"/>
                    <a:pt x="429" y="191"/>
                  </a:cubicBezTo>
                  <a:cubicBezTo>
                    <a:pt x="1" y="505"/>
                    <a:pt x="314" y="961"/>
                    <a:pt x="657" y="1132"/>
                  </a:cubicBezTo>
                  <a:cubicBezTo>
                    <a:pt x="888" y="1271"/>
                    <a:pt x="1185" y="1351"/>
                    <a:pt x="1476" y="1351"/>
                  </a:cubicBezTo>
                  <a:cubicBezTo>
                    <a:pt x="1726" y="1351"/>
                    <a:pt x="1972" y="1292"/>
                    <a:pt x="2169" y="1161"/>
                  </a:cubicBezTo>
                  <a:cubicBezTo>
                    <a:pt x="2568" y="847"/>
                    <a:pt x="2255" y="391"/>
                    <a:pt x="1912" y="219"/>
                  </a:cubicBezTo>
                  <a:cubicBezTo>
                    <a:pt x="1682" y="81"/>
                    <a:pt x="1384" y="1"/>
                    <a:pt x="109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4"/>
            <p:cNvSpPr/>
            <p:nvPr/>
          </p:nvSpPr>
          <p:spPr>
            <a:xfrm>
              <a:off x="1391850" y="459925"/>
              <a:ext cx="37825" cy="20900"/>
            </a:xfrm>
            <a:custGeom>
              <a:avLst/>
              <a:gdLst/>
              <a:ahLst/>
              <a:cxnLst/>
              <a:rect l="l" t="t" r="r" b="b"/>
              <a:pathLst>
                <a:path w="1513" h="836" extrusionOk="0">
                  <a:moveTo>
                    <a:pt x="553" y="0"/>
                  </a:moveTo>
                  <a:cubicBezTo>
                    <a:pt x="352" y="0"/>
                    <a:pt x="164" y="68"/>
                    <a:pt x="86" y="255"/>
                  </a:cubicBezTo>
                  <a:cubicBezTo>
                    <a:pt x="86" y="283"/>
                    <a:pt x="86" y="312"/>
                    <a:pt x="57" y="312"/>
                  </a:cubicBezTo>
                  <a:cubicBezTo>
                    <a:pt x="0" y="483"/>
                    <a:pt x="228" y="654"/>
                    <a:pt x="343" y="711"/>
                  </a:cubicBezTo>
                  <a:cubicBezTo>
                    <a:pt x="495" y="799"/>
                    <a:pt x="664" y="836"/>
                    <a:pt x="838" y="836"/>
                  </a:cubicBezTo>
                  <a:cubicBezTo>
                    <a:pt x="891" y="836"/>
                    <a:pt x="945" y="832"/>
                    <a:pt x="999" y="826"/>
                  </a:cubicBezTo>
                  <a:cubicBezTo>
                    <a:pt x="1427" y="740"/>
                    <a:pt x="1512" y="340"/>
                    <a:pt x="1113" y="141"/>
                  </a:cubicBezTo>
                  <a:cubicBezTo>
                    <a:pt x="1084" y="141"/>
                    <a:pt x="1056" y="112"/>
                    <a:pt x="1027" y="112"/>
                  </a:cubicBezTo>
                  <a:cubicBezTo>
                    <a:pt x="898" y="47"/>
                    <a:pt x="721" y="0"/>
                    <a:pt x="55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34"/>
            <p:cNvSpPr/>
            <p:nvPr/>
          </p:nvSpPr>
          <p:spPr>
            <a:xfrm>
              <a:off x="1383450" y="412300"/>
              <a:ext cx="30525" cy="14900"/>
            </a:xfrm>
            <a:custGeom>
              <a:avLst/>
              <a:gdLst/>
              <a:ahLst/>
              <a:cxnLst/>
              <a:rect l="l" t="t" r="r" b="b"/>
              <a:pathLst>
                <a:path w="1221" h="596" extrusionOk="0">
                  <a:moveTo>
                    <a:pt x="452" y="1"/>
                  </a:moveTo>
                  <a:cubicBezTo>
                    <a:pt x="315" y="1"/>
                    <a:pt x="185" y="47"/>
                    <a:pt x="108" y="163"/>
                  </a:cubicBezTo>
                  <a:cubicBezTo>
                    <a:pt x="79" y="191"/>
                    <a:pt x="51" y="248"/>
                    <a:pt x="51" y="305"/>
                  </a:cubicBezTo>
                  <a:cubicBezTo>
                    <a:pt x="1" y="505"/>
                    <a:pt x="324" y="596"/>
                    <a:pt x="500" y="596"/>
                  </a:cubicBezTo>
                  <a:cubicBezTo>
                    <a:pt x="525" y="596"/>
                    <a:pt x="547" y="594"/>
                    <a:pt x="564" y="591"/>
                  </a:cubicBezTo>
                  <a:lnTo>
                    <a:pt x="507" y="562"/>
                  </a:lnTo>
                  <a:lnTo>
                    <a:pt x="507" y="562"/>
                  </a:lnTo>
                  <a:cubicBezTo>
                    <a:pt x="527" y="564"/>
                    <a:pt x="548" y="566"/>
                    <a:pt x="570" y="566"/>
                  </a:cubicBezTo>
                  <a:cubicBezTo>
                    <a:pt x="816" y="566"/>
                    <a:pt x="1220" y="424"/>
                    <a:pt x="907" y="163"/>
                  </a:cubicBezTo>
                  <a:cubicBezTo>
                    <a:pt x="797" y="69"/>
                    <a:pt x="619" y="1"/>
                    <a:pt x="45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34"/>
            <p:cNvSpPr/>
            <p:nvPr/>
          </p:nvSpPr>
          <p:spPr>
            <a:xfrm>
              <a:off x="1479850" y="410725"/>
              <a:ext cx="24000" cy="14175"/>
            </a:xfrm>
            <a:custGeom>
              <a:avLst/>
              <a:gdLst/>
              <a:ahLst/>
              <a:cxnLst/>
              <a:rect l="l" t="t" r="r" b="b"/>
              <a:pathLst>
                <a:path w="960" h="567" extrusionOk="0">
                  <a:moveTo>
                    <a:pt x="253" y="0"/>
                  </a:moveTo>
                  <a:cubicBezTo>
                    <a:pt x="130" y="0"/>
                    <a:pt x="1" y="48"/>
                    <a:pt x="18" y="169"/>
                  </a:cubicBezTo>
                  <a:cubicBezTo>
                    <a:pt x="47" y="340"/>
                    <a:pt x="132" y="397"/>
                    <a:pt x="275" y="482"/>
                  </a:cubicBezTo>
                  <a:cubicBezTo>
                    <a:pt x="338" y="533"/>
                    <a:pt x="461" y="566"/>
                    <a:pt x="583" y="566"/>
                  </a:cubicBezTo>
                  <a:cubicBezTo>
                    <a:pt x="737" y="566"/>
                    <a:pt x="887" y="512"/>
                    <a:pt x="903" y="368"/>
                  </a:cubicBezTo>
                  <a:cubicBezTo>
                    <a:pt x="960" y="169"/>
                    <a:pt x="703" y="83"/>
                    <a:pt x="503" y="83"/>
                  </a:cubicBezTo>
                  <a:cubicBezTo>
                    <a:pt x="475" y="83"/>
                    <a:pt x="475" y="54"/>
                    <a:pt x="446" y="54"/>
                  </a:cubicBezTo>
                  <a:cubicBezTo>
                    <a:pt x="412" y="21"/>
                    <a:pt x="334" y="0"/>
                    <a:pt x="25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34"/>
            <p:cNvSpPr/>
            <p:nvPr/>
          </p:nvSpPr>
          <p:spPr>
            <a:xfrm>
              <a:off x="1331200" y="522475"/>
              <a:ext cx="47125" cy="26450"/>
            </a:xfrm>
            <a:custGeom>
              <a:avLst/>
              <a:gdLst/>
              <a:ahLst/>
              <a:cxnLst/>
              <a:rect l="l" t="t" r="r" b="b"/>
              <a:pathLst>
                <a:path w="1885" h="1058" extrusionOk="0">
                  <a:moveTo>
                    <a:pt x="688" y="0"/>
                  </a:moveTo>
                  <a:cubicBezTo>
                    <a:pt x="637" y="0"/>
                    <a:pt x="588" y="2"/>
                    <a:pt x="543" y="7"/>
                  </a:cubicBezTo>
                  <a:cubicBezTo>
                    <a:pt x="372" y="35"/>
                    <a:pt x="1" y="207"/>
                    <a:pt x="115" y="463"/>
                  </a:cubicBezTo>
                  <a:lnTo>
                    <a:pt x="144" y="578"/>
                  </a:lnTo>
                  <a:cubicBezTo>
                    <a:pt x="306" y="903"/>
                    <a:pt x="677" y="1058"/>
                    <a:pt x="1041" y="1058"/>
                  </a:cubicBezTo>
                  <a:cubicBezTo>
                    <a:pt x="1123" y="1058"/>
                    <a:pt x="1206" y="1050"/>
                    <a:pt x="1285" y="1034"/>
                  </a:cubicBezTo>
                  <a:cubicBezTo>
                    <a:pt x="1684" y="977"/>
                    <a:pt x="1884" y="635"/>
                    <a:pt x="1542" y="321"/>
                  </a:cubicBezTo>
                  <a:lnTo>
                    <a:pt x="1456" y="235"/>
                  </a:lnTo>
                  <a:cubicBezTo>
                    <a:pt x="1288" y="67"/>
                    <a:pt x="958" y="0"/>
                    <a:pt x="68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4"/>
            <p:cNvSpPr/>
            <p:nvPr/>
          </p:nvSpPr>
          <p:spPr>
            <a:xfrm>
              <a:off x="1277700" y="468250"/>
              <a:ext cx="35000" cy="20100"/>
            </a:xfrm>
            <a:custGeom>
              <a:avLst/>
              <a:gdLst/>
              <a:ahLst/>
              <a:cxnLst/>
              <a:rect l="l" t="t" r="r" b="b"/>
              <a:pathLst>
                <a:path w="1400" h="804" extrusionOk="0">
                  <a:moveTo>
                    <a:pt x="654" y="0"/>
                  </a:moveTo>
                  <a:cubicBezTo>
                    <a:pt x="550" y="0"/>
                    <a:pt x="443" y="22"/>
                    <a:pt x="343" y="65"/>
                  </a:cubicBezTo>
                  <a:cubicBezTo>
                    <a:pt x="201" y="122"/>
                    <a:pt x="144" y="179"/>
                    <a:pt x="87" y="321"/>
                  </a:cubicBezTo>
                  <a:cubicBezTo>
                    <a:pt x="1" y="607"/>
                    <a:pt x="458" y="749"/>
                    <a:pt x="629" y="778"/>
                  </a:cubicBezTo>
                  <a:cubicBezTo>
                    <a:pt x="687" y="794"/>
                    <a:pt x="752" y="804"/>
                    <a:pt x="819" y="804"/>
                  </a:cubicBezTo>
                  <a:cubicBezTo>
                    <a:pt x="982" y="804"/>
                    <a:pt x="1155" y="748"/>
                    <a:pt x="1256" y="607"/>
                  </a:cubicBezTo>
                  <a:cubicBezTo>
                    <a:pt x="1285" y="578"/>
                    <a:pt x="1313" y="521"/>
                    <a:pt x="1313" y="464"/>
                  </a:cubicBezTo>
                  <a:cubicBezTo>
                    <a:pt x="1399" y="264"/>
                    <a:pt x="1085" y="93"/>
                    <a:pt x="943" y="65"/>
                  </a:cubicBezTo>
                  <a:cubicBezTo>
                    <a:pt x="857" y="22"/>
                    <a:pt x="757" y="0"/>
                    <a:pt x="65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34"/>
            <p:cNvSpPr/>
            <p:nvPr/>
          </p:nvSpPr>
          <p:spPr>
            <a:xfrm>
              <a:off x="1285550" y="352025"/>
              <a:ext cx="24275" cy="18300"/>
            </a:xfrm>
            <a:custGeom>
              <a:avLst/>
              <a:gdLst/>
              <a:ahLst/>
              <a:cxnLst/>
              <a:rect l="l" t="t" r="r" b="b"/>
              <a:pathLst>
                <a:path w="971" h="732" extrusionOk="0">
                  <a:moveTo>
                    <a:pt x="452" y="1"/>
                  </a:moveTo>
                  <a:cubicBezTo>
                    <a:pt x="423" y="1"/>
                    <a:pt x="396" y="2"/>
                    <a:pt x="372" y="6"/>
                  </a:cubicBezTo>
                  <a:lnTo>
                    <a:pt x="286" y="34"/>
                  </a:lnTo>
                  <a:cubicBezTo>
                    <a:pt x="172" y="34"/>
                    <a:pt x="1" y="91"/>
                    <a:pt x="1" y="234"/>
                  </a:cubicBezTo>
                  <a:cubicBezTo>
                    <a:pt x="1" y="405"/>
                    <a:pt x="86" y="462"/>
                    <a:pt x="144" y="605"/>
                  </a:cubicBezTo>
                  <a:cubicBezTo>
                    <a:pt x="163" y="681"/>
                    <a:pt x="258" y="732"/>
                    <a:pt x="344" y="732"/>
                  </a:cubicBezTo>
                  <a:cubicBezTo>
                    <a:pt x="388" y="732"/>
                    <a:pt x="429" y="719"/>
                    <a:pt x="457" y="691"/>
                  </a:cubicBezTo>
                  <a:cubicBezTo>
                    <a:pt x="543" y="605"/>
                    <a:pt x="657" y="605"/>
                    <a:pt x="771" y="576"/>
                  </a:cubicBezTo>
                  <a:cubicBezTo>
                    <a:pt x="857" y="548"/>
                    <a:pt x="942" y="462"/>
                    <a:pt x="971" y="377"/>
                  </a:cubicBezTo>
                  <a:cubicBezTo>
                    <a:pt x="971" y="377"/>
                    <a:pt x="971" y="348"/>
                    <a:pt x="971" y="320"/>
                  </a:cubicBezTo>
                  <a:cubicBezTo>
                    <a:pt x="971" y="94"/>
                    <a:pt x="663" y="1"/>
                    <a:pt x="45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34"/>
            <p:cNvSpPr/>
            <p:nvPr/>
          </p:nvSpPr>
          <p:spPr>
            <a:xfrm>
              <a:off x="1427500" y="307250"/>
              <a:ext cx="34875" cy="15525"/>
            </a:xfrm>
            <a:custGeom>
              <a:avLst/>
              <a:gdLst/>
              <a:ahLst/>
              <a:cxnLst/>
              <a:rect l="l" t="t" r="r" b="b"/>
              <a:pathLst>
                <a:path w="1395" h="621" extrusionOk="0">
                  <a:moveTo>
                    <a:pt x="581" y="0"/>
                  </a:moveTo>
                  <a:cubicBezTo>
                    <a:pt x="520" y="0"/>
                    <a:pt x="467" y="9"/>
                    <a:pt x="429" y="28"/>
                  </a:cubicBezTo>
                  <a:cubicBezTo>
                    <a:pt x="286" y="85"/>
                    <a:pt x="200" y="170"/>
                    <a:pt x="86" y="256"/>
                  </a:cubicBezTo>
                  <a:cubicBezTo>
                    <a:pt x="1" y="313"/>
                    <a:pt x="29" y="399"/>
                    <a:pt x="86" y="456"/>
                  </a:cubicBezTo>
                  <a:cubicBezTo>
                    <a:pt x="224" y="563"/>
                    <a:pt x="427" y="621"/>
                    <a:pt x="625" y="621"/>
                  </a:cubicBezTo>
                  <a:cubicBezTo>
                    <a:pt x="797" y="621"/>
                    <a:pt x="966" y="577"/>
                    <a:pt x="1085" y="484"/>
                  </a:cubicBezTo>
                  <a:cubicBezTo>
                    <a:pt x="1395" y="222"/>
                    <a:pt x="889" y="0"/>
                    <a:pt x="58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34"/>
            <p:cNvSpPr/>
            <p:nvPr/>
          </p:nvSpPr>
          <p:spPr>
            <a:xfrm>
              <a:off x="1626525" y="348125"/>
              <a:ext cx="20000" cy="12075"/>
            </a:xfrm>
            <a:custGeom>
              <a:avLst/>
              <a:gdLst/>
              <a:ahLst/>
              <a:cxnLst/>
              <a:rect l="l" t="t" r="r" b="b"/>
              <a:pathLst>
                <a:path w="800" h="483" extrusionOk="0">
                  <a:moveTo>
                    <a:pt x="226" y="1"/>
                  </a:moveTo>
                  <a:cubicBezTo>
                    <a:pt x="133" y="1"/>
                    <a:pt x="44" y="28"/>
                    <a:pt x="29" y="105"/>
                  </a:cubicBezTo>
                  <a:lnTo>
                    <a:pt x="29" y="133"/>
                  </a:lnTo>
                  <a:cubicBezTo>
                    <a:pt x="0" y="190"/>
                    <a:pt x="0" y="276"/>
                    <a:pt x="29" y="304"/>
                  </a:cubicBezTo>
                  <a:cubicBezTo>
                    <a:pt x="124" y="423"/>
                    <a:pt x="298" y="483"/>
                    <a:pt x="436" y="483"/>
                  </a:cubicBezTo>
                  <a:cubicBezTo>
                    <a:pt x="464" y="483"/>
                    <a:pt x="490" y="480"/>
                    <a:pt x="514" y="476"/>
                  </a:cubicBezTo>
                  <a:cubicBezTo>
                    <a:pt x="656" y="447"/>
                    <a:pt x="799" y="333"/>
                    <a:pt x="685" y="190"/>
                  </a:cubicBezTo>
                  <a:cubicBezTo>
                    <a:pt x="656" y="133"/>
                    <a:pt x="571" y="76"/>
                    <a:pt x="485" y="76"/>
                  </a:cubicBezTo>
                  <a:cubicBezTo>
                    <a:pt x="457" y="48"/>
                    <a:pt x="457" y="48"/>
                    <a:pt x="428" y="48"/>
                  </a:cubicBezTo>
                  <a:cubicBezTo>
                    <a:pt x="389" y="21"/>
                    <a:pt x="306" y="1"/>
                    <a:pt x="22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34"/>
            <p:cNvSpPr/>
            <p:nvPr/>
          </p:nvSpPr>
          <p:spPr>
            <a:xfrm>
              <a:off x="1533075" y="362925"/>
              <a:ext cx="36400" cy="24550"/>
            </a:xfrm>
            <a:custGeom>
              <a:avLst/>
              <a:gdLst/>
              <a:ahLst/>
              <a:cxnLst/>
              <a:rect l="l" t="t" r="r" b="b"/>
              <a:pathLst>
                <a:path w="1456" h="982" extrusionOk="0">
                  <a:moveTo>
                    <a:pt x="661" y="0"/>
                  </a:moveTo>
                  <a:cubicBezTo>
                    <a:pt x="553" y="0"/>
                    <a:pt x="452" y="18"/>
                    <a:pt x="371" y="55"/>
                  </a:cubicBezTo>
                  <a:cubicBezTo>
                    <a:pt x="200" y="169"/>
                    <a:pt x="115" y="226"/>
                    <a:pt x="58" y="397"/>
                  </a:cubicBezTo>
                  <a:cubicBezTo>
                    <a:pt x="1" y="568"/>
                    <a:pt x="229" y="768"/>
                    <a:pt x="343" y="825"/>
                  </a:cubicBezTo>
                  <a:cubicBezTo>
                    <a:pt x="314" y="797"/>
                    <a:pt x="286" y="768"/>
                    <a:pt x="257" y="740"/>
                  </a:cubicBezTo>
                  <a:lnTo>
                    <a:pt x="257" y="740"/>
                  </a:lnTo>
                  <a:cubicBezTo>
                    <a:pt x="378" y="861"/>
                    <a:pt x="614" y="982"/>
                    <a:pt x="832" y="982"/>
                  </a:cubicBezTo>
                  <a:cubicBezTo>
                    <a:pt x="922" y="982"/>
                    <a:pt x="1010" y="961"/>
                    <a:pt x="1085" y="911"/>
                  </a:cubicBezTo>
                  <a:cubicBezTo>
                    <a:pt x="1256" y="882"/>
                    <a:pt x="1370" y="797"/>
                    <a:pt x="1427" y="625"/>
                  </a:cubicBezTo>
                  <a:cubicBezTo>
                    <a:pt x="1456" y="568"/>
                    <a:pt x="1456" y="483"/>
                    <a:pt x="1427" y="426"/>
                  </a:cubicBezTo>
                  <a:cubicBezTo>
                    <a:pt x="1342" y="150"/>
                    <a:pt x="974" y="0"/>
                    <a:pt x="66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34"/>
            <p:cNvSpPr/>
            <p:nvPr/>
          </p:nvSpPr>
          <p:spPr>
            <a:xfrm>
              <a:off x="1505250" y="251500"/>
              <a:ext cx="46400" cy="28575"/>
            </a:xfrm>
            <a:custGeom>
              <a:avLst/>
              <a:gdLst/>
              <a:ahLst/>
              <a:cxnLst/>
              <a:rect l="l" t="t" r="r" b="b"/>
              <a:pathLst>
                <a:path w="1856" h="1143" extrusionOk="0">
                  <a:moveTo>
                    <a:pt x="631" y="1"/>
                  </a:moveTo>
                  <a:cubicBezTo>
                    <a:pt x="361" y="1"/>
                    <a:pt x="101" y="79"/>
                    <a:pt x="29" y="346"/>
                  </a:cubicBezTo>
                  <a:cubicBezTo>
                    <a:pt x="1" y="432"/>
                    <a:pt x="29" y="546"/>
                    <a:pt x="29" y="631"/>
                  </a:cubicBezTo>
                  <a:cubicBezTo>
                    <a:pt x="75" y="997"/>
                    <a:pt x="614" y="1143"/>
                    <a:pt x="988" y="1143"/>
                  </a:cubicBezTo>
                  <a:cubicBezTo>
                    <a:pt x="1082" y="1143"/>
                    <a:pt x="1165" y="1134"/>
                    <a:pt x="1228" y="1116"/>
                  </a:cubicBezTo>
                  <a:cubicBezTo>
                    <a:pt x="1570" y="1059"/>
                    <a:pt x="1855" y="831"/>
                    <a:pt x="1656" y="489"/>
                  </a:cubicBezTo>
                  <a:cubicBezTo>
                    <a:pt x="1542" y="261"/>
                    <a:pt x="1313" y="146"/>
                    <a:pt x="1085" y="61"/>
                  </a:cubicBezTo>
                  <a:cubicBezTo>
                    <a:pt x="957" y="29"/>
                    <a:pt x="792" y="1"/>
                    <a:pt x="63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34"/>
            <p:cNvSpPr/>
            <p:nvPr/>
          </p:nvSpPr>
          <p:spPr>
            <a:xfrm>
              <a:off x="1711400" y="379975"/>
              <a:ext cx="36300" cy="18500"/>
            </a:xfrm>
            <a:custGeom>
              <a:avLst/>
              <a:gdLst/>
              <a:ahLst/>
              <a:cxnLst/>
              <a:rect l="l" t="t" r="r" b="b"/>
              <a:pathLst>
                <a:path w="1452" h="740" extrusionOk="0">
                  <a:moveTo>
                    <a:pt x="685" y="1"/>
                  </a:moveTo>
                  <a:cubicBezTo>
                    <a:pt x="257" y="1"/>
                    <a:pt x="1" y="400"/>
                    <a:pt x="429" y="628"/>
                  </a:cubicBezTo>
                  <a:cubicBezTo>
                    <a:pt x="526" y="689"/>
                    <a:pt x="738" y="740"/>
                    <a:pt x="938" y="740"/>
                  </a:cubicBezTo>
                  <a:cubicBezTo>
                    <a:pt x="1206" y="740"/>
                    <a:pt x="1452" y="649"/>
                    <a:pt x="1370" y="371"/>
                  </a:cubicBezTo>
                  <a:cubicBezTo>
                    <a:pt x="1370" y="371"/>
                    <a:pt x="1370" y="343"/>
                    <a:pt x="1370" y="343"/>
                  </a:cubicBezTo>
                  <a:cubicBezTo>
                    <a:pt x="1285" y="86"/>
                    <a:pt x="999" y="29"/>
                    <a:pt x="771" y="29"/>
                  </a:cubicBezTo>
                  <a:cubicBezTo>
                    <a:pt x="742" y="1"/>
                    <a:pt x="714" y="1"/>
                    <a:pt x="68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34"/>
            <p:cNvSpPr/>
            <p:nvPr/>
          </p:nvSpPr>
          <p:spPr>
            <a:xfrm>
              <a:off x="1682875" y="299200"/>
              <a:ext cx="21450" cy="12950"/>
            </a:xfrm>
            <a:custGeom>
              <a:avLst/>
              <a:gdLst/>
              <a:ahLst/>
              <a:cxnLst/>
              <a:rect l="l" t="t" r="r" b="b"/>
              <a:pathLst>
                <a:path w="858" h="518" extrusionOk="0">
                  <a:moveTo>
                    <a:pt x="375" y="1"/>
                  </a:moveTo>
                  <a:cubicBezTo>
                    <a:pt x="342" y="1"/>
                    <a:pt x="312" y="3"/>
                    <a:pt x="286" y="7"/>
                  </a:cubicBezTo>
                  <a:cubicBezTo>
                    <a:pt x="29" y="36"/>
                    <a:pt x="0" y="264"/>
                    <a:pt x="229" y="378"/>
                  </a:cubicBezTo>
                  <a:cubicBezTo>
                    <a:pt x="229" y="407"/>
                    <a:pt x="257" y="407"/>
                    <a:pt x="257" y="435"/>
                  </a:cubicBezTo>
                  <a:cubicBezTo>
                    <a:pt x="312" y="476"/>
                    <a:pt x="459" y="518"/>
                    <a:pt x="591" y="518"/>
                  </a:cubicBezTo>
                  <a:cubicBezTo>
                    <a:pt x="733" y="518"/>
                    <a:pt x="857" y="469"/>
                    <a:pt x="828" y="321"/>
                  </a:cubicBezTo>
                  <a:lnTo>
                    <a:pt x="799" y="293"/>
                  </a:lnTo>
                  <a:cubicBezTo>
                    <a:pt x="823" y="75"/>
                    <a:pt x="560" y="1"/>
                    <a:pt x="37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34"/>
            <p:cNvSpPr/>
            <p:nvPr/>
          </p:nvSpPr>
          <p:spPr>
            <a:xfrm>
              <a:off x="766975" y="1684125"/>
              <a:ext cx="65650" cy="38825"/>
            </a:xfrm>
            <a:custGeom>
              <a:avLst/>
              <a:gdLst/>
              <a:ahLst/>
              <a:cxnLst/>
              <a:rect l="l" t="t" r="r" b="b"/>
              <a:pathLst>
                <a:path w="2626" h="1553" extrusionOk="0">
                  <a:moveTo>
                    <a:pt x="1112" y="0"/>
                  </a:moveTo>
                  <a:cubicBezTo>
                    <a:pt x="825" y="0"/>
                    <a:pt x="535" y="62"/>
                    <a:pt x="315" y="219"/>
                  </a:cubicBezTo>
                  <a:cubicBezTo>
                    <a:pt x="58" y="419"/>
                    <a:pt x="1" y="733"/>
                    <a:pt x="201" y="990"/>
                  </a:cubicBezTo>
                  <a:cubicBezTo>
                    <a:pt x="478" y="1372"/>
                    <a:pt x="978" y="1553"/>
                    <a:pt x="1467" y="1553"/>
                  </a:cubicBezTo>
                  <a:cubicBezTo>
                    <a:pt x="1783" y="1553"/>
                    <a:pt x="2095" y="1478"/>
                    <a:pt x="2341" y="1332"/>
                  </a:cubicBezTo>
                  <a:cubicBezTo>
                    <a:pt x="2626" y="1161"/>
                    <a:pt x="2626" y="819"/>
                    <a:pt x="2455" y="590"/>
                  </a:cubicBezTo>
                  <a:cubicBezTo>
                    <a:pt x="2312" y="334"/>
                    <a:pt x="2055" y="219"/>
                    <a:pt x="1798" y="105"/>
                  </a:cubicBezTo>
                  <a:lnTo>
                    <a:pt x="1770" y="105"/>
                  </a:lnTo>
                  <a:cubicBezTo>
                    <a:pt x="1578" y="41"/>
                    <a:pt x="1346" y="0"/>
                    <a:pt x="111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34"/>
            <p:cNvSpPr/>
            <p:nvPr/>
          </p:nvSpPr>
          <p:spPr>
            <a:xfrm>
              <a:off x="872550" y="1709350"/>
              <a:ext cx="47475" cy="21850"/>
            </a:xfrm>
            <a:custGeom>
              <a:avLst/>
              <a:gdLst/>
              <a:ahLst/>
              <a:cxnLst/>
              <a:rect l="l" t="t" r="r" b="b"/>
              <a:pathLst>
                <a:path w="1899" h="874" extrusionOk="0">
                  <a:moveTo>
                    <a:pt x="773" y="0"/>
                  </a:moveTo>
                  <a:cubicBezTo>
                    <a:pt x="560" y="0"/>
                    <a:pt x="361" y="69"/>
                    <a:pt x="257" y="238"/>
                  </a:cubicBezTo>
                  <a:cubicBezTo>
                    <a:pt x="1" y="580"/>
                    <a:pt x="600" y="808"/>
                    <a:pt x="828" y="865"/>
                  </a:cubicBezTo>
                  <a:lnTo>
                    <a:pt x="885" y="865"/>
                  </a:lnTo>
                  <a:cubicBezTo>
                    <a:pt x="917" y="871"/>
                    <a:pt x="952" y="873"/>
                    <a:pt x="989" y="873"/>
                  </a:cubicBezTo>
                  <a:cubicBezTo>
                    <a:pt x="1350" y="873"/>
                    <a:pt x="1898" y="628"/>
                    <a:pt x="1484" y="266"/>
                  </a:cubicBezTo>
                  <a:lnTo>
                    <a:pt x="1456" y="238"/>
                  </a:lnTo>
                  <a:cubicBezTo>
                    <a:pt x="1301" y="98"/>
                    <a:pt x="1027" y="0"/>
                    <a:pt x="77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34"/>
            <p:cNvSpPr/>
            <p:nvPr/>
          </p:nvSpPr>
          <p:spPr>
            <a:xfrm>
              <a:off x="864800" y="1781325"/>
              <a:ext cx="22750" cy="12275"/>
            </a:xfrm>
            <a:custGeom>
              <a:avLst/>
              <a:gdLst/>
              <a:ahLst/>
              <a:cxnLst/>
              <a:rect l="l" t="t" r="r" b="b"/>
              <a:pathLst>
                <a:path w="910" h="491" extrusionOk="0">
                  <a:moveTo>
                    <a:pt x="440" y="1"/>
                  </a:moveTo>
                  <a:cubicBezTo>
                    <a:pt x="216" y="1"/>
                    <a:pt x="1" y="130"/>
                    <a:pt x="197" y="326"/>
                  </a:cubicBezTo>
                  <a:cubicBezTo>
                    <a:pt x="302" y="432"/>
                    <a:pt x="440" y="490"/>
                    <a:pt x="597" y="490"/>
                  </a:cubicBezTo>
                  <a:cubicBezTo>
                    <a:pt x="651" y="490"/>
                    <a:pt x="708" y="483"/>
                    <a:pt x="767" y="469"/>
                  </a:cubicBezTo>
                  <a:cubicBezTo>
                    <a:pt x="824" y="469"/>
                    <a:pt x="853" y="412"/>
                    <a:pt x="881" y="354"/>
                  </a:cubicBezTo>
                  <a:cubicBezTo>
                    <a:pt x="881" y="354"/>
                    <a:pt x="881" y="354"/>
                    <a:pt x="881" y="326"/>
                  </a:cubicBezTo>
                  <a:cubicBezTo>
                    <a:pt x="910" y="240"/>
                    <a:pt x="824" y="212"/>
                    <a:pt x="767" y="155"/>
                  </a:cubicBezTo>
                  <a:cubicBezTo>
                    <a:pt x="714" y="48"/>
                    <a:pt x="575" y="1"/>
                    <a:pt x="440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34"/>
            <p:cNvSpPr/>
            <p:nvPr/>
          </p:nvSpPr>
          <p:spPr>
            <a:xfrm>
              <a:off x="920350" y="1649625"/>
              <a:ext cx="32125" cy="24650"/>
            </a:xfrm>
            <a:custGeom>
              <a:avLst/>
              <a:gdLst/>
              <a:ahLst/>
              <a:cxnLst/>
              <a:rect l="l" t="t" r="r" b="b"/>
              <a:pathLst>
                <a:path w="1285" h="986" extrusionOk="0">
                  <a:moveTo>
                    <a:pt x="570" y="1"/>
                  </a:moveTo>
                  <a:cubicBezTo>
                    <a:pt x="469" y="1"/>
                    <a:pt x="365" y="20"/>
                    <a:pt x="257" y="59"/>
                  </a:cubicBezTo>
                  <a:cubicBezTo>
                    <a:pt x="114" y="116"/>
                    <a:pt x="0" y="230"/>
                    <a:pt x="57" y="373"/>
                  </a:cubicBezTo>
                  <a:cubicBezTo>
                    <a:pt x="86" y="487"/>
                    <a:pt x="114" y="601"/>
                    <a:pt x="172" y="686"/>
                  </a:cubicBezTo>
                  <a:cubicBezTo>
                    <a:pt x="229" y="743"/>
                    <a:pt x="286" y="772"/>
                    <a:pt x="286" y="858"/>
                  </a:cubicBezTo>
                  <a:cubicBezTo>
                    <a:pt x="319" y="941"/>
                    <a:pt x="430" y="985"/>
                    <a:pt x="533" y="985"/>
                  </a:cubicBezTo>
                  <a:cubicBezTo>
                    <a:pt x="607" y="985"/>
                    <a:pt x="678" y="962"/>
                    <a:pt x="714" y="915"/>
                  </a:cubicBezTo>
                  <a:cubicBezTo>
                    <a:pt x="799" y="829"/>
                    <a:pt x="942" y="829"/>
                    <a:pt x="1028" y="772"/>
                  </a:cubicBezTo>
                  <a:cubicBezTo>
                    <a:pt x="1085" y="715"/>
                    <a:pt x="1142" y="629"/>
                    <a:pt x="1199" y="572"/>
                  </a:cubicBezTo>
                  <a:cubicBezTo>
                    <a:pt x="1284" y="458"/>
                    <a:pt x="1199" y="258"/>
                    <a:pt x="1113" y="201"/>
                  </a:cubicBezTo>
                  <a:cubicBezTo>
                    <a:pt x="944" y="70"/>
                    <a:pt x="763" y="1"/>
                    <a:pt x="570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34"/>
            <p:cNvSpPr/>
            <p:nvPr/>
          </p:nvSpPr>
          <p:spPr>
            <a:xfrm>
              <a:off x="796950" y="1526150"/>
              <a:ext cx="41400" cy="23025"/>
            </a:xfrm>
            <a:custGeom>
              <a:avLst/>
              <a:gdLst/>
              <a:ahLst/>
              <a:cxnLst/>
              <a:rect l="l" t="t" r="r" b="b"/>
              <a:pathLst>
                <a:path w="1656" h="921" extrusionOk="0">
                  <a:moveTo>
                    <a:pt x="532" y="0"/>
                  </a:moveTo>
                  <a:cubicBezTo>
                    <a:pt x="315" y="0"/>
                    <a:pt x="104" y="83"/>
                    <a:pt x="29" y="290"/>
                  </a:cubicBezTo>
                  <a:lnTo>
                    <a:pt x="0" y="376"/>
                  </a:lnTo>
                  <a:cubicBezTo>
                    <a:pt x="0" y="404"/>
                    <a:pt x="0" y="433"/>
                    <a:pt x="0" y="461"/>
                  </a:cubicBezTo>
                  <a:cubicBezTo>
                    <a:pt x="0" y="490"/>
                    <a:pt x="0" y="518"/>
                    <a:pt x="0" y="547"/>
                  </a:cubicBezTo>
                  <a:cubicBezTo>
                    <a:pt x="57" y="661"/>
                    <a:pt x="229" y="746"/>
                    <a:pt x="371" y="832"/>
                  </a:cubicBezTo>
                  <a:cubicBezTo>
                    <a:pt x="400" y="832"/>
                    <a:pt x="400" y="832"/>
                    <a:pt x="428" y="861"/>
                  </a:cubicBezTo>
                  <a:lnTo>
                    <a:pt x="457" y="861"/>
                  </a:lnTo>
                  <a:cubicBezTo>
                    <a:pt x="514" y="889"/>
                    <a:pt x="571" y="889"/>
                    <a:pt x="599" y="889"/>
                  </a:cubicBezTo>
                  <a:cubicBezTo>
                    <a:pt x="676" y="911"/>
                    <a:pt x="748" y="920"/>
                    <a:pt x="817" y="920"/>
                  </a:cubicBezTo>
                  <a:cubicBezTo>
                    <a:pt x="930" y="920"/>
                    <a:pt x="1036" y="896"/>
                    <a:pt x="1142" y="861"/>
                  </a:cubicBezTo>
                  <a:cubicBezTo>
                    <a:pt x="1655" y="661"/>
                    <a:pt x="1284" y="233"/>
                    <a:pt x="942" y="90"/>
                  </a:cubicBezTo>
                  <a:cubicBezTo>
                    <a:pt x="913" y="90"/>
                    <a:pt x="885" y="90"/>
                    <a:pt x="856" y="62"/>
                  </a:cubicBezTo>
                  <a:cubicBezTo>
                    <a:pt x="759" y="23"/>
                    <a:pt x="645" y="0"/>
                    <a:pt x="53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34"/>
            <p:cNvSpPr/>
            <p:nvPr/>
          </p:nvSpPr>
          <p:spPr>
            <a:xfrm>
              <a:off x="697075" y="1493350"/>
              <a:ext cx="33550" cy="17500"/>
            </a:xfrm>
            <a:custGeom>
              <a:avLst/>
              <a:gdLst/>
              <a:ahLst/>
              <a:cxnLst/>
              <a:rect l="l" t="t" r="r" b="b"/>
              <a:pathLst>
                <a:path w="1342" h="700" extrusionOk="0">
                  <a:moveTo>
                    <a:pt x="581" y="0"/>
                  </a:moveTo>
                  <a:cubicBezTo>
                    <a:pt x="444" y="0"/>
                    <a:pt x="309" y="37"/>
                    <a:pt x="201" y="118"/>
                  </a:cubicBezTo>
                  <a:cubicBezTo>
                    <a:pt x="1" y="261"/>
                    <a:pt x="172" y="489"/>
                    <a:pt x="343" y="603"/>
                  </a:cubicBezTo>
                  <a:cubicBezTo>
                    <a:pt x="464" y="664"/>
                    <a:pt x="608" y="700"/>
                    <a:pt x="751" y="700"/>
                  </a:cubicBezTo>
                  <a:cubicBezTo>
                    <a:pt x="879" y="700"/>
                    <a:pt x="1006" y="671"/>
                    <a:pt x="1114" y="603"/>
                  </a:cubicBezTo>
                  <a:cubicBezTo>
                    <a:pt x="1342" y="432"/>
                    <a:pt x="1171" y="204"/>
                    <a:pt x="999" y="118"/>
                  </a:cubicBezTo>
                  <a:cubicBezTo>
                    <a:pt x="880" y="44"/>
                    <a:pt x="730" y="0"/>
                    <a:pt x="58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34"/>
            <p:cNvSpPr/>
            <p:nvPr/>
          </p:nvSpPr>
          <p:spPr>
            <a:xfrm>
              <a:off x="687100" y="1571625"/>
              <a:ext cx="29275" cy="18850"/>
            </a:xfrm>
            <a:custGeom>
              <a:avLst/>
              <a:gdLst/>
              <a:ahLst/>
              <a:cxnLst/>
              <a:rect l="l" t="t" r="r" b="b"/>
              <a:pathLst>
                <a:path w="1171" h="754" extrusionOk="0">
                  <a:moveTo>
                    <a:pt x="502" y="0"/>
                  </a:moveTo>
                  <a:cubicBezTo>
                    <a:pt x="440" y="0"/>
                    <a:pt x="377" y="27"/>
                    <a:pt x="314" y="69"/>
                  </a:cubicBezTo>
                  <a:cubicBezTo>
                    <a:pt x="229" y="126"/>
                    <a:pt x="257" y="240"/>
                    <a:pt x="200" y="297"/>
                  </a:cubicBezTo>
                  <a:cubicBezTo>
                    <a:pt x="0" y="525"/>
                    <a:pt x="457" y="725"/>
                    <a:pt x="600" y="753"/>
                  </a:cubicBezTo>
                  <a:cubicBezTo>
                    <a:pt x="799" y="753"/>
                    <a:pt x="1170" y="725"/>
                    <a:pt x="1142" y="440"/>
                  </a:cubicBezTo>
                  <a:cubicBezTo>
                    <a:pt x="1085" y="183"/>
                    <a:pt x="828" y="40"/>
                    <a:pt x="571" y="12"/>
                  </a:cubicBezTo>
                  <a:cubicBezTo>
                    <a:pt x="548" y="4"/>
                    <a:pt x="525" y="0"/>
                    <a:pt x="50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34"/>
            <p:cNvSpPr/>
            <p:nvPr/>
          </p:nvSpPr>
          <p:spPr>
            <a:xfrm>
              <a:off x="611475" y="1628825"/>
              <a:ext cx="30925" cy="23225"/>
            </a:xfrm>
            <a:custGeom>
              <a:avLst/>
              <a:gdLst/>
              <a:ahLst/>
              <a:cxnLst/>
              <a:rect l="l" t="t" r="r" b="b"/>
              <a:pathLst>
                <a:path w="1237" h="929" extrusionOk="0">
                  <a:moveTo>
                    <a:pt x="531" y="0"/>
                  </a:moveTo>
                  <a:cubicBezTo>
                    <a:pt x="424" y="0"/>
                    <a:pt x="319" y="30"/>
                    <a:pt x="258" y="92"/>
                  </a:cubicBezTo>
                  <a:cubicBezTo>
                    <a:pt x="144" y="234"/>
                    <a:pt x="1" y="263"/>
                    <a:pt x="1" y="463"/>
                  </a:cubicBezTo>
                  <a:cubicBezTo>
                    <a:pt x="16" y="771"/>
                    <a:pt x="397" y="929"/>
                    <a:pt x="722" y="929"/>
                  </a:cubicBezTo>
                  <a:cubicBezTo>
                    <a:pt x="999" y="929"/>
                    <a:pt x="1236" y="813"/>
                    <a:pt x="1171" y="577"/>
                  </a:cubicBezTo>
                  <a:cubicBezTo>
                    <a:pt x="1114" y="377"/>
                    <a:pt x="971" y="320"/>
                    <a:pt x="885" y="149"/>
                  </a:cubicBezTo>
                  <a:cubicBezTo>
                    <a:pt x="821" y="52"/>
                    <a:pt x="673" y="0"/>
                    <a:pt x="53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34"/>
            <p:cNvSpPr/>
            <p:nvPr/>
          </p:nvSpPr>
          <p:spPr>
            <a:xfrm>
              <a:off x="639300" y="1723975"/>
              <a:ext cx="17850" cy="11975"/>
            </a:xfrm>
            <a:custGeom>
              <a:avLst/>
              <a:gdLst/>
              <a:ahLst/>
              <a:cxnLst/>
              <a:rect l="l" t="t" r="r" b="b"/>
              <a:pathLst>
                <a:path w="714" h="479" extrusionOk="0">
                  <a:moveTo>
                    <a:pt x="239" y="0"/>
                  </a:moveTo>
                  <a:cubicBezTo>
                    <a:pt x="148" y="0"/>
                    <a:pt x="58" y="25"/>
                    <a:pt x="58" y="109"/>
                  </a:cubicBezTo>
                  <a:cubicBezTo>
                    <a:pt x="58" y="109"/>
                    <a:pt x="58" y="138"/>
                    <a:pt x="58" y="138"/>
                  </a:cubicBezTo>
                  <a:cubicBezTo>
                    <a:pt x="1" y="252"/>
                    <a:pt x="58" y="337"/>
                    <a:pt x="172" y="394"/>
                  </a:cubicBezTo>
                  <a:cubicBezTo>
                    <a:pt x="238" y="427"/>
                    <a:pt x="388" y="479"/>
                    <a:pt x="515" y="479"/>
                  </a:cubicBezTo>
                  <a:cubicBezTo>
                    <a:pt x="609" y="479"/>
                    <a:pt x="690" y="451"/>
                    <a:pt x="714" y="366"/>
                  </a:cubicBezTo>
                  <a:lnTo>
                    <a:pt x="714" y="337"/>
                  </a:lnTo>
                  <a:cubicBezTo>
                    <a:pt x="714" y="337"/>
                    <a:pt x="714" y="337"/>
                    <a:pt x="714" y="309"/>
                  </a:cubicBezTo>
                  <a:cubicBezTo>
                    <a:pt x="714" y="309"/>
                    <a:pt x="714" y="309"/>
                    <a:pt x="714" y="280"/>
                  </a:cubicBezTo>
                  <a:cubicBezTo>
                    <a:pt x="685" y="166"/>
                    <a:pt x="486" y="81"/>
                    <a:pt x="400" y="24"/>
                  </a:cubicBezTo>
                  <a:cubicBezTo>
                    <a:pt x="365" y="12"/>
                    <a:pt x="302" y="0"/>
                    <a:pt x="23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34"/>
            <p:cNvSpPr/>
            <p:nvPr/>
          </p:nvSpPr>
          <p:spPr>
            <a:xfrm>
              <a:off x="814225" y="1601900"/>
              <a:ext cx="75275" cy="29550"/>
            </a:xfrm>
            <a:custGeom>
              <a:avLst/>
              <a:gdLst/>
              <a:ahLst/>
              <a:cxnLst/>
              <a:rect l="l" t="t" r="r" b="b"/>
              <a:pathLst>
                <a:path w="3011" h="1182" extrusionOk="0">
                  <a:moveTo>
                    <a:pt x="1221" y="0"/>
                  </a:moveTo>
                  <a:cubicBezTo>
                    <a:pt x="1009" y="0"/>
                    <a:pt x="814" y="43"/>
                    <a:pt x="679" y="142"/>
                  </a:cubicBezTo>
                  <a:cubicBezTo>
                    <a:pt x="0" y="617"/>
                    <a:pt x="1062" y="1182"/>
                    <a:pt x="1843" y="1182"/>
                  </a:cubicBezTo>
                  <a:cubicBezTo>
                    <a:pt x="2047" y="1182"/>
                    <a:pt x="2232" y="1143"/>
                    <a:pt x="2362" y="1055"/>
                  </a:cubicBezTo>
                  <a:cubicBezTo>
                    <a:pt x="3011" y="563"/>
                    <a:pt x="1994" y="0"/>
                    <a:pt x="122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34"/>
            <p:cNvSpPr/>
            <p:nvPr/>
          </p:nvSpPr>
          <p:spPr>
            <a:xfrm>
              <a:off x="744150" y="1783750"/>
              <a:ext cx="30000" cy="17850"/>
            </a:xfrm>
            <a:custGeom>
              <a:avLst/>
              <a:gdLst/>
              <a:ahLst/>
              <a:cxnLst/>
              <a:rect l="l" t="t" r="r" b="b"/>
              <a:pathLst>
                <a:path w="1200" h="714" extrusionOk="0">
                  <a:moveTo>
                    <a:pt x="315" y="1"/>
                  </a:moveTo>
                  <a:cubicBezTo>
                    <a:pt x="229" y="1"/>
                    <a:pt x="115" y="1"/>
                    <a:pt x="1" y="58"/>
                  </a:cubicBezTo>
                  <a:cubicBezTo>
                    <a:pt x="258" y="115"/>
                    <a:pt x="543" y="200"/>
                    <a:pt x="800" y="257"/>
                  </a:cubicBezTo>
                  <a:cubicBezTo>
                    <a:pt x="828" y="372"/>
                    <a:pt x="885" y="514"/>
                    <a:pt x="1000" y="714"/>
                  </a:cubicBezTo>
                  <a:cubicBezTo>
                    <a:pt x="1199" y="543"/>
                    <a:pt x="1114" y="343"/>
                    <a:pt x="942" y="200"/>
                  </a:cubicBezTo>
                  <a:cubicBezTo>
                    <a:pt x="942" y="200"/>
                    <a:pt x="942" y="172"/>
                    <a:pt x="942" y="172"/>
                  </a:cubicBezTo>
                  <a:cubicBezTo>
                    <a:pt x="885" y="143"/>
                    <a:pt x="885" y="143"/>
                    <a:pt x="857" y="115"/>
                  </a:cubicBezTo>
                  <a:lnTo>
                    <a:pt x="828" y="115"/>
                  </a:lnTo>
                  <a:cubicBezTo>
                    <a:pt x="686" y="29"/>
                    <a:pt x="514" y="1"/>
                    <a:pt x="31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34"/>
            <p:cNvSpPr/>
            <p:nvPr/>
          </p:nvSpPr>
          <p:spPr>
            <a:xfrm>
              <a:off x="531600" y="1662300"/>
              <a:ext cx="38550" cy="23050"/>
            </a:xfrm>
            <a:custGeom>
              <a:avLst/>
              <a:gdLst/>
              <a:ahLst/>
              <a:cxnLst/>
              <a:rect l="l" t="t" r="r" b="b"/>
              <a:pathLst>
                <a:path w="1542" h="922" extrusionOk="0">
                  <a:moveTo>
                    <a:pt x="662" y="0"/>
                  </a:moveTo>
                  <a:cubicBezTo>
                    <a:pt x="471" y="0"/>
                    <a:pt x="293" y="43"/>
                    <a:pt x="200" y="122"/>
                  </a:cubicBezTo>
                  <a:cubicBezTo>
                    <a:pt x="86" y="236"/>
                    <a:pt x="0" y="294"/>
                    <a:pt x="29" y="493"/>
                  </a:cubicBezTo>
                  <a:cubicBezTo>
                    <a:pt x="57" y="807"/>
                    <a:pt x="599" y="921"/>
                    <a:pt x="828" y="921"/>
                  </a:cubicBezTo>
                  <a:lnTo>
                    <a:pt x="856" y="921"/>
                  </a:lnTo>
                  <a:cubicBezTo>
                    <a:pt x="1085" y="921"/>
                    <a:pt x="1541" y="807"/>
                    <a:pt x="1455" y="493"/>
                  </a:cubicBezTo>
                  <a:cubicBezTo>
                    <a:pt x="1427" y="465"/>
                    <a:pt x="1427" y="436"/>
                    <a:pt x="1427" y="408"/>
                  </a:cubicBezTo>
                  <a:cubicBezTo>
                    <a:pt x="1427" y="322"/>
                    <a:pt x="1370" y="236"/>
                    <a:pt x="1256" y="179"/>
                  </a:cubicBezTo>
                  <a:cubicBezTo>
                    <a:pt x="1118" y="57"/>
                    <a:pt x="882" y="0"/>
                    <a:pt x="66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34"/>
            <p:cNvSpPr/>
            <p:nvPr/>
          </p:nvSpPr>
          <p:spPr>
            <a:xfrm>
              <a:off x="491650" y="1555150"/>
              <a:ext cx="35700" cy="24650"/>
            </a:xfrm>
            <a:custGeom>
              <a:avLst/>
              <a:gdLst/>
              <a:ahLst/>
              <a:cxnLst/>
              <a:rect l="l" t="t" r="r" b="b"/>
              <a:pathLst>
                <a:path w="1428" h="986" extrusionOk="0">
                  <a:moveTo>
                    <a:pt x="646" y="0"/>
                  </a:moveTo>
                  <a:cubicBezTo>
                    <a:pt x="591" y="0"/>
                    <a:pt x="537" y="5"/>
                    <a:pt x="486" y="14"/>
                  </a:cubicBezTo>
                  <a:cubicBezTo>
                    <a:pt x="286" y="71"/>
                    <a:pt x="1" y="243"/>
                    <a:pt x="200" y="471"/>
                  </a:cubicBezTo>
                  <a:cubicBezTo>
                    <a:pt x="286" y="585"/>
                    <a:pt x="343" y="642"/>
                    <a:pt x="457" y="699"/>
                  </a:cubicBezTo>
                  <a:cubicBezTo>
                    <a:pt x="486" y="756"/>
                    <a:pt x="543" y="813"/>
                    <a:pt x="600" y="870"/>
                  </a:cubicBezTo>
                  <a:cubicBezTo>
                    <a:pt x="664" y="951"/>
                    <a:pt x="774" y="986"/>
                    <a:pt x="883" y="986"/>
                  </a:cubicBezTo>
                  <a:cubicBezTo>
                    <a:pt x="967" y="986"/>
                    <a:pt x="1051" y="965"/>
                    <a:pt x="1113" y="927"/>
                  </a:cubicBezTo>
                  <a:cubicBezTo>
                    <a:pt x="1199" y="870"/>
                    <a:pt x="1256" y="785"/>
                    <a:pt x="1284" y="699"/>
                  </a:cubicBezTo>
                  <a:cubicBezTo>
                    <a:pt x="1342" y="671"/>
                    <a:pt x="1427" y="528"/>
                    <a:pt x="1370" y="442"/>
                  </a:cubicBezTo>
                  <a:cubicBezTo>
                    <a:pt x="1370" y="442"/>
                    <a:pt x="1370" y="414"/>
                    <a:pt x="1342" y="385"/>
                  </a:cubicBezTo>
                  <a:cubicBezTo>
                    <a:pt x="1222" y="123"/>
                    <a:pt x="924" y="0"/>
                    <a:pt x="64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34"/>
            <p:cNvSpPr/>
            <p:nvPr/>
          </p:nvSpPr>
          <p:spPr>
            <a:xfrm>
              <a:off x="437450" y="1729275"/>
              <a:ext cx="40225" cy="23950"/>
            </a:xfrm>
            <a:custGeom>
              <a:avLst/>
              <a:gdLst/>
              <a:ahLst/>
              <a:cxnLst/>
              <a:rect l="l" t="t" r="r" b="b"/>
              <a:pathLst>
                <a:path w="1609" h="958" extrusionOk="0">
                  <a:moveTo>
                    <a:pt x="710" y="0"/>
                  </a:moveTo>
                  <a:cubicBezTo>
                    <a:pt x="605" y="0"/>
                    <a:pt x="502" y="14"/>
                    <a:pt x="400" y="40"/>
                  </a:cubicBezTo>
                  <a:lnTo>
                    <a:pt x="314" y="68"/>
                  </a:lnTo>
                  <a:cubicBezTo>
                    <a:pt x="143" y="125"/>
                    <a:pt x="0" y="297"/>
                    <a:pt x="57" y="496"/>
                  </a:cubicBezTo>
                  <a:cubicBezTo>
                    <a:pt x="114" y="696"/>
                    <a:pt x="342" y="839"/>
                    <a:pt x="542" y="896"/>
                  </a:cubicBezTo>
                  <a:cubicBezTo>
                    <a:pt x="652" y="932"/>
                    <a:pt x="803" y="957"/>
                    <a:pt x="955" y="957"/>
                  </a:cubicBezTo>
                  <a:cubicBezTo>
                    <a:pt x="1278" y="957"/>
                    <a:pt x="1608" y="845"/>
                    <a:pt x="1569" y="496"/>
                  </a:cubicBezTo>
                  <a:cubicBezTo>
                    <a:pt x="1569" y="468"/>
                    <a:pt x="1569" y="468"/>
                    <a:pt x="1569" y="439"/>
                  </a:cubicBezTo>
                  <a:cubicBezTo>
                    <a:pt x="1541" y="240"/>
                    <a:pt x="1255" y="97"/>
                    <a:pt x="1113" y="68"/>
                  </a:cubicBezTo>
                  <a:cubicBezTo>
                    <a:pt x="971" y="21"/>
                    <a:pt x="839" y="0"/>
                    <a:pt x="71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34"/>
            <p:cNvSpPr/>
            <p:nvPr/>
          </p:nvSpPr>
          <p:spPr>
            <a:xfrm>
              <a:off x="1677175" y="1318675"/>
              <a:ext cx="27825" cy="16175"/>
            </a:xfrm>
            <a:custGeom>
              <a:avLst/>
              <a:gdLst/>
              <a:ahLst/>
              <a:cxnLst/>
              <a:rect l="l" t="t" r="r" b="b"/>
              <a:pathLst>
                <a:path w="1113" h="647" extrusionOk="0">
                  <a:moveTo>
                    <a:pt x="399" y="1"/>
                  </a:moveTo>
                  <a:cubicBezTo>
                    <a:pt x="0" y="86"/>
                    <a:pt x="114" y="457"/>
                    <a:pt x="457" y="571"/>
                  </a:cubicBezTo>
                  <a:cubicBezTo>
                    <a:pt x="485" y="571"/>
                    <a:pt x="542" y="600"/>
                    <a:pt x="571" y="600"/>
                  </a:cubicBezTo>
                  <a:cubicBezTo>
                    <a:pt x="637" y="626"/>
                    <a:pt x="727" y="647"/>
                    <a:pt x="811" y="647"/>
                  </a:cubicBezTo>
                  <a:cubicBezTo>
                    <a:pt x="908" y="647"/>
                    <a:pt x="997" y="619"/>
                    <a:pt x="1027" y="543"/>
                  </a:cubicBezTo>
                  <a:cubicBezTo>
                    <a:pt x="1056" y="514"/>
                    <a:pt x="1056" y="486"/>
                    <a:pt x="1084" y="457"/>
                  </a:cubicBezTo>
                  <a:cubicBezTo>
                    <a:pt x="1113" y="400"/>
                    <a:pt x="1113" y="372"/>
                    <a:pt x="1113" y="343"/>
                  </a:cubicBezTo>
                  <a:cubicBezTo>
                    <a:pt x="1113" y="315"/>
                    <a:pt x="1113" y="315"/>
                    <a:pt x="1113" y="286"/>
                  </a:cubicBezTo>
                  <a:cubicBezTo>
                    <a:pt x="1113" y="286"/>
                    <a:pt x="1113" y="258"/>
                    <a:pt x="1084" y="258"/>
                  </a:cubicBezTo>
                  <a:cubicBezTo>
                    <a:pt x="1084" y="229"/>
                    <a:pt x="1056" y="200"/>
                    <a:pt x="1056" y="172"/>
                  </a:cubicBezTo>
                  <a:lnTo>
                    <a:pt x="1027" y="172"/>
                  </a:lnTo>
                  <a:cubicBezTo>
                    <a:pt x="970" y="115"/>
                    <a:pt x="856" y="58"/>
                    <a:pt x="742" y="29"/>
                  </a:cubicBezTo>
                  <a:cubicBezTo>
                    <a:pt x="656" y="1"/>
                    <a:pt x="599" y="1"/>
                    <a:pt x="54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34"/>
            <p:cNvSpPr/>
            <p:nvPr/>
          </p:nvSpPr>
          <p:spPr>
            <a:xfrm>
              <a:off x="1605025" y="1235350"/>
              <a:ext cx="35250" cy="20550"/>
            </a:xfrm>
            <a:custGeom>
              <a:avLst/>
              <a:gdLst/>
              <a:ahLst/>
              <a:cxnLst/>
              <a:rect l="l" t="t" r="r" b="b"/>
              <a:pathLst>
                <a:path w="1410" h="822" extrusionOk="0">
                  <a:moveTo>
                    <a:pt x="419" y="0"/>
                  </a:moveTo>
                  <a:cubicBezTo>
                    <a:pt x="201" y="0"/>
                    <a:pt x="1" y="70"/>
                    <a:pt x="33" y="309"/>
                  </a:cubicBezTo>
                  <a:cubicBezTo>
                    <a:pt x="61" y="338"/>
                    <a:pt x="61" y="366"/>
                    <a:pt x="61" y="366"/>
                  </a:cubicBezTo>
                  <a:cubicBezTo>
                    <a:pt x="90" y="509"/>
                    <a:pt x="290" y="623"/>
                    <a:pt x="404" y="680"/>
                  </a:cubicBezTo>
                  <a:cubicBezTo>
                    <a:pt x="518" y="709"/>
                    <a:pt x="632" y="709"/>
                    <a:pt x="718" y="766"/>
                  </a:cubicBezTo>
                  <a:cubicBezTo>
                    <a:pt x="768" y="791"/>
                    <a:pt x="916" y="821"/>
                    <a:pt x="1057" y="821"/>
                  </a:cubicBezTo>
                  <a:cubicBezTo>
                    <a:pt x="1239" y="821"/>
                    <a:pt x="1409" y="771"/>
                    <a:pt x="1345" y="595"/>
                  </a:cubicBezTo>
                  <a:cubicBezTo>
                    <a:pt x="1260" y="395"/>
                    <a:pt x="1060" y="195"/>
                    <a:pt x="860" y="81"/>
                  </a:cubicBezTo>
                  <a:cubicBezTo>
                    <a:pt x="772" y="43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34"/>
            <p:cNvSpPr/>
            <p:nvPr/>
          </p:nvSpPr>
          <p:spPr>
            <a:xfrm>
              <a:off x="1538775" y="1304550"/>
              <a:ext cx="28075" cy="15950"/>
            </a:xfrm>
            <a:custGeom>
              <a:avLst/>
              <a:gdLst/>
              <a:ahLst/>
              <a:cxnLst/>
              <a:rect l="l" t="t" r="r" b="b"/>
              <a:pathLst>
                <a:path w="1123" h="638" extrusionOk="0">
                  <a:moveTo>
                    <a:pt x="544" y="1"/>
                  </a:moveTo>
                  <a:cubicBezTo>
                    <a:pt x="473" y="1"/>
                    <a:pt x="403" y="16"/>
                    <a:pt x="343" y="52"/>
                  </a:cubicBezTo>
                  <a:cubicBezTo>
                    <a:pt x="258" y="81"/>
                    <a:pt x="172" y="109"/>
                    <a:pt x="115" y="195"/>
                  </a:cubicBezTo>
                  <a:cubicBezTo>
                    <a:pt x="1" y="338"/>
                    <a:pt x="143" y="509"/>
                    <a:pt x="286" y="566"/>
                  </a:cubicBezTo>
                  <a:cubicBezTo>
                    <a:pt x="346" y="602"/>
                    <a:pt x="512" y="638"/>
                    <a:pt x="675" y="638"/>
                  </a:cubicBezTo>
                  <a:cubicBezTo>
                    <a:pt x="901" y="638"/>
                    <a:pt x="1123" y="569"/>
                    <a:pt x="1056" y="338"/>
                  </a:cubicBezTo>
                  <a:cubicBezTo>
                    <a:pt x="999" y="223"/>
                    <a:pt x="914" y="166"/>
                    <a:pt x="828" y="81"/>
                  </a:cubicBezTo>
                  <a:cubicBezTo>
                    <a:pt x="745" y="31"/>
                    <a:pt x="643" y="1"/>
                    <a:pt x="54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34"/>
            <p:cNvSpPr/>
            <p:nvPr/>
          </p:nvSpPr>
          <p:spPr>
            <a:xfrm>
              <a:off x="1454850" y="1211250"/>
              <a:ext cx="31875" cy="17975"/>
            </a:xfrm>
            <a:custGeom>
              <a:avLst/>
              <a:gdLst/>
              <a:ahLst/>
              <a:cxnLst/>
              <a:rect l="l" t="t" r="r" b="b"/>
              <a:pathLst>
                <a:path w="1275" h="719" extrusionOk="0">
                  <a:moveTo>
                    <a:pt x="466" y="1"/>
                  </a:moveTo>
                  <a:cubicBezTo>
                    <a:pt x="234" y="1"/>
                    <a:pt x="0" y="87"/>
                    <a:pt x="20" y="360"/>
                  </a:cubicBezTo>
                  <a:cubicBezTo>
                    <a:pt x="20" y="360"/>
                    <a:pt x="20" y="389"/>
                    <a:pt x="48" y="417"/>
                  </a:cubicBezTo>
                  <a:cubicBezTo>
                    <a:pt x="111" y="607"/>
                    <a:pt x="376" y="718"/>
                    <a:pt x="613" y="718"/>
                  </a:cubicBezTo>
                  <a:cubicBezTo>
                    <a:pt x="698" y="718"/>
                    <a:pt x="779" y="704"/>
                    <a:pt x="847" y="674"/>
                  </a:cubicBezTo>
                  <a:lnTo>
                    <a:pt x="790" y="674"/>
                  </a:lnTo>
                  <a:cubicBezTo>
                    <a:pt x="1275" y="589"/>
                    <a:pt x="1132" y="189"/>
                    <a:pt x="761" y="46"/>
                  </a:cubicBezTo>
                  <a:cubicBezTo>
                    <a:pt x="680" y="19"/>
                    <a:pt x="573" y="1"/>
                    <a:pt x="46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34"/>
            <p:cNvSpPr/>
            <p:nvPr/>
          </p:nvSpPr>
          <p:spPr>
            <a:xfrm>
              <a:off x="1041600" y="1084000"/>
              <a:ext cx="45675" cy="27025"/>
            </a:xfrm>
            <a:custGeom>
              <a:avLst/>
              <a:gdLst/>
              <a:ahLst/>
              <a:cxnLst/>
              <a:rect l="l" t="t" r="r" b="b"/>
              <a:pathLst>
                <a:path w="1827" h="1081" extrusionOk="0">
                  <a:moveTo>
                    <a:pt x="914" y="1"/>
                  </a:moveTo>
                  <a:cubicBezTo>
                    <a:pt x="629" y="29"/>
                    <a:pt x="372" y="86"/>
                    <a:pt x="172" y="315"/>
                  </a:cubicBezTo>
                  <a:cubicBezTo>
                    <a:pt x="1" y="543"/>
                    <a:pt x="286" y="828"/>
                    <a:pt x="457" y="914"/>
                  </a:cubicBezTo>
                  <a:cubicBezTo>
                    <a:pt x="631" y="1018"/>
                    <a:pt x="848" y="1080"/>
                    <a:pt x="1062" y="1080"/>
                  </a:cubicBezTo>
                  <a:cubicBezTo>
                    <a:pt x="1198" y="1080"/>
                    <a:pt x="1334" y="1055"/>
                    <a:pt x="1456" y="999"/>
                  </a:cubicBezTo>
                  <a:cubicBezTo>
                    <a:pt x="1542" y="971"/>
                    <a:pt x="1599" y="942"/>
                    <a:pt x="1656" y="885"/>
                  </a:cubicBezTo>
                  <a:cubicBezTo>
                    <a:pt x="1741" y="828"/>
                    <a:pt x="1798" y="743"/>
                    <a:pt x="1827" y="657"/>
                  </a:cubicBezTo>
                  <a:cubicBezTo>
                    <a:pt x="1827" y="657"/>
                    <a:pt x="1827" y="628"/>
                    <a:pt x="1827" y="628"/>
                  </a:cubicBezTo>
                  <a:cubicBezTo>
                    <a:pt x="1798" y="200"/>
                    <a:pt x="1285" y="1"/>
                    <a:pt x="91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34"/>
            <p:cNvSpPr/>
            <p:nvPr/>
          </p:nvSpPr>
          <p:spPr>
            <a:xfrm>
              <a:off x="1140525" y="1042475"/>
              <a:ext cx="18975" cy="9000"/>
            </a:xfrm>
            <a:custGeom>
              <a:avLst/>
              <a:gdLst/>
              <a:ahLst/>
              <a:cxnLst/>
              <a:rect l="l" t="t" r="r" b="b"/>
              <a:pathLst>
                <a:path w="759" h="360" extrusionOk="0">
                  <a:moveTo>
                    <a:pt x="257" y="0"/>
                  </a:moveTo>
                  <a:cubicBezTo>
                    <a:pt x="225" y="0"/>
                    <a:pt x="199" y="2"/>
                    <a:pt x="181" y="7"/>
                  </a:cubicBezTo>
                  <a:lnTo>
                    <a:pt x="152" y="7"/>
                  </a:lnTo>
                  <a:cubicBezTo>
                    <a:pt x="67" y="35"/>
                    <a:pt x="38" y="92"/>
                    <a:pt x="38" y="178"/>
                  </a:cubicBezTo>
                  <a:cubicBezTo>
                    <a:pt x="67" y="178"/>
                    <a:pt x="67" y="207"/>
                    <a:pt x="67" y="207"/>
                  </a:cubicBezTo>
                  <a:cubicBezTo>
                    <a:pt x="1" y="317"/>
                    <a:pt x="157" y="359"/>
                    <a:pt x="271" y="359"/>
                  </a:cubicBezTo>
                  <a:cubicBezTo>
                    <a:pt x="304" y="359"/>
                    <a:pt x="333" y="356"/>
                    <a:pt x="352" y="349"/>
                  </a:cubicBezTo>
                  <a:cubicBezTo>
                    <a:pt x="390" y="340"/>
                    <a:pt x="425" y="340"/>
                    <a:pt x="458" y="340"/>
                  </a:cubicBezTo>
                  <a:lnTo>
                    <a:pt x="458" y="340"/>
                  </a:lnTo>
                  <a:cubicBezTo>
                    <a:pt x="523" y="340"/>
                    <a:pt x="580" y="340"/>
                    <a:pt x="638" y="264"/>
                  </a:cubicBezTo>
                  <a:cubicBezTo>
                    <a:pt x="758" y="71"/>
                    <a:pt x="430" y="0"/>
                    <a:pt x="25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34"/>
            <p:cNvSpPr/>
            <p:nvPr/>
          </p:nvSpPr>
          <p:spPr>
            <a:xfrm>
              <a:off x="1083700" y="973225"/>
              <a:ext cx="31400" cy="19125"/>
            </a:xfrm>
            <a:custGeom>
              <a:avLst/>
              <a:gdLst/>
              <a:ahLst/>
              <a:cxnLst/>
              <a:rect l="l" t="t" r="r" b="b"/>
              <a:pathLst>
                <a:path w="1256" h="765" extrusionOk="0">
                  <a:moveTo>
                    <a:pt x="464" y="1"/>
                  </a:moveTo>
                  <a:cubicBezTo>
                    <a:pt x="265" y="1"/>
                    <a:pt x="47" y="54"/>
                    <a:pt x="29" y="237"/>
                  </a:cubicBezTo>
                  <a:cubicBezTo>
                    <a:pt x="29" y="266"/>
                    <a:pt x="29" y="266"/>
                    <a:pt x="29" y="266"/>
                  </a:cubicBezTo>
                  <a:cubicBezTo>
                    <a:pt x="0" y="494"/>
                    <a:pt x="257" y="580"/>
                    <a:pt x="428" y="637"/>
                  </a:cubicBezTo>
                  <a:cubicBezTo>
                    <a:pt x="445" y="720"/>
                    <a:pt x="539" y="764"/>
                    <a:pt x="632" y="764"/>
                  </a:cubicBezTo>
                  <a:cubicBezTo>
                    <a:pt x="698" y="764"/>
                    <a:pt x="763" y="742"/>
                    <a:pt x="799" y="694"/>
                  </a:cubicBezTo>
                  <a:cubicBezTo>
                    <a:pt x="828" y="665"/>
                    <a:pt x="885" y="637"/>
                    <a:pt x="913" y="608"/>
                  </a:cubicBezTo>
                  <a:cubicBezTo>
                    <a:pt x="1256" y="437"/>
                    <a:pt x="1056" y="123"/>
                    <a:pt x="742" y="38"/>
                  </a:cubicBezTo>
                  <a:cubicBezTo>
                    <a:pt x="681" y="17"/>
                    <a:pt x="575" y="1"/>
                    <a:pt x="46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34"/>
            <p:cNvSpPr/>
            <p:nvPr/>
          </p:nvSpPr>
          <p:spPr>
            <a:xfrm>
              <a:off x="1049450" y="1031750"/>
              <a:ext cx="24275" cy="15475"/>
            </a:xfrm>
            <a:custGeom>
              <a:avLst/>
              <a:gdLst/>
              <a:ahLst/>
              <a:cxnLst/>
              <a:rect l="l" t="t" r="r" b="b"/>
              <a:pathLst>
                <a:path w="971" h="619" extrusionOk="0">
                  <a:moveTo>
                    <a:pt x="243" y="1"/>
                  </a:moveTo>
                  <a:cubicBezTo>
                    <a:pt x="115" y="1"/>
                    <a:pt x="1" y="36"/>
                    <a:pt x="1" y="151"/>
                  </a:cubicBezTo>
                  <a:lnTo>
                    <a:pt x="1" y="208"/>
                  </a:lnTo>
                  <a:cubicBezTo>
                    <a:pt x="1" y="236"/>
                    <a:pt x="1" y="236"/>
                    <a:pt x="1" y="265"/>
                  </a:cubicBezTo>
                  <a:cubicBezTo>
                    <a:pt x="1" y="350"/>
                    <a:pt x="58" y="407"/>
                    <a:pt x="115" y="464"/>
                  </a:cubicBezTo>
                  <a:cubicBezTo>
                    <a:pt x="231" y="561"/>
                    <a:pt x="400" y="619"/>
                    <a:pt x="559" y="619"/>
                  </a:cubicBezTo>
                  <a:cubicBezTo>
                    <a:pt x="634" y="619"/>
                    <a:pt x="707" y="606"/>
                    <a:pt x="771" y="578"/>
                  </a:cubicBezTo>
                  <a:cubicBezTo>
                    <a:pt x="942" y="493"/>
                    <a:pt x="971" y="322"/>
                    <a:pt x="828" y="179"/>
                  </a:cubicBezTo>
                  <a:cubicBezTo>
                    <a:pt x="743" y="122"/>
                    <a:pt x="657" y="93"/>
                    <a:pt x="571" y="65"/>
                  </a:cubicBezTo>
                  <a:cubicBezTo>
                    <a:pt x="514" y="36"/>
                    <a:pt x="372" y="1"/>
                    <a:pt x="24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34"/>
            <p:cNvSpPr/>
            <p:nvPr/>
          </p:nvSpPr>
          <p:spPr>
            <a:xfrm>
              <a:off x="1837100" y="898500"/>
              <a:ext cx="59625" cy="23650"/>
            </a:xfrm>
            <a:custGeom>
              <a:avLst/>
              <a:gdLst/>
              <a:ahLst/>
              <a:cxnLst/>
              <a:rect l="l" t="t" r="r" b="b"/>
              <a:pathLst>
                <a:path w="2385" h="946" extrusionOk="0">
                  <a:moveTo>
                    <a:pt x="966" y="1"/>
                  </a:moveTo>
                  <a:cubicBezTo>
                    <a:pt x="796" y="1"/>
                    <a:pt x="642" y="36"/>
                    <a:pt x="536" y="116"/>
                  </a:cubicBezTo>
                  <a:cubicBezTo>
                    <a:pt x="1" y="496"/>
                    <a:pt x="810" y="945"/>
                    <a:pt x="1419" y="945"/>
                  </a:cubicBezTo>
                  <a:cubicBezTo>
                    <a:pt x="1589" y="945"/>
                    <a:pt x="1743" y="911"/>
                    <a:pt x="1849" y="830"/>
                  </a:cubicBezTo>
                  <a:cubicBezTo>
                    <a:pt x="2385" y="450"/>
                    <a:pt x="1576" y="1"/>
                    <a:pt x="96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34"/>
            <p:cNvSpPr/>
            <p:nvPr/>
          </p:nvSpPr>
          <p:spPr>
            <a:xfrm>
              <a:off x="1764175" y="871350"/>
              <a:ext cx="49250" cy="25600"/>
            </a:xfrm>
            <a:custGeom>
              <a:avLst/>
              <a:gdLst/>
              <a:ahLst/>
              <a:cxnLst/>
              <a:rect l="l" t="t" r="r" b="b"/>
              <a:pathLst>
                <a:path w="1970" h="1024" extrusionOk="0">
                  <a:moveTo>
                    <a:pt x="869" y="0"/>
                  </a:moveTo>
                  <a:cubicBezTo>
                    <a:pt x="627" y="0"/>
                    <a:pt x="390" y="71"/>
                    <a:pt x="258" y="261"/>
                  </a:cubicBezTo>
                  <a:cubicBezTo>
                    <a:pt x="1" y="660"/>
                    <a:pt x="657" y="946"/>
                    <a:pt x="943" y="1003"/>
                  </a:cubicBezTo>
                  <a:lnTo>
                    <a:pt x="971" y="1003"/>
                  </a:lnTo>
                  <a:cubicBezTo>
                    <a:pt x="1032" y="1016"/>
                    <a:pt x="1100" y="1023"/>
                    <a:pt x="1172" y="1023"/>
                  </a:cubicBezTo>
                  <a:cubicBezTo>
                    <a:pt x="1404" y="1023"/>
                    <a:pt x="1668" y="949"/>
                    <a:pt x="1798" y="774"/>
                  </a:cubicBezTo>
                  <a:cubicBezTo>
                    <a:pt x="1970" y="518"/>
                    <a:pt x="1713" y="289"/>
                    <a:pt x="1513" y="175"/>
                  </a:cubicBezTo>
                  <a:cubicBezTo>
                    <a:pt x="1513" y="175"/>
                    <a:pt x="1513" y="175"/>
                    <a:pt x="1485" y="147"/>
                  </a:cubicBezTo>
                  <a:cubicBezTo>
                    <a:pt x="1332" y="63"/>
                    <a:pt x="1098" y="0"/>
                    <a:pt x="86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4"/>
            <p:cNvSpPr/>
            <p:nvPr/>
          </p:nvSpPr>
          <p:spPr>
            <a:xfrm>
              <a:off x="1773450" y="931300"/>
              <a:ext cx="38625" cy="25175"/>
            </a:xfrm>
            <a:custGeom>
              <a:avLst/>
              <a:gdLst/>
              <a:ahLst/>
              <a:cxnLst/>
              <a:rect l="l" t="t" r="r" b="b"/>
              <a:pathLst>
                <a:path w="1545" h="1007" extrusionOk="0">
                  <a:moveTo>
                    <a:pt x="519" y="1"/>
                  </a:moveTo>
                  <a:cubicBezTo>
                    <a:pt x="389" y="1"/>
                    <a:pt x="268" y="44"/>
                    <a:pt x="201" y="145"/>
                  </a:cubicBezTo>
                  <a:cubicBezTo>
                    <a:pt x="86" y="317"/>
                    <a:pt x="1" y="402"/>
                    <a:pt x="58" y="602"/>
                  </a:cubicBezTo>
                  <a:cubicBezTo>
                    <a:pt x="115" y="830"/>
                    <a:pt x="429" y="973"/>
                    <a:pt x="629" y="1001"/>
                  </a:cubicBezTo>
                  <a:lnTo>
                    <a:pt x="714" y="1001"/>
                  </a:lnTo>
                  <a:cubicBezTo>
                    <a:pt x="747" y="1005"/>
                    <a:pt x="783" y="1006"/>
                    <a:pt x="821" y="1006"/>
                  </a:cubicBezTo>
                  <a:cubicBezTo>
                    <a:pt x="1119" y="1006"/>
                    <a:pt x="1544" y="899"/>
                    <a:pt x="1342" y="545"/>
                  </a:cubicBezTo>
                  <a:cubicBezTo>
                    <a:pt x="1256" y="402"/>
                    <a:pt x="1142" y="345"/>
                    <a:pt x="1028" y="260"/>
                  </a:cubicBezTo>
                  <a:cubicBezTo>
                    <a:pt x="942" y="104"/>
                    <a:pt x="719" y="1"/>
                    <a:pt x="51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34"/>
            <p:cNvSpPr/>
            <p:nvPr/>
          </p:nvSpPr>
          <p:spPr>
            <a:xfrm>
              <a:off x="1891575" y="1051675"/>
              <a:ext cx="17725" cy="6900"/>
            </a:xfrm>
            <a:custGeom>
              <a:avLst/>
              <a:gdLst/>
              <a:ahLst/>
              <a:cxnLst/>
              <a:rect l="l" t="t" r="r" b="b"/>
              <a:pathLst>
                <a:path w="709" h="276" extrusionOk="0">
                  <a:moveTo>
                    <a:pt x="290" y="1"/>
                  </a:moveTo>
                  <a:cubicBezTo>
                    <a:pt x="237" y="1"/>
                    <a:pt x="188" y="12"/>
                    <a:pt x="155" y="38"/>
                  </a:cubicBezTo>
                  <a:cubicBezTo>
                    <a:pt x="1" y="148"/>
                    <a:pt x="237" y="275"/>
                    <a:pt x="419" y="275"/>
                  </a:cubicBezTo>
                  <a:cubicBezTo>
                    <a:pt x="473" y="275"/>
                    <a:pt x="522" y="264"/>
                    <a:pt x="554" y="238"/>
                  </a:cubicBezTo>
                  <a:cubicBezTo>
                    <a:pt x="708" y="128"/>
                    <a:pt x="472" y="1"/>
                    <a:pt x="290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34"/>
            <p:cNvSpPr/>
            <p:nvPr/>
          </p:nvSpPr>
          <p:spPr>
            <a:xfrm>
              <a:off x="1299100" y="1706275"/>
              <a:ext cx="42125" cy="25950"/>
            </a:xfrm>
            <a:custGeom>
              <a:avLst/>
              <a:gdLst/>
              <a:ahLst/>
              <a:cxnLst/>
              <a:rect l="l" t="t" r="r" b="b"/>
              <a:pathLst>
                <a:path w="1685" h="1038" extrusionOk="0">
                  <a:moveTo>
                    <a:pt x="663" y="1"/>
                  </a:moveTo>
                  <a:cubicBezTo>
                    <a:pt x="596" y="1"/>
                    <a:pt x="527" y="7"/>
                    <a:pt x="457" y="18"/>
                  </a:cubicBezTo>
                  <a:cubicBezTo>
                    <a:pt x="315" y="47"/>
                    <a:pt x="58" y="161"/>
                    <a:pt x="29" y="361"/>
                  </a:cubicBezTo>
                  <a:cubicBezTo>
                    <a:pt x="1" y="560"/>
                    <a:pt x="115" y="674"/>
                    <a:pt x="258" y="789"/>
                  </a:cubicBezTo>
                  <a:cubicBezTo>
                    <a:pt x="432" y="963"/>
                    <a:pt x="706" y="1037"/>
                    <a:pt x="953" y="1037"/>
                  </a:cubicBezTo>
                  <a:cubicBezTo>
                    <a:pt x="1030" y="1037"/>
                    <a:pt x="1103" y="1030"/>
                    <a:pt x="1171" y="1017"/>
                  </a:cubicBezTo>
                  <a:cubicBezTo>
                    <a:pt x="1371" y="988"/>
                    <a:pt x="1684" y="817"/>
                    <a:pt x="1599" y="560"/>
                  </a:cubicBezTo>
                  <a:cubicBezTo>
                    <a:pt x="1542" y="418"/>
                    <a:pt x="1485" y="332"/>
                    <a:pt x="1371" y="246"/>
                  </a:cubicBezTo>
                  <a:cubicBezTo>
                    <a:pt x="1166" y="88"/>
                    <a:pt x="926" y="1"/>
                    <a:pt x="66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34"/>
            <p:cNvSpPr/>
            <p:nvPr/>
          </p:nvSpPr>
          <p:spPr>
            <a:xfrm>
              <a:off x="1437500" y="1678900"/>
              <a:ext cx="25700" cy="17700"/>
            </a:xfrm>
            <a:custGeom>
              <a:avLst/>
              <a:gdLst/>
              <a:ahLst/>
              <a:cxnLst/>
              <a:rect l="l" t="t" r="r" b="b"/>
              <a:pathLst>
                <a:path w="1028" h="708" extrusionOk="0">
                  <a:moveTo>
                    <a:pt x="257" y="0"/>
                  </a:moveTo>
                  <a:cubicBezTo>
                    <a:pt x="171" y="0"/>
                    <a:pt x="86" y="29"/>
                    <a:pt x="0" y="58"/>
                  </a:cubicBezTo>
                  <a:cubicBezTo>
                    <a:pt x="0" y="229"/>
                    <a:pt x="29" y="428"/>
                    <a:pt x="29" y="600"/>
                  </a:cubicBezTo>
                  <a:cubicBezTo>
                    <a:pt x="154" y="662"/>
                    <a:pt x="305" y="708"/>
                    <a:pt x="453" y="708"/>
                  </a:cubicBezTo>
                  <a:cubicBezTo>
                    <a:pt x="576" y="708"/>
                    <a:pt x="696" y="677"/>
                    <a:pt x="799" y="600"/>
                  </a:cubicBezTo>
                  <a:cubicBezTo>
                    <a:pt x="1027" y="428"/>
                    <a:pt x="856" y="200"/>
                    <a:pt x="685" y="115"/>
                  </a:cubicBezTo>
                  <a:cubicBezTo>
                    <a:pt x="542" y="29"/>
                    <a:pt x="400" y="0"/>
                    <a:pt x="25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34"/>
            <p:cNvSpPr/>
            <p:nvPr/>
          </p:nvSpPr>
          <p:spPr>
            <a:xfrm>
              <a:off x="1348325" y="1578325"/>
              <a:ext cx="1450" cy="25"/>
            </a:xfrm>
            <a:custGeom>
              <a:avLst/>
              <a:gdLst/>
              <a:ahLst/>
              <a:cxnLst/>
              <a:rect l="l" t="t" r="r" b="b"/>
              <a:pathLst>
                <a:path w="58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29" y="0"/>
                    <a:pt x="58" y="0"/>
                    <a:pt x="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34"/>
            <p:cNvSpPr/>
            <p:nvPr/>
          </p:nvSpPr>
          <p:spPr>
            <a:xfrm>
              <a:off x="1333350" y="1563925"/>
              <a:ext cx="28225" cy="14425"/>
            </a:xfrm>
            <a:custGeom>
              <a:avLst/>
              <a:gdLst/>
              <a:ahLst/>
              <a:cxnLst/>
              <a:rect l="l" t="t" r="r" b="b"/>
              <a:pathLst>
                <a:path w="1129" h="577" extrusionOk="0">
                  <a:moveTo>
                    <a:pt x="428" y="1"/>
                  </a:moveTo>
                  <a:cubicBezTo>
                    <a:pt x="396" y="1"/>
                    <a:pt x="366" y="2"/>
                    <a:pt x="343" y="6"/>
                  </a:cubicBezTo>
                  <a:lnTo>
                    <a:pt x="314" y="6"/>
                  </a:lnTo>
                  <a:cubicBezTo>
                    <a:pt x="172" y="6"/>
                    <a:pt x="1" y="120"/>
                    <a:pt x="29" y="291"/>
                  </a:cubicBezTo>
                  <a:cubicBezTo>
                    <a:pt x="86" y="462"/>
                    <a:pt x="286" y="548"/>
                    <a:pt x="457" y="548"/>
                  </a:cubicBezTo>
                  <a:cubicBezTo>
                    <a:pt x="514" y="576"/>
                    <a:pt x="543" y="576"/>
                    <a:pt x="600" y="576"/>
                  </a:cubicBezTo>
                  <a:lnTo>
                    <a:pt x="657" y="576"/>
                  </a:lnTo>
                  <a:cubicBezTo>
                    <a:pt x="799" y="576"/>
                    <a:pt x="1028" y="576"/>
                    <a:pt x="1028" y="405"/>
                  </a:cubicBezTo>
                  <a:cubicBezTo>
                    <a:pt x="1028" y="405"/>
                    <a:pt x="1028" y="377"/>
                    <a:pt x="1028" y="377"/>
                  </a:cubicBezTo>
                  <a:cubicBezTo>
                    <a:pt x="1128" y="100"/>
                    <a:pt x="674" y="1"/>
                    <a:pt x="428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34"/>
            <p:cNvSpPr/>
            <p:nvPr/>
          </p:nvSpPr>
          <p:spPr>
            <a:xfrm>
              <a:off x="1317175" y="1648575"/>
              <a:ext cx="30650" cy="16225"/>
            </a:xfrm>
            <a:custGeom>
              <a:avLst/>
              <a:gdLst/>
              <a:ahLst/>
              <a:cxnLst/>
              <a:rect l="l" t="t" r="r" b="b"/>
              <a:pathLst>
                <a:path w="1226" h="649" extrusionOk="0">
                  <a:moveTo>
                    <a:pt x="378" y="0"/>
                  </a:moveTo>
                  <a:cubicBezTo>
                    <a:pt x="190" y="0"/>
                    <a:pt x="29" y="70"/>
                    <a:pt x="20" y="243"/>
                  </a:cubicBezTo>
                  <a:lnTo>
                    <a:pt x="20" y="272"/>
                  </a:lnTo>
                  <a:cubicBezTo>
                    <a:pt x="0" y="508"/>
                    <a:pt x="318" y="649"/>
                    <a:pt x="593" y="649"/>
                  </a:cubicBezTo>
                  <a:cubicBezTo>
                    <a:pt x="717" y="649"/>
                    <a:pt x="833" y="620"/>
                    <a:pt x="904" y="557"/>
                  </a:cubicBezTo>
                  <a:cubicBezTo>
                    <a:pt x="904" y="557"/>
                    <a:pt x="904" y="557"/>
                    <a:pt x="904" y="529"/>
                  </a:cubicBezTo>
                  <a:cubicBezTo>
                    <a:pt x="1225" y="264"/>
                    <a:pt x="747" y="0"/>
                    <a:pt x="37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34"/>
            <p:cNvSpPr/>
            <p:nvPr/>
          </p:nvSpPr>
          <p:spPr>
            <a:xfrm>
              <a:off x="1217075" y="1660875"/>
              <a:ext cx="37125" cy="23150"/>
            </a:xfrm>
            <a:custGeom>
              <a:avLst/>
              <a:gdLst/>
              <a:ahLst/>
              <a:cxnLst/>
              <a:rect l="l" t="t" r="r" b="b"/>
              <a:pathLst>
                <a:path w="1485" h="926" extrusionOk="0">
                  <a:moveTo>
                    <a:pt x="671" y="0"/>
                  </a:moveTo>
                  <a:cubicBezTo>
                    <a:pt x="479" y="0"/>
                    <a:pt x="301" y="42"/>
                    <a:pt x="200" y="122"/>
                  </a:cubicBezTo>
                  <a:cubicBezTo>
                    <a:pt x="86" y="236"/>
                    <a:pt x="1" y="351"/>
                    <a:pt x="58" y="493"/>
                  </a:cubicBezTo>
                  <a:cubicBezTo>
                    <a:pt x="124" y="790"/>
                    <a:pt x="448" y="925"/>
                    <a:pt x="770" y="925"/>
                  </a:cubicBezTo>
                  <a:cubicBezTo>
                    <a:pt x="1005" y="925"/>
                    <a:pt x="1238" y="854"/>
                    <a:pt x="1370" y="721"/>
                  </a:cubicBezTo>
                  <a:cubicBezTo>
                    <a:pt x="1456" y="664"/>
                    <a:pt x="1484" y="579"/>
                    <a:pt x="1456" y="465"/>
                  </a:cubicBezTo>
                  <a:cubicBezTo>
                    <a:pt x="1456" y="465"/>
                    <a:pt x="1456" y="436"/>
                    <a:pt x="1456" y="436"/>
                  </a:cubicBezTo>
                  <a:cubicBezTo>
                    <a:pt x="1419" y="140"/>
                    <a:pt x="1023" y="0"/>
                    <a:pt x="67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34"/>
            <p:cNvSpPr/>
            <p:nvPr/>
          </p:nvSpPr>
          <p:spPr>
            <a:xfrm>
              <a:off x="1250600" y="1678900"/>
              <a:ext cx="750" cy="1450"/>
            </a:xfrm>
            <a:custGeom>
              <a:avLst/>
              <a:gdLst/>
              <a:ahLst/>
              <a:cxnLst/>
              <a:rect l="l" t="t" r="r" b="b"/>
              <a:pathLst>
                <a:path w="30" h="58" extrusionOk="0">
                  <a:moveTo>
                    <a:pt x="1" y="58"/>
                  </a:moveTo>
                  <a:cubicBezTo>
                    <a:pt x="1" y="29"/>
                    <a:pt x="29" y="29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29"/>
                    <a:pt x="1" y="29"/>
                    <a:pt x="1" y="58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34"/>
            <p:cNvSpPr/>
            <p:nvPr/>
          </p:nvSpPr>
          <p:spPr>
            <a:xfrm>
              <a:off x="510200" y="1088000"/>
              <a:ext cx="32825" cy="17275"/>
            </a:xfrm>
            <a:custGeom>
              <a:avLst/>
              <a:gdLst/>
              <a:ahLst/>
              <a:cxnLst/>
              <a:rect l="l" t="t" r="r" b="b"/>
              <a:pathLst>
                <a:path w="1313" h="691" extrusionOk="0">
                  <a:moveTo>
                    <a:pt x="577" y="1"/>
                  </a:moveTo>
                  <a:cubicBezTo>
                    <a:pt x="449" y="1"/>
                    <a:pt x="323" y="30"/>
                    <a:pt x="229" y="97"/>
                  </a:cubicBezTo>
                  <a:cubicBezTo>
                    <a:pt x="0" y="269"/>
                    <a:pt x="172" y="497"/>
                    <a:pt x="343" y="583"/>
                  </a:cubicBezTo>
                  <a:cubicBezTo>
                    <a:pt x="452" y="645"/>
                    <a:pt x="605" y="691"/>
                    <a:pt x="753" y="691"/>
                  </a:cubicBezTo>
                  <a:cubicBezTo>
                    <a:pt x="875" y="691"/>
                    <a:pt x="994" y="660"/>
                    <a:pt x="1085" y="583"/>
                  </a:cubicBezTo>
                  <a:cubicBezTo>
                    <a:pt x="1313" y="440"/>
                    <a:pt x="1142" y="212"/>
                    <a:pt x="970" y="97"/>
                  </a:cubicBezTo>
                  <a:cubicBezTo>
                    <a:pt x="865" y="37"/>
                    <a:pt x="720" y="1"/>
                    <a:pt x="57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34"/>
            <p:cNvSpPr/>
            <p:nvPr/>
          </p:nvSpPr>
          <p:spPr>
            <a:xfrm>
              <a:off x="589375" y="1030500"/>
              <a:ext cx="32825" cy="18575"/>
            </a:xfrm>
            <a:custGeom>
              <a:avLst/>
              <a:gdLst/>
              <a:ahLst/>
              <a:cxnLst/>
              <a:rect l="l" t="t" r="r" b="b"/>
              <a:pathLst>
                <a:path w="1313" h="743" extrusionOk="0">
                  <a:moveTo>
                    <a:pt x="714" y="1"/>
                  </a:moveTo>
                  <a:cubicBezTo>
                    <a:pt x="457" y="143"/>
                    <a:pt x="229" y="286"/>
                    <a:pt x="0" y="400"/>
                  </a:cubicBezTo>
                  <a:cubicBezTo>
                    <a:pt x="86" y="686"/>
                    <a:pt x="514" y="743"/>
                    <a:pt x="742" y="743"/>
                  </a:cubicBezTo>
                  <a:cubicBezTo>
                    <a:pt x="942" y="743"/>
                    <a:pt x="1313" y="657"/>
                    <a:pt x="1227" y="372"/>
                  </a:cubicBezTo>
                  <a:cubicBezTo>
                    <a:pt x="1170" y="143"/>
                    <a:pt x="885" y="29"/>
                    <a:pt x="71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34"/>
            <p:cNvSpPr/>
            <p:nvPr/>
          </p:nvSpPr>
          <p:spPr>
            <a:xfrm>
              <a:off x="477375" y="920525"/>
              <a:ext cx="44425" cy="24325"/>
            </a:xfrm>
            <a:custGeom>
              <a:avLst/>
              <a:gdLst/>
              <a:ahLst/>
              <a:cxnLst/>
              <a:rect l="l" t="t" r="r" b="b"/>
              <a:pathLst>
                <a:path w="1777" h="973" extrusionOk="0">
                  <a:moveTo>
                    <a:pt x="813" y="1"/>
                  </a:moveTo>
                  <a:cubicBezTo>
                    <a:pt x="663" y="1"/>
                    <a:pt x="526" y="23"/>
                    <a:pt x="429" y="63"/>
                  </a:cubicBezTo>
                  <a:cubicBezTo>
                    <a:pt x="1" y="206"/>
                    <a:pt x="86" y="662"/>
                    <a:pt x="457" y="833"/>
                  </a:cubicBezTo>
                  <a:cubicBezTo>
                    <a:pt x="486" y="833"/>
                    <a:pt x="486" y="833"/>
                    <a:pt x="514" y="862"/>
                  </a:cubicBezTo>
                  <a:cubicBezTo>
                    <a:pt x="652" y="912"/>
                    <a:pt x="921" y="973"/>
                    <a:pt x="1170" y="973"/>
                  </a:cubicBezTo>
                  <a:cubicBezTo>
                    <a:pt x="1489" y="973"/>
                    <a:pt x="1777" y="872"/>
                    <a:pt x="1713" y="519"/>
                  </a:cubicBezTo>
                  <a:lnTo>
                    <a:pt x="1713" y="491"/>
                  </a:lnTo>
                  <a:cubicBezTo>
                    <a:pt x="1651" y="143"/>
                    <a:pt x="1193" y="1"/>
                    <a:pt x="81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34"/>
            <p:cNvSpPr/>
            <p:nvPr/>
          </p:nvSpPr>
          <p:spPr>
            <a:xfrm>
              <a:off x="495225" y="1011325"/>
              <a:ext cx="25700" cy="16875"/>
            </a:xfrm>
            <a:custGeom>
              <a:avLst/>
              <a:gdLst/>
              <a:ahLst/>
              <a:cxnLst/>
              <a:rect l="l" t="t" r="r" b="b"/>
              <a:pathLst>
                <a:path w="1028" h="675" extrusionOk="0">
                  <a:moveTo>
                    <a:pt x="313" y="1"/>
                  </a:moveTo>
                  <a:cubicBezTo>
                    <a:pt x="167" y="1"/>
                    <a:pt x="30" y="49"/>
                    <a:pt x="0" y="197"/>
                  </a:cubicBezTo>
                  <a:cubicBezTo>
                    <a:pt x="0" y="226"/>
                    <a:pt x="0" y="283"/>
                    <a:pt x="0" y="368"/>
                  </a:cubicBezTo>
                  <a:cubicBezTo>
                    <a:pt x="17" y="558"/>
                    <a:pt x="294" y="674"/>
                    <a:pt x="549" y="674"/>
                  </a:cubicBezTo>
                  <a:cubicBezTo>
                    <a:pt x="716" y="674"/>
                    <a:pt x="874" y="624"/>
                    <a:pt x="942" y="511"/>
                  </a:cubicBezTo>
                  <a:cubicBezTo>
                    <a:pt x="942" y="511"/>
                    <a:pt x="942" y="511"/>
                    <a:pt x="942" y="482"/>
                  </a:cubicBezTo>
                  <a:cubicBezTo>
                    <a:pt x="1027" y="340"/>
                    <a:pt x="913" y="197"/>
                    <a:pt x="771" y="112"/>
                  </a:cubicBezTo>
                  <a:cubicBezTo>
                    <a:pt x="742" y="112"/>
                    <a:pt x="713" y="83"/>
                    <a:pt x="656" y="83"/>
                  </a:cubicBezTo>
                  <a:cubicBezTo>
                    <a:pt x="588" y="42"/>
                    <a:pt x="447" y="1"/>
                    <a:pt x="31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34"/>
            <p:cNvSpPr/>
            <p:nvPr/>
          </p:nvSpPr>
          <p:spPr>
            <a:xfrm>
              <a:off x="373950" y="1071325"/>
              <a:ext cx="35700" cy="18975"/>
            </a:xfrm>
            <a:custGeom>
              <a:avLst/>
              <a:gdLst/>
              <a:ahLst/>
              <a:cxnLst/>
              <a:rect l="l" t="t" r="r" b="b"/>
              <a:pathLst>
                <a:path w="1428" h="759" extrusionOk="0">
                  <a:moveTo>
                    <a:pt x="602" y="0"/>
                  </a:moveTo>
                  <a:cubicBezTo>
                    <a:pt x="464" y="0"/>
                    <a:pt x="332" y="31"/>
                    <a:pt x="229" y="108"/>
                  </a:cubicBezTo>
                  <a:cubicBezTo>
                    <a:pt x="1" y="279"/>
                    <a:pt x="172" y="536"/>
                    <a:pt x="372" y="650"/>
                  </a:cubicBezTo>
                  <a:cubicBezTo>
                    <a:pt x="497" y="713"/>
                    <a:pt x="665" y="758"/>
                    <a:pt x="829" y="758"/>
                  </a:cubicBezTo>
                  <a:cubicBezTo>
                    <a:pt x="964" y="758"/>
                    <a:pt x="1096" y="728"/>
                    <a:pt x="1199" y="650"/>
                  </a:cubicBezTo>
                  <a:cubicBezTo>
                    <a:pt x="1427" y="479"/>
                    <a:pt x="1256" y="222"/>
                    <a:pt x="1085" y="108"/>
                  </a:cubicBezTo>
                  <a:cubicBezTo>
                    <a:pt x="944" y="46"/>
                    <a:pt x="769" y="0"/>
                    <a:pt x="60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34"/>
            <p:cNvSpPr/>
            <p:nvPr/>
          </p:nvSpPr>
          <p:spPr>
            <a:xfrm>
              <a:off x="329725" y="926375"/>
              <a:ext cx="41400" cy="22400"/>
            </a:xfrm>
            <a:custGeom>
              <a:avLst/>
              <a:gdLst/>
              <a:ahLst/>
              <a:cxnLst/>
              <a:rect l="l" t="t" r="r" b="b"/>
              <a:pathLst>
                <a:path w="1656" h="896" extrusionOk="0">
                  <a:moveTo>
                    <a:pt x="771" y="0"/>
                  </a:moveTo>
                  <a:cubicBezTo>
                    <a:pt x="486" y="0"/>
                    <a:pt x="1" y="171"/>
                    <a:pt x="257" y="514"/>
                  </a:cubicBezTo>
                  <a:cubicBezTo>
                    <a:pt x="372" y="713"/>
                    <a:pt x="600" y="828"/>
                    <a:pt x="800" y="885"/>
                  </a:cubicBezTo>
                  <a:cubicBezTo>
                    <a:pt x="823" y="892"/>
                    <a:pt x="845" y="896"/>
                    <a:pt x="868" y="896"/>
                  </a:cubicBezTo>
                  <a:cubicBezTo>
                    <a:pt x="931" y="896"/>
                    <a:pt x="994" y="869"/>
                    <a:pt x="1056" y="828"/>
                  </a:cubicBezTo>
                  <a:cubicBezTo>
                    <a:pt x="1313" y="799"/>
                    <a:pt x="1656" y="713"/>
                    <a:pt x="1570" y="428"/>
                  </a:cubicBezTo>
                  <a:cubicBezTo>
                    <a:pt x="1484" y="114"/>
                    <a:pt x="1028" y="0"/>
                    <a:pt x="77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34"/>
            <p:cNvSpPr/>
            <p:nvPr/>
          </p:nvSpPr>
          <p:spPr>
            <a:xfrm>
              <a:off x="366150" y="826600"/>
              <a:ext cx="36400" cy="23900"/>
            </a:xfrm>
            <a:custGeom>
              <a:avLst/>
              <a:gdLst/>
              <a:ahLst/>
              <a:cxnLst/>
              <a:rect l="l" t="t" r="r" b="b"/>
              <a:pathLst>
                <a:path w="1456" h="956" extrusionOk="0">
                  <a:moveTo>
                    <a:pt x="619" y="0"/>
                  </a:moveTo>
                  <a:cubicBezTo>
                    <a:pt x="290" y="0"/>
                    <a:pt x="1" y="140"/>
                    <a:pt x="170" y="453"/>
                  </a:cubicBezTo>
                  <a:cubicBezTo>
                    <a:pt x="199" y="510"/>
                    <a:pt x="256" y="653"/>
                    <a:pt x="256" y="738"/>
                  </a:cubicBezTo>
                  <a:cubicBezTo>
                    <a:pt x="272" y="883"/>
                    <a:pt x="450" y="955"/>
                    <a:pt x="624" y="955"/>
                  </a:cubicBezTo>
                  <a:cubicBezTo>
                    <a:pt x="759" y="955"/>
                    <a:pt x="890" y="911"/>
                    <a:pt x="940" y="824"/>
                  </a:cubicBezTo>
                  <a:cubicBezTo>
                    <a:pt x="1026" y="710"/>
                    <a:pt x="1197" y="681"/>
                    <a:pt x="1254" y="539"/>
                  </a:cubicBezTo>
                  <a:cubicBezTo>
                    <a:pt x="1456" y="198"/>
                    <a:pt x="1009" y="0"/>
                    <a:pt x="61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34"/>
            <p:cNvSpPr/>
            <p:nvPr/>
          </p:nvSpPr>
          <p:spPr>
            <a:xfrm>
              <a:off x="270250" y="981375"/>
              <a:ext cx="36675" cy="17375"/>
            </a:xfrm>
            <a:custGeom>
              <a:avLst/>
              <a:gdLst/>
              <a:ahLst/>
              <a:cxnLst/>
              <a:rect l="l" t="t" r="r" b="b"/>
              <a:pathLst>
                <a:path w="1467" h="695" extrusionOk="0">
                  <a:moveTo>
                    <a:pt x="806" y="0"/>
                  </a:moveTo>
                  <a:cubicBezTo>
                    <a:pt x="675" y="0"/>
                    <a:pt x="545" y="30"/>
                    <a:pt x="440" y="83"/>
                  </a:cubicBezTo>
                  <a:cubicBezTo>
                    <a:pt x="0" y="314"/>
                    <a:pt x="478" y="695"/>
                    <a:pt x="873" y="695"/>
                  </a:cubicBezTo>
                  <a:cubicBezTo>
                    <a:pt x="966" y="695"/>
                    <a:pt x="1054" y="674"/>
                    <a:pt x="1124" y="625"/>
                  </a:cubicBezTo>
                  <a:cubicBezTo>
                    <a:pt x="1181" y="625"/>
                    <a:pt x="1210" y="625"/>
                    <a:pt x="1238" y="596"/>
                  </a:cubicBezTo>
                  <a:cubicBezTo>
                    <a:pt x="1410" y="539"/>
                    <a:pt x="1467" y="425"/>
                    <a:pt x="1381" y="282"/>
                  </a:cubicBezTo>
                  <a:cubicBezTo>
                    <a:pt x="1255" y="85"/>
                    <a:pt x="1028" y="0"/>
                    <a:pt x="80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34"/>
            <p:cNvSpPr/>
            <p:nvPr/>
          </p:nvSpPr>
          <p:spPr>
            <a:xfrm>
              <a:off x="377525" y="1146500"/>
              <a:ext cx="32125" cy="16550"/>
            </a:xfrm>
            <a:custGeom>
              <a:avLst/>
              <a:gdLst/>
              <a:ahLst/>
              <a:cxnLst/>
              <a:rect l="l" t="t" r="r" b="b"/>
              <a:pathLst>
                <a:path w="1285" h="662" extrusionOk="0">
                  <a:moveTo>
                    <a:pt x="549" y="1"/>
                  </a:moveTo>
                  <a:cubicBezTo>
                    <a:pt x="421" y="1"/>
                    <a:pt x="294" y="30"/>
                    <a:pt x="200" y="97"/>
                  </a:cubicBezTo>
                  <a:cubicBezTo>
                    <a:pt x="0" y="240"/>
                    <a:pt x="143" y="468"/>
                    <a:pt x="314" y="554"/>
                  </a:cubicBezTo>
                  <a:cubicBezTo>
                    <a:pt x="439" y="616"/>
                    <a:pt x="590" y="662"/>
                    <a:pt x="739" y="662"/>
                  </a:cubicBezTo>
                  <a:cubicBezTo>
                    <a:pt x="861" y="662"/>
                    <a:pt x="982" y="631"/>
                    <a:pt x="1085" y="554"/>
                  </a:cubicBezTo>
                  <a:cubicBezTo>
                    <a:pt x="1284" y="411"/>
                    <a:pt x="1113" y="183"/>
                    <a:pt x="942" y="97"/>
                  </a:cubicBezTo>
                  <a:cubicBezTo>
                    <a:pt x="837" y="37"/>
                    <a:pt x="692" y="1"/>
                    <a:pt x="54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34"/>
            <p:cNvSpPr/>
            <p:nvPr/>
          </p:nvSpPr>
          <p:spPr>
            <a:xfrm>
              <a:off x="262675" y="1136075"/>
              <a:ext cx="30000" cy="20350"/>
            </a:xfrm>
            <a:custGeom>
              <a:avLst/>
              <a:gdLst/>
              <a:ahLst/>
              <a:cxnLst/>
              <a:rect l="l" t="t" r="r" b="b"/>
              <a:pathLst>
                <a:path w="1200" h="814" extrusionOk="0">
                  <a:moveTo>
                    <a:pt x="315" y="1"/>
                  </a:moveTo>
                  <a:cubicBezTo>
                    <a:pt x="200" y="1"/>
                    <a:pt x="115" y="1"/>
                    <a:pt x="1" y="29"/>
                  </a:cubicBezTo>
                  <a:cubicBezTo>
                    <a:pt x="1" y="229"/>
                    <a:pt x="1" y="429"/>
                    <a:pt x="1" y="628"/>
                  </a:cubicBezTo>
                  <a:cubicBezTo>
                    <a:pt x="172" y="731"/>
                    <a:pt x="364" y="813"/>
                    <a:pt x="564" y="813"/>
                  </a:cubicBezTo>
                  <a:cubicBezTo>
                    <a:pt x="697" y="813"/>
                    <a:pt x="834" y="777"/>
                    <a:pt x="971" y="685"/>
                  </a:cubicBezTo>
                  <a:cubicBezTo>
                    <a:pt x="1199" y="514"/>
                    <a:pt x="1028" y="229"/>
                    <a:pt x="800" y="115"/>
                  </a:cubicBezTo>
                  <a:cubicBezTo>
                    <a:pt x="657" y="29"/>
                    <a:pt x="486" y="1"/>
                    <a:pt x="31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34"/>
            <p:cNvSpPr/>
            <p:nvPr/>
          </p:nvSpPr>
          <p:spPr>
            <a:xfrm>
              <a:off x="547300" y="882675"/>
              <a:ext cx="19275" cy="11625"/>
            </a:xfrm>
            <a:custGeom>
              <a:avLst/>
              <a:gdLst/>
              <a:ahLst/>
              <a:cxnLst/>
              <a:rect l="l" t="t" r="r" b="b"/>
              <a:pathLst>
                <a:path w="771" h="465" extrusionOk="0">
                  <a:moveTo>
                    <a:pt x="339" y="1"/>
                  </a:moveTo>
                  <a:cubicBezTo>
                    <a:pt x="308" y="1"/>
                    <a:pt x="279" y="3"/>
                    <a:pt x="257" y="8"/>
                  </a:cubicBezTo>
                  <a:cubicBezTo>
                    <a:pt x="57" y="36"/>
                    <a:pt x="0" y="236"/>
                    <a:pt x="200" y="350"/>
                  </a:cubicBezTo>
                  <a:cubicBezTo>
                    <a:pt x="228" y="350"/>
                    <a:pt x="257" y="350"/>
                    <a:pt x="285" y="379"/>
                  </a:cubicBezTo>
                  <a:cubicBezTo>
                    <a:pt x="328" y="421"/>
                    <a:pt x="457" y="464"/>
                    <a:pt x="567" y="464"/>
                  </a:cubicBezTo>
                  <a:cubicBezTo>
                    <a:pt x="678" y="464"/>
                    <a:pt x="770" y="421"/>
                    <a:pt x="742" y="293"/>
                  </a:cubicBezTo>
                  <a:cubicBezTo>
                    <a:pt x="742" y="293"/>
                    <a:pt x="742" y="264"/>
                    <a:pt x="742" y="236"/>
                  </a:cubicBezTo>
                  <a:cubicBezTo>
                    <a:pt x="766" y="68"/>
                    <a:pt x="507" y="1"/>
                    <a:pt x="33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34"/>
            <p:cNvSpPr/>
            <p:nvPr/>
          </p:nvSpPr>
          <p:spPr>
            <a:xfrm>
              <a:off x="498775" y="697125"/>
              <a:ext cx="27150" cy="15375"/>
            </a:xfrm>
            <a:custGeom>
              <a:avLst/>
              <a:gdLst/>
              <a:ahLst/>
              <a:cxnLst/>
              <a:rect l="l" t="t" r="r" b="b"/>
              <a:pathLst>
                <a:path w="1086" h="615" extrusionOk="0">
                  <a:moveTo>
                    <a:pt x="474" y="0"/>
                  </a:moveTo>
                  <a:cubicBezTo>
                    <a:pt x="375" y="0"/>
                    <a:pt x="279" y="21"/>
                    <a:pt x="201" y="68"/>
                  </a:cubicBezTo>
                  <a:cubicBezTo>
                    <a:pt x="115" y="125"/>
                    <a:pt x="86" y="182"/>
                    <a:pt x="58" y="240"/>
                  </a:cubicBezTo>
                  <a:cubicBezTo>
                    <a:pt x="1" y="439"/>
                    <a:pt x="343" y="553"/>
                    <a:pt x="457" y="582"/>
                  </a:cubicBezTo>
                  <a:cubicBezTo>
                    <a:pt x="486" y="582"/>
                    <a:pt x="514" y="582"/>
                    <a:pt x="543" y="610"/>
                  </a:cubicBezTo>
                  <a:cubicBezTo>
                    <a:pt x="561" y="613"/>
                    <a:pt x="579" y="615"/>
                    <a:pt x="596" y="615"/>
                  </a:cubicBezTo>
                  <a:cubicBezTo>
                    <a:pt x="744" y="615"/>
                    <a:pt x="866" y="513"/>
                    <a:pt x="942" y="411"/>
                  </a:cubicBezTo>
                  <a:cubicBezTo>
                    <a:pt x="1085" y="240"/>
                    <a:pt x="828" y="68"/>
                    <a:pt x="714" y="40"/>
                  </a:cubicBezTo>
                  <a:cubicBezTo>
                    <a:pt x="637" y="14"/>
                    <a:pt x="554" y="0"/>
                    <a:pt x="47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34"/>
            <p:cNvSpPr/>
            <p:nvPr/>
          </p:nvSpPr>
          <p:spPr>
            <a:xfrm>
              <a:off x="438150" y="856450"/>
              <a:ext cx="48550" cy="19300"/>
            </a:xfrm>
            <a:custGeom>
              <a:avLst/>
              <a:gdLst/>
              <a:ahLst/>
              <a:cxnLst/>
              <a:rect l="l" t="t" r="r" b="b"/>
              <a:pathLst>
                <a:path w="1942" h="772" extrusionOk="0">
                  <a:moveTo>
                    <a:pt x="776" y="1"/>
                  </a:moveTo>
                  <a:cubicBezTo>
                    <a:pt x="642" y="1"/>
                    <a:pt x="518" y="27"/>
                    <a:pt x="429" y="87"/>
                  </a:cubicBezTo>
                  <a:cubicBezTo>
                    <a:pt x="0" y="402"/>
                    <a:pt x="677" y="771"/>
                    <a:pt x="1177" y="771"/>
                  </a:cubicBezTo>
                  <a:cubicBezTo>
                    <a:pt x="1309" y="771"/>
                    <a:pt x="1429" y="746"/>
                    <a:pt x="1513" y="686"/>
                  </a:cubicBezTo>
                  <a:cubicBezTo>
                    <a:pt x="1941" y="370"/>
                    <a:pt x="1282" y="1"/>
                    <a:pt x="77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34"/>
            <p:cNvSpPr/>
            <p:nvPr/>
          </p:nvSpPr>
          <p:spPr>
            <a:xfrm>
              <a:off x="436025" y="910550"/>
              <a:ext cx="20975" cy="10600"/>
            </a:xfrm>
            <a:custGeom>
              <a:avLst/>
              <a:gdLst/>
              <a:ahLst/>
              <a:cxnLst/>
              <a:rect l="l" t="t" r="r" b="b"/>
              <a:pathLst>
                <a:path w="839" h="424" extrusionOk="0">
                  <a:moveTo>
                    <a:pt x="341" y="0"/>
                  </a:moveTo>
                  <a:cubicBezTo>
                    <a:pt x="319" y="0"/>
                    <a:pt x="299" y="2"/>
                    <a:pt x="285" y="5"/>
                  </a:cubicBezTo>
                  <a:cubicBezTo>
                    <a:pt x="0" y="34"/>
                    <a:pt x="86" y="291"/>
                    <a:pt x="285" y="348"/>
                  </a:cubicBezTo>
                  <a:lnTo>
                    <a:pt x="371" y="376"/>
                  </a:lnTo>
                  <a:cubicBezTo>
                    <a:pt x="384" y="403"/>
                    <a:pt x="465" y="423"/>
                    <a:pt x="542" y="423"/>
                  </a:cubicBezTo>
                  <a:cubicBezTo>
                    <a:pt x="631" y="423"/>
                    <a:pt x="715" y="396"/>
                    <a:pt x="685" y="319"/>
                  </a:cubicBezTo>
                  <a:lnTo>
                    <a:pt x="713" y="291"/>
                  </a:lnTo>
                  <a:cubicBezTo>
                    <a:pt x="838" y="91"/>
                    <a:pt x="503" y="0"/>
                    <a:pt x="34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34"/>
            <p:cNvSpPr/>
            <p:nvPr/>
          </p:nvSpPr>
          <p:spPr>
            <a:xfrm>
              <a:off x="857575" y="562050"/>
              <a:ext cx="28550" cy="17100"/>
            </a:xfrm>
            <a:custGeom>
              <a:avLst/>
              <a:gdLst/>
              <a:ahLst/>
              <a:cxnLst/>
              <a:rect l="l" t="t" r="r" b="b"/>
              <a:pathLst>
                <a:path w="1142" h="684" extrusionOk="0">
                  <a:moveTo>
                    <a:pt x="561" y="1"/>
                  </a:moveTo>
                  <a:cubicBezTo>
                    <a:pt x="504" y="1"/>
                    <a:pt x="448" y="8"/>
                    <a:pt x="400" y="22"/>
                  </a:cubicBezTo>
                  <a:cubicBezTo>
                    <a:pt x="229" y="50"/>
                    <a:pt x="1" y="193"/>
                    <a:pt x="143" y="393"/>
                  </a:cubicBezTo>
                  <a:cubicBezTo>
                    <a:pt x="286" y="564"/>
                    <a:pt x="457" y="621"/>
                    <a:pt x="685" y="678"/>
                  </a:cubicBezTo>
                  <a:cubicBezTo>
                    <a:pt x="708" y="682"/>
                    <a:pt x="729" y="683"/>
                    <a:pt x="750" y="683"/>
                  </a:cubicBezTo>
                  <a:cubicBezTo>
                    <a:pt x="887" y="683"/>
                    <a:pt x="986" y="606"/>
                    <a:pt x="1085" y="507"/>
                  </a:cubicBezTo>
                  <a:cubicBezTo>
                    <a:pt x="1142" y="450"/>
                    <a:pt x="1113" y="336"/>
                    <a:pt x="1056" y="279"/>
                  </a:cubicBezTo>
                  <a:cubicBezTo>
                    <a:pt x="1056" y="250"/>
                    <a:pt x="1056" y="250"/>
                    <a:pt x="1028" y="221"/>
                  </a:cubicBezTo>
                  <a:cubicBezTo>
                    <a:pt x="941" y="70"/>
                    <a:pt x="740" y="1"/>
                    <a:pt x="56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34"/>
            <p:cNvSpPr/>
            <p:nvPr/>
          </p:nvSpPr>
          <p:spPr>
            <a:xfrm>
              <a:off x="819775" y="379975"/>
              <a:ext cx="28550" cy="17750"/>
            </a:xfrm>
            <a:custGeom>
              <a:avLst/>
              <a:gdLst/>
              <a:ahLst/>
              <a:cxnLst/>
              <a:rect l="l" t="t" r="r" b="b"/>
              <a:pathLst>
                <a:path w="1142" h="710" extrusionOk="0">
                  <a:moveTo>
                    <a:pt x="457" y="1"/>
                  </a:moveTo>
                  <a:cubicBezTo>
                    <a:pt x="314" y="1"/>
                    <a:pt x="29" y="58"/>
                    <a:pt x="0" y="257"/>
                  </a:cubicBezTo>
                  <a:cubicBezTo>
                    <a:pt x="0" y="286"/>
                    <a:pt x="0" y="343"/>
                    <a:pt x="29" y="400"/>
                  </a:cubicBezTo>
                  <a:cubicBezTo>
                    <a:pt x="65" y="618"/>
                    <a:pt x="322" y="709"/>
                    <a:pt x="570" y="709"/>
                  </a:cubicBezTo>
                  <a:cubicBezTo>
                    <a:pt x="711" y="709"/>
                    <a:pt x="849" y="680"/>
                    <a:pt x="942" y="628"/>
                  </a:cubicBezTo>
                  <a:lnTo>
                    <a:pt x="913" y="628"/>
                  </a:lnTo>
                  <a:cubicBezTo>
                    <a:pt x="1027" y="600"/>
                    <a:pt x="1142" y="457"/>
                    <a:pt x="1113" y="343"/>
                  </a:cubicBezTo>
                  <a:cubicBezTo>
                    <a:pt x="1113" y="314"/>
                    <a:pt x="1085" y="314"/>
                    <a:pt x="1085" y="286"/>
                  </a:cubicBezTo>
                  <a:cubicBezTo>
                    <a:pt x="999" y="86"/>
                    <a:pt x="742" y="1"/>
                    <a:pt x="54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34"/>
            <p:cNvSpPr/>
            <p:nvPr/>
          </p:nvSpPr>
          <p:spPr>
            <a:xfrm>
              <a:off x="914650" y="359825"/>
              <a:ext cx="30150" cy="17075"/>
            </a:xfrm>
            <a:custGeom>
              <a:avLst/>
              <a:gdLst/>
              <a:ahLst/>
              <a:cxnLst/>
              <a:rect l="l" t="t" r="r" b="b"/>
              <a:pathLst>
                <a:path w="1206" h="683" extrusionOk="0">
                  <a:moveTo>
                    <a:pt x="455" y="1"/>
                  </a:moveTo>
                  <a:cubicBezTo>
                    <a:pt x="417" y="1"/>
                    <a:pt x="380" y="3"/>
                    <a:pt x="342" y="8"/>
                  </a:cubicBezTo>
                  <a:cubicBezTo>
                    <a:pt x="143" y="36"/>
                    <a:pt x="0" y="179"/>
                    <a:pt x="114" y="379"/>
                  </a:cubicBezTo>
                  <a:cubicBezTo>
                    <a:pt x="143" y="436"/>
                    <a:pt x="200" y="493"/>
                    <a:pt x="257" y="550"/>
                  </a:cubicBezTo>
                  <a:cubicBezTo>
                    <a:pt x="322" y="628"/>
                    <a:pt x="545" y="683"/>
                    <a:pt x="749" y="683"/>
                  </a:cubicBezTo>
                  <a:cubicBezTo>
                    <a:pt x="990" y="683"/>
                    <a:pt x="1205" y="608"/>
                    <a:pt x="1113" y="407"/>
                  </a:cubicBezTo>
                  <a:cubicBezTo>
                    <a:pt x="1056" y="321"/>
                    <a:pt x="1027" y="264"/>
                    <a:pt x="999" y="207"/>
                  </a:cubicBezTo>
                  <a:cubicBezTo>
                    <a:pt x="855" y="64"/>
                    <a:pt x="652" y="1"/>
                    <a:pt x="45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34"/>
            <p:cNvSpPr/>
            <p:nvPr/>
          </p:nvSpPr>
          <p:spPr>
            <a:xfrm>
              <a:off x="850625" y="408850"/>
              <a:ext cx="48725" cy="19325"/>
            </a:xfrm>
            <a:custGeom>
              <a:avLst/>
              <a:gdLst/>
              <a:ahLst/>
              <a:cxnLst/>
              <a:rect l="l" t="t" r="r" b="b"/>
              <a:pathLst>
                <a:path w="1949" h="773" extrusionOk="0">
                  <a:moveTo>
                    <a:pt x="800" y="0"/>
                  </a:moveTo>
                  <a:cubicBezTo>
                    <a:pt x="653" y="0"/>
                    <a:pt x="517" y="31"/>
                    <a:pt x="421" y="101"/>
                  </a:cubicBezTo>
                  <a:cubicBezTo>
                    <a:pt x="1" y="411"/>
                    <a:pt x="645" y="772"/>
                    <a:pt x="1141" y="772"/>
                  </a:cubicBezTo>
                  <a:cubicBezTo>
                    <a:pt x="1285" y="772"/>
                    <a:pt x="1416" y="742"/>
                    <a:pt x="1505" y="672"/>
                  </a:cubicBezTo>
                  <a:cubicBezTo>
                    <a:pt x="1948" y="362"/>
                    <a:pt x="1309" y="0"/>
                    <a:pt x="80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34"/>
            <p:cNvSpPr/>
            <p:nvPr/>
          </p:nvSpPr>
          <p:spPr>
            <a:xfrm>
              <a:off x="745575" y="419200"/>
              <a:ext cx="34275" cy="20125"/>
            </a:xfrm>
            <a:custGeom>
              <a:avLst/>
              <a:gdLst/>
              <a:ahLst/>
              <a:cxnLst/>
              <a:rect l="l" t="t" r="r" b="b"/>
              <a:pathLst>
                <a:path w="1371" h="805" extrusionOk="0">
                  <a:moveTo>
                    <a:pt x="714" y="1"/>
                  </a:moveTo>
                  <a:cubicBezTo>
                    <a:pt x="457" y="29"/>
                    <a:pt x="286" y="58"/>
                    <a:pt x="144" y="258"/>
                  </a:cubicBezTo>
                  <a:cubicBezTo>
                    <a:pt x="1" y="429"/>
                    <a:pt x="201" y="628"/>
                    <a:pt x="343" y="686"/>
                  </a:cubicBezTo>
                  <a:cubicBezTo>
                    <a:pt x="467" y="756"/>
                    <a:pt x="623" y="805"/>
                    <a:pt x="778" y="805"/>
                  </a:cubicBezTo>
                  <a:cubicBezTo>
                    <a:pt x="874" y="805"/>
                    <a:pt x="969" y="786"/>
                    <a:pt x="1057" y="743"/>
                  </a:cubicBezTo>
                  <a:cubicBezTo>
                    <a:pt x="1085" y="743"/>
                    <a:pt x="1114" y="714"/>
                    <a:pt x="1142" y="714"/>
                  </a:cubicBezTo>
                  <a:cubicBezTo>
                    <a:pt x="1313" y="628"/>
                    <a:pt x="1371" y="543"/>
                    <a:pt x="1342" y="372"/>
                  </a:cubicBezTo>
                  <a:cubicBezTo>
                    <a:pt x="1342" y="372"/>
                    <a:pt x="1342" y="372"/>
                    <a:pt x="1342" y="343"/>
                  </a:cubicBezTo>
                  <a:cubicBezTo>
                    <a:pt x="1342" y="115"/>
                    <a:pt x="885" y="1"/>
                    <a:pt x="71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34"/>
            <p:cNvSpPr/>
            <p:nvPr/>
          </p:nvSpPr>
          <p:spPr>
            <a:xfrm>
              <a:off x="811625" y="306900"/>
              <a:ext cx="28850" cy="16025"/>
            </a:xfrm>
            <a:custGeom>
              <a:avLst/>
              <a:gdLst/>
              <a:ahLst/>
              <a:cxnLst/>
              <a:rect l="l" t="t" r="r" b="b"/>
              <a:pathLst>
                <a:path w="1154" h="641" extrusionOk="0">
                  <a:moveTo>
                    <a:pt x="469" y="1"/>
                  </a:moveTo>
                  <a:cubicBezTo>
                    <a:pt x="242" y="1"/>
                    <a:pt x="1" y="87"/>
                    <a:pt x="41" y="327"/>
                  </a:cubicBezTo>
                  <a:cubicBezTo>
                    <a:pt x="41" y="356"/>
                    <a:pt x="41" y="384"/>
                    <a:pt x="41" y="413"/>
                  </a:cubicBezTo>
                  <a:cubicBezTo>
                    <a:pt x="70" y="584"/>
                    <a:pt x="355" y="641"/>
                    <a:pt x="469" y="641"/>
                  </a:cubicBezTo>
                  <a:cubicBezTo>
                    <a:pt x="954" y="641"/>
                    <a:pt x="1154" y="356"/>
                    <a:pt x="926" y="156"/>
                  </a:cubicBezTo>
                  <a:cubicBezTo>
                    <a:pt x="868" y="99"/>
                    <a:pt x="783" y="70"/>
                    <a:pt x="726" y="42"/>
                  </a:cubicBezTo>
                  <a:cubicBezTo>
                    <a:pt x="658" y="16"/>
                    <a:pt x="565" y="1"/>
                    <a:pt x="46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34"/>
            <p:cNvSpPr/>
            <p:nvPr/>
          </p:nvSpPr>
          <p:spPr>
            <a:xfrm>
              <a:off x="910350" y="273450"/>
              <a:ext cx="37850" cy="18625"/>
            </a:xfrm>
            <a:custGeom>
              <a:avLst/>
              <a:gdLst/>
              <a:ahLst/>
              <a:cxnLst/>
              <a:rect l="l" t="t" r="r" b="b"/>
              <a:pathLst>
                <a:path w="1514" h="745" extrusionOk="0">
                  <a:moveTo>
                    <a:pt x="774" y="1"/>
                  </a:moveTo>
                  <a:cubicBezTo>
                    <a:pt x="595" y="1"/>
                    <a:pt x="409" y="49"/>
                    <a:pt x="258" y="124"/>
                  </a:cubicBezTo>
                  <a:cubicBezTo>
                    <a:pt x="1" y="267"/>
                    <a:pt x="229" y="552"/>
                    <a:pt x="400" y="638"/>
                  </a:cubicBezTo>
                  <a:cubicBezTo>
                    <a:pt x="521" y="707"/>
                    <a:pt x="663" y="745"/>
                    <a:pt x="807" y="745"/>
                  </a:cubicBezTo>
                  <a:cubicBezTo>
                    <a:pt x="901" y="745"/>
                    <a:pt x="995" y="729"/>
                    <a:pt x="1085" y="695"/>
                  </a:cubicBezTo>
                  <a:cubicBezTo>
                    <a:pt x="1171" y="666"/>
                    <a:pt x="1171" y="666"/>
                    <a:pt x="1114" y="666"/>
                  </a:cubicBezTo>
                  <a:cubicBezTo>
                    <a:pt x="1285" y="638"/>
                    <a:pt x="1513" y="495"/>
                    <a:pt x="1342" y="267"/>
                  </a:cubicBezTo>
                  <a:cubicBezTo>
                    <a:pt x="1215" y="76"/>
                    <a:pt x="999" y="1"/>
                    <a:pt x="77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34"/>
            <p:cNvSpPr/>
            <p:nvPr/>
          </p:nvSpPr>
          <p:spPr>
            <a:xfrm>
              <a:off x="1012375" y="238475"/>
              <a:ext cx="37000" cy="15800"/>
            </a:xfrm>
            <a:custGeom>
              <a:avLst/>
              <a:gdLst/>
              <a:ahLst/>
              <a:cxnLst/>
              <a:rect l="l" t="t" r="r" b="b"/>
              <a:pathLst>
                <a:path w="1480" h="632" extrusionOk="0">
                  <a:moveTo>
                    <a:pt x="609" y="0"/>
                  </a:moveTo>
                  <a:cubicBezTo>
                    <a:pt x="569" y="0"/>
                    <a:pt x="536" y="4"/>
                    <a:pt x="514" y="11"/>
                  </a:cubicBezTo>
                  <a:cubicBezTo>
                    <a:pt x="457" y="68"/>
                    <a:pt x="371" y="97"/>
                    <a:pt x="314" y="125"/>
                  </a:cubicBezTo>
                  <a:cubicBezTo>
                    <a:pt x="0" y="325"/>
                    <a:pt x="485" y="582"/>
                    <a:pt x="656" y="610"/>
                  </a:cubicBezTo>
                  <a:cubicBezTo>
                    <a:pt x="712" y="624"/>
                    <a:pt x="765" y="631"/>
                    <a:pt x="817" y="631"/>
                  </a:cubicBezTo>
                  <a:cubicBezTo>
                    <a:pt x="980" y="631"/>
                    <a:pt x="1126" y="562"/>
                    <a:pt x="1255" y="411"/>
                  </a:cubicBezTo>
                  <a:cubicBezTo>
                    <a:pt x="1479" y="162"/>
                    <a:pt x="880" y="0"/>
                    <a:pt x="60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34"/>
            <p:cNvSpPr/>
            <p:nvPr/>
          </p:nvSpPr>
          <p:spPr>
            <a:xfrm>
              <a:off x="799475" y="457150"/>
              <a:ext cx="29925" cy="11875"/>
            </a:xfrm>
            <a:custGeom>
              <a:avLst/>
              <a:gdLst/>
              <a:ahLst/>
              <a:cxnLst/>
              <a:rect l="l" t="t" r="r" b="b"/>
              <a:pathLst>
                <a:path w="1197" h="475" extrusionOk="0">
                  <a:moveTo>
                    <a:pt x="483" y="0"/>
                  </a:moveTo>
                  <a:cubicBezTo>
                    <a:pt x="400" y="0"/>
                    <a:pt x="324" y="16"/>
                    <a:pt x="270" y="52"/>
                  </a:cubicBezTo>
                  <a:cubicBezTo>
                    <a:pt x="0" y="255"/>
                    <a:pt x="405" y="475"/>
                    <a:pt x="714" y="475"/>
                  </a:cubicBezTo>
                  <a:cubicBezTo>
                    <a:pt x="796" y="475"/>
                    <a:pt x="872" y="459"/>
                    <a:pt x="926" y="423"/>
                  </a:cubicBezTo>
                  <a:cubicBezTo>
                    <a:pt x="1197" y="220"/>
                    <a:pt x="792" y="0"/>
                    <a:pt x="48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34"/>
            <p:cNvSpPr/>
            <p:nvPr/>
          </p:nvSpPr>
          <p:spPr>
            <a:xfrm>
              <a:off x="637175" y="440175"/>
              <a:ext cx="38525" cy="19725"/>
            </a:xfrm>
            <a:custGeom>
              <a:avLst/>
              <a:gdLst/>
              <a:ahLst/>
              <a:cxnLst/>
              <a:rect l="l" t="t" r="r" b="b"/>
              <a:pathLst>
                <a:path w="1541" h="789" extrusionOk="0">
                  <a:moveTo>
                    <a:pt x="645" y="1"/>
                  </a:moveTo>
                  <a:cubicBezTo>
                    <a:pt x="527" y="1"/>
                    <a:pt x="412" y="21"/>
                    <a:pt x="285" y="75"/>
                  </a:cubicBezTo>
                  <a:cubicBezTo>
                    <a:pt x="143" y="160"/>
                    <a:pt x="0" y="303"/>
                    <a:pt x="143" y="503"/>
                  </a:cubicBezTo>
                  <a:cubicBezTo>
                    <a:pt x="285" y="703"/>
                    <a:pt x="542" y="760"/>
                    <a:pt x="770" y="788"/>
                  </a:cubicBezTo>
                  <a:cubicBezTo>
                    <a:pt x="999" y="788"/>
                    <a:pt x="1198" y="731"/>
                    <a:pt x="1341" y="560"/>
                  </a:cubicBezTo>
                  <a:cubicBezTo>
                    <a:pt x="1541" y="275"/>
                    <a:pt x="1056" y="46"/>
                    <a:pt x="856" y="18"/>
                  </a:cubicBezTo>
                  <a:cubicBezTo>
                    <a:pt x="783" y="7"/>
                    <a:pt x="714" y="1"/>
                    <a:pt x="64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34"/>
            <p:cNvSpPr/>
            <p:nvPr/>
          </p:nvSpPr>
          <p:spPr>
            <a:xfrm>
              <a:off x="882075" y="492800"/>
              <a:ext cx="28075" cy="11200"/>
            </a:xfrm>
            <a:custGeom>
              <a:avLst/>
              <a:gdLst/>
              <a:ahLst/>
              <a:cxnLst/>
              <a:rect l="l" t="t" r="r" b="b"/>
              <a:pathLst>
                <a:path w="1123" h="448" extrusionOk="0">
                  <a:moveTo>
                    <a:pt x="445" y="0"/>
                  </a:moveTo>
                  <a:cubicBezTo>
                    <a:pt x="367" y="0"/>
                    <a:pt x="296" y="16"/>
                    <a:pt x="247" y="53"/>
                  </a:cubicBezTo>
                  <a:cubicBezTo>
                    <a:pt x="0" y="232"/>
                    <a:pt x="390" y="447"/>
                    <a:pt x="678" y="447"/>
                  </a:cubicBezTo>
                  <a:cubicBezTo>
                    <a:pt x="756" y="447"/>
                    <a:pt x="827" y="431"/>
                    <a:pt x="875" y="395"/>
                  </a:cubicBezTo>
                  <a:cubicBezTo>
                    <a:pt x="1122" y="215"/>
                    <a:pt x="733" y="0"/>
                    <a:pt x="44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34"/>
            <p:cNvSpPr/>
            <p:nvPr/>
          </p:nvSpPr>
          <p:spPr>
            <a:xfrm>
              <a:off x="567250" y="1302875"/>
              <a:ext cx="27075" cy="15825"/>
            </a:xfrm>
            <a:custGeom>
              <a:avLst/>
              <a:gdLst/>
              <a:ahLst/>
              <a:cxnLst/>
              <a:rect l="l" t="t" r="r" b="b"/>
              <a:pathLst>
                <a:path w="1083" h="633" extrusionOk="0">
                  <a:moveTo>
                    <a:pt x="467" y="1"/>
                  </a:moveTo>
                  <a:cubicBezTo>
                    <a:pt x="442" y="1"/>
                    <a:pt x="420" y="2"/>
                    <a:pt x="400" y="5"/>
                  </a:cubicBezTo>
                  <a:cubicBezTo>
                    <a:pt x="486" y="5"/>
                    <a:pt x="572" y="34"/>
                    <a:pt x="657" y="62"/>
                  </a:cubicBezTo>
                  <a:lnTo>
                    <a:pt x="343" y="62"/>
                  </a:lnTo>
                  <a:cubicBezTo>
                    <a:pt x="305" y="43"/>
                    <a:pt x="267" y="34"/>
                    <a:pt x="231" y="34"/>
                  </a:cubicBezTo>
                  <a:cubicBezTo>
                    <a:pt x="159" y="34"/>
                    <a:pt x="96" y="72"/>
                    <a:pt x="58" y="148"/>
                  </a:cubicBezTo>
                  <a:cubicBezTo>
                    <a:pt x="1" y="233"/>
                    <a:pt x="1" y="319"/>
                    <a:pt x="58" y="376"/>
                  </a:cubicBezTo>
                  <a:cubicBezTo>
                    <a:pt x="115" y="433"/>
                    <a:pt x="172" y="490"/>
                    <a:pt x="229" y="519"/>
                  </a:cubicBezTo>
                  <a:cubicBezTo>
                    <a:pt x="315" y="576"/>
                    <a:pt x="457" y="604"/>
                    <a:pt x="600" y="633"/>
                  </a:cubicBezTo>
                  <a:lnTo>
                    <a:pt x="629" y="633"/>
                  </a:lnTo>
                  <a:cubicBezTo>
                    <a:pt x="828" y="633"/>
                    <a:pt x="1028" y="576"/>
                    <a:pt x="1057" y="405"/>
                  </a:cubicBezTo>
                  <a:cubicBezTo>
                    <a:pt x="1082" y="121"/>
                    <a:pt x="690" y="1"/>
                    <a:pt x="46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34"/>
            <p:cNvSpPr/>
            <p:nvPr/>
          </p:nvSpPr>
          <p:spPr>
            <a:xfrm>
              <a:off x="612275" y="1293800"/>
              <a:ext cx="33475" cy="14825"/>
            </a:xfrm>
            <a:custGeom>
              <a:avLst/>
              <a:gdLst/>
              <a:ahLst/>
              <a:cxnLst/>
              <a:rect l="l" t="t" r="r" b="b"/>
              <a:pathLst>
                <a:path w="1339" h="593" extrusionOk="0">
                  <a:moveTo>
                    <a:pt x="363" y="0"/>
                  </a:moveTo>
                  <a:cubicBezTo>
                    <a:pt x="270" y="0"/>
                    <a:pt x="184" y="20"/>
                    <a:pt x="169" y="83"/>
                  </a:cubicBezTo>
                  <a:cubicBezTo>
                    <a:pt x="140" y="111"/>
                    <a:pt x="140" y="140"/>
                    <a:pt x="112" y="197"/>
                  </a:cubicBezTo>
                  <a:cubicBezTo>
                    <a:pt x="1" y="485"/>
                    <a:pt x="222" y="592"/>
                    <a:pt x="473" y="592"/>
                  </a:cubicBezTo>
                  <a:cubicBezTo>
                    <a:pt x="868" y="592"/>
                    <a:pt x="1339" y="327"/>
                    <a:pt x="711" y="83"/>
                  </a:cubicBezTo>
                  <a:cubicBezTo>
                    <a:pt x="654" y="54"/>
                    <a:pt x="597" y="54"/>
                    <a:pt x="568" y="26"/>
                  </a:cubicBezTo>
                  <a:cubicBezTo>
                    <a:pt x="517" y="13"/>
                    <a:pt x="437" y="0"/>
                    <a:pt x="36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34"/>
            <p:cNvSpPr/>
            <p:nvPr/>
          </p:nvSpPr>
          <p:spPr>
            <a:xfrm>
              <a:off x="1228500" y="1386775"/>
              <a:ext cx="39250" cy="20950"/>
            </a:xfrm>
            <a:custGeom>
              <a:avLst/>
              <a:gdLst/>
              <a:ahLst/>
              <a:cxnLst/>
              <a:rect l="l" t="t" r="r" b="b"/>
              <a:pathLst>
                <a:path w="1570" h="838" extrusionOk="0">
                  <a:moveTo>
                    <a:pt x="706" y="1"/>
                  </a:moveTo>
                  <a:cubicBezTo>
                    <a:pt x="560" y="1"/>
                    <a:pt x="419" y="38"/>
                    <a:pt x="314" y="130"/>
                  </a:cubicBezTo>
                  <a:lnTo>
                    <a:pt x="257" y="159"/>
                  </a:lnTo>
                  <a:cubicBezTo>
                    <a:pt x="0" y="330"/>
                    <a:pt x="200" y="615"/>
                    <a:pt x="400" y="729"/>
                  </a:cubicBezTo>
                  <a:cubicBezTo>
                    <a:pt x="541" y="792"/>
                    <a:pt x="716" y="837"/>
                    <a:pt x="888" y="837"/>
                  </a:cubicBezTo>
                  <a:cubicBezTo>
                    <a:pt x="1029" y="837"/>
                    <a:pt x="1168" y="806"/>
                    <a:pt x="1284" y="729"/>
                  </a:cubicBezTo>
                  <a:lnTo>
                    <a:pt x="1341" y="701"/>
                  </a:lnTo>
                  <a:cubicBezTo>
                    <a:pt x="1570" y="501"/>
                    <a:pt x="1398" y="244"/>
                    <a:pt x="1199" y="130"/>
                  </a:cubicBezTo>
                  <a:cubicBezTo>
                    <a:pt x="1060" y="53"/>
                    <a:pt x="879" y="1"/>
                    <a:pt x="70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34"/>
            <p:cNvSpPr/>
            <p:nvPr/>
          </p:nvSpPr>
          <p:spPr>
            <a:xfrm>
              <a:off x="1234625" y="1331625"/>
              <a:ext cx="26700" cy="16750"/>
            </a:xfrm>
            <a:custGeom>
              <a:avLst/>
              <a:gdLst/>
              <a:ahLst/>
              <a:cxnLst/>
              <a:rect l="l" t="t" r="r" b="b"/>
              <a:pathLst>
                <a:path w="1068" h="670" extrusionOk="0">
                  <a:moveTo>
                    <a:pt x="448" y="0"/>
                  </a:moveTo>
                  <a:cubicBezTo>
                    <a:pt x="281" y="0"/>
                    <a:pt x="118" y="61"/>
                    <a:pt x="69" y="225"/>
                  </a:cubicBezTo>
                  <a:cubicBezTo>
                    <a:pt x="41" y="282"/>
                    <a:pt x="41" y="339"/>
                    <a:pt x="69" y="396"/>
                  </a:cubicBezTo>
                  <a:cubicBezTo>
                    <a:pt x="1" y="578"/>
                    <a:pt x="297" y="670"/>
                    <a:pt x="506" y="670"/>
                  </a:cubicBezTo>
                  <a:cubicBezTo>
                    <a:pt x="559" y="670"/>
                    <a:pt x="606" y="664"/>
                    <a:pt x="640" y="653"/>
                  </a:cubicBezTo>
                  <a:cubicBezTo>
                    <a:pt x="811" y="653"/>
                    <a:pt x="1068" y="567"/>
                    <a:pt x="1039" y="367"/>
                  </a:cubicBezTo>
                  <a:cubicBezTo>
                    <a:pt x="1011" y="225"/>
                    <a:pt x="897" y="168"/>
                    <a:pt x="782" y="82"/>
                  </a:cubicBezTo>
                  <a:cubicBezTo>
                    <a:pt x="697" y="33"/>
                    <a:pt x="571" y="0"/>
                    <a:pt x="44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34"/>
            <p:cNvSpPr/>
            <p:nvPr/>
          </p:nvSpPr>
          <p:spPr>
            <a:xfrm>
              <a:off x="1461025" y="829800"/>
              <a:ext cx="34275" cy="17700"/>
            </a:xfrm>
            <a:custGeom>
              <a:avLst/>
              <a:gdLst/>
              <a:ahLst/>
              <a:cxnLst/>
              <a:rect l="l" t="t" r="r" b="b"/>
              <a:pathLst>
                <a:path w="1371" h="708" extrusionOk="0">
                  <a:moveTo>
                    <a:pt x="602" y="0"/>
                  </a:moveTo>
                  <a:cubicBezTo>
                    <a:pt x="470" y="0"/>
                    <a:pt x="337" y="29"/>
                    <a:pt x="229" y="97"/>
                  </a:cubicBezTo>
                  <a:cubicBezTo>
                    <a:pt x="1" y="268"/>
                    <a:pt x="172" y="496"/>
                    <a:pt x="343" y="610"/>
                  </a:cubicBezTo>
                  <a:cubicBezTo>
                    <a:pt x="464" y="671"/>
                    <a:pt x="616" y="707"/>
                    <a:pt x="766" y="707"/>
                  </a:cubicBezTo>
                  <a:cubicBezTo>
                    <a:pt x="901" y="707"/>
                    <a:pt x="1034" y="678"/>
                    <a:pt x="1142" y="610"/>
                  </a:cubicBezTo>
                  <a:cubicBezTo>
                    <a:pt x="1370" y="439"/>
                    <a:pt x="1199" y="211"/>
                    <a:pt x="999" y="97"/>
                  </a:cubicBezTo>
                  <a:cubicBezTo>
                    <a:pt x="894" y="37"/>
                    <a:pt x="749" y="0"/>
                    <a:pt x="60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34"/>
            <p:cNvSpPr/>
            <p:nvPr/>
          </p:nvSpPr>
          <p:spPr>
            <a:xfrm>
              <a:off x="1500275" y="907275"/>
              <a:ext cx="31400" cy="15550"/>
            </a:xfrm>
            <a:custGeom>
              <a:avLst/>
              <a:gdLst/>
              <a:ahLst/>
              <a:cxnLst/>
              <a:rect l="l" t="t" r="r" b="b"/>
              <a:pathLst>
                <a:path w="1256" h="622" extrusionOk="0">
                  <a:moveTo>
                    <a:pt x="457" y="0"/>
                  </a:moveTo>
                  <a:cubicBezTo>
                    <a:pt x="335" y="0"/>
                    <a:pt x="220" y="31"/>
                    <a:pt x="143" y="108"/>
                  </a:cubicBezTo>
                  <a:cubicBezTo>
                    <a:pt x="57" y="136"/>
                    <a:pt x="0" y="193"/>
                    <a:pt x="0" y="308"/>
                  </a:cubicBezTo>
                  <a:cubicBezTo>
                    <a:pt x="57" y="564"/>
                    <a:pt x="428" y="621"/>
                    <a:pt x="656" y="621"/>
                  </a:cubicBezTo>
                  <a:cubicBezTo>
                    <a:pt x="913" y="621"/>
                    <a:pt x="1255" y="422"/>
                    <a:pt x="970" y="165"/>
                  </a:cubicBezTo>
                  <a:cubicBezTo>
                    <a:pt x="865" y="77"/>
                    <a:pt x="652" y="0"/>
                    <a:pt x="45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34"/>
            <p:cNvSpPr/>
            <p:nvPr/>
          </p:nvSpPr>
          <p:spPr>
            <a:xfrm>
              <a:off x="1413500" y="870350"/>
              <a:ext cx="31150" cy="16925"/>
            </a:xfrm>
            <a:custGeom>
              <a:avLst/>
              <a:gdLst/>
              <a:ahLst/>
              <a:cxnLst/>
              <a:rect l="l" t="t" r="r" b="b"/>
              <a:pathLst>
                <a:path w="1246" h="677" extrusionOk="0">
                  <a:moveTo>
                    <a:pt x="494" y="1"/>
                  </a:moveTo>
                  <a:cubicBezTo>
                    <a:pt x="310" y="1"/>
                    <a:pt x="136" y="62"/>
                    <a:pt x="76" y="244"/>
                  </a:cubicBezTo>
                  <a:lnTo>
                    <a:pt x="76" y="272"/>
                  </a:lnTo>
                  <a:cubicBezTo>
                    <a:pt x="0" y="575"/>
                    <a:pt x="459" y="677"/>
                    <a:pt x="705" y="677"/>
                  </a:cubicBezTo>
                  <a:cubicBezTo>
                    <a:pt x="737" y="677"/>
                    <a:pt x="766" y="675"/>
                    <a:pt x="789" y="672"/>
                  </a:cubicBezTo>
                  <a:lnTo>
                    <a:pt x="846" y="643"/>
                  </a:lnTo>
                  <a:cubicBezTo>
                    <a:pt x="1188" y="586"/>
                    <a:pt x="1246" y="272"/>
                    <a:pt x="932" y="101"/>
                  </a:cubicBezTo>
                  <a:cubicBezTo>
                    <a:pt x="825" y="48"/>
                    <a:pt x="656" y="1"/>
                    <a:pt x="49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34"/>
            <p:cNvSpPr/>
            <p:nvPr/>
          </p:nvSpPr>
          <p:spPr>
            <a:xfrm>
              <a:off x="1175000" y="730700"/>
              <a:ext cx="32825" cy="18850"/>
            </a:xfrm>
            <a:custGeom>
              <a:avLst/>
              <a:gdLst/>
              <a:ahLst/>
              <a:cxnLst/>
              <a:rect l="l" t="t" r="r" b="b"/>
              <a:pathLst>
                <a:path w="1313" h="754" extrusionOk="0">
                  <a:moveTo>
                    <a:pt x="571" y="1"/>
                  </a:moveTo>
                  <a:cubicBezTo>
                    <a:pt x="477" y="1"/>
                    <a:pt x="388" y="20"/>
                    <a:pt x="314" y="66"/>
                  </a:cubicBezTo>
                  <a:cubicBezTo>
                    <a:pt x="286" y="66"/>
                    <a:pt x="286" y="95"/>
                    <a:pt x="286" y="95"/>
                  </a:cubicBezTo>
                  <a:cubicBezTo>
                    <a:pt x="200" y="123"/>
                    <a:pt x="114" y="152"/>
                    <a:pt x="86" y="238"/>
                  </a:cubicBezTo>
                  <a:cubicBezTo>
                    <a:pt x="0" y="380"/>
                    <a:pt x="57" y="466"/>
                    <a:pt x="143" y="551"/>
                  </a:cubicBezTo>
                  <a:lnTo>
                    <a:pt x="172" y="580"/>
                  </a:lnTo>
                  <a:cubicBezTo>
                    <a:pt x="301" y="690"/>
                    <a:pt x="501" y="753"/>
                    <a:pt x="688" y="753"/>
                  </a:cubicBezTo>
                  <a:cubicBezTo>
                    <a:pt x="791" y="753"/>
                    <a:pt x="890" y="735"/>
                    <a:pt x="970" y="694"/>
                  </a:cubicBezTo>
                  <a:cubicBezTo>
                    <a:pt x="999" y="694"/>
                    <a:pt x="1028" y="694"/>
                    <a:pt x="1028" y="666"/>
                  </a:cubicBezTo>
                  <a:cubicBezTo>
                    <a:pt x="1284" y="580"/>
                    <a:pt x="1313" y="352"/>
                    <a:pt x="1113" y="180"/>
                  </a:cubicBezTo>
                  <a:cubicBezTo>
                    <a:pt x="978" y="84"/>
                    <a:pt x="765" y="1"/>
                    <a:pt x="57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34"/>
            <p:cNvSpPr/>
            <p:nvPr/>
          </p:nvSpPr>
          <p:spPr>
            <a:xfrm>
              <a:off x="1151575" y="684225"/>
              <a:ext cx="26150" cy="10025"/>
            </a:xfrm>
            <a:custGeom>
              <a:avLst/>
              <a:gdLst/>
              <a:ahLst/>
              <a:cxnLst/>
              <a:rect l="l" t="t" r="r" b="b"/>
              <a:pathLst>
                <a:path w="1046" h="401" extrusionOk="0">
                  <a:moveTo>
                    <a:pt x="403" y="1"/>
                  </a:moveTo>
                  <a:cubicBezTo>
                    <a:pt x="334" y="1"/>
                    <a:pt x="270" y="13"/>
                    <a:pt x="224" y="42"/>
                  </a:cubicBezTo>
                  <a:cubicBezTo>
                    <a:pt x="0" y="221"/>
                    <a:pt x="356" y="400"/>
                    <a:pt x="616" y="400"/>
                  </a:cubicBezTo>
                  <a:cubicBezTo>
                    <a:pt x="687" y="400"/>
                    <a:pt x="752" y="387"/>
                    <a:pt x="795" y="356"/>
                  </a:cubicBezTo>
                  <a:cubicBezTo>
                    <a:pt x="1045" y="197"/>
                    <a:pt x="678" y="1"/>
                    <a:pt x="40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34"/>
            <p:cNvSpPr/>
            <p:nvPr/>
          </p:nvSpPr>
          <p:spPr>
            <a:xfrm>
              <a:off x="1113925" y="729875"/>
              <a:ext cx="26125" cy="10025"/>
            </a:xfrm>
            <a:custGeom>
              <a:avLst/>
              <a:gdLst/>
              <a:ahLst/>
              <a:cxnLst/>
              <a:rect l="l" t="t" r="r" b="b"/>
              <a:pathLst>
                <a:path w="1045" h="401" extrusionOk="0">
                  <a:moveTo>
                    <a:pt x="412" y="1"/>
                  </a:moveTo>
                  <a:cubicBezTo>
                    <a:pt x="346" y="1"/>
                    <a:pt x="287" y="14"/>
                    <a:pt x="246" y="42"/>
                  </a:cubicBezTo>
                  <a:cubicBezTo>
                    <a:pt x="0" y="221"/>
                    <a:pt x="351" y="400"/>
                    <a:pt x="624" y="400"/>
                  </a:cubicBezTo>
                  <a:cubicBezTo>
                    <a:pt x="699" y="400"/>
                    <a:pt x="768" y="387"/>
                    <a:pt x="817" y="356"/>
                  </a:cubicBezTo>
                  <a:cubicBezTo>
                    <a:pt x="1045" y="197"/>
                    <a:pt x="673" y="1"/>
                    <a:pt x="41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34"/>
            <p:cNvSpPr/>
            <p:nvPr/>
          </p:nvSpPr>
          <p:spPr>
            <a:xfrm>
              <a:off x="1032325" y="691775"/>
              <a:ext cx="30300" cy="14950"/>
            </a:xfrm>
            <a:custGeom>
              <a:avLst/>
              <a:gdLst/>
              <a:ahLst/>
              <a:cxnLst/>
              <a:rect l="l" t="t" r="r" b="b"/>
              <a:pathLst>
                <a:path w="1212" h="598" extrusionOk="0">
                  <a:moveTo>
                    <a:pt x="522" y="1"/>
                  </a:moveTo>
                  <a:cubicBezTo>
                    <a:pt x="459" y="1"/>
                    <a:pt x="405" y="9"/>
                    <a:pt x="372" y="26"/>
                  </a:cubicBezTo>
                  <a:cubicBezTo>
                    <a:pt x="286" y="54"/>
                    <a:pt x="229" y="83"/>
                    <a:pt x="172" y="140"/>
                  </a:cubicBezTo>
                  <a:cubicBezTo>
                    <a:pt x="1" y="254"/>
                    <a:pt x="144" y="425"/>
                    <a:pt x="258" y="511"/>
                  </a:cubicBezTo>
                  <a:cubicBezTo>
                    <a:pt x="370" y="559"/>
                    <a:pt x="499" y="598"/>
                    <a:pt x="622" y="598"/>
                  </a:cubicBezTo>
                  <a:cubicBezTo>
                    <a:pt x="718" y="598"/>
                    <a:pt x="810" y="573"/>
                    <a:pt x="885" y="511"/>
                  </a:cubicBezTo>
                  <a:cubicBezTo>
                    <a:pt x="942" y="482"/>
                    <a:pt x="1000" y="425"/>
                    <a:pt x="1028" y="368"/>
                  </a:cubicBezTo>
                  <a:cubicBezTo>
                    <a:pt x="1212" y="138"/>
                    <a:pt x="785" y="1"/>
                    <a:pt x="522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34"/>
            <p:cNvSpPr/>
            <p:nvPr/>
          </p:nvSpPr>
          <p:spPr>
            <a:xfrm>
              <a:off x="833925" y="815125"/>
              <a:ext cx="24350" cy="9600"/>
            </a:xfrm>
            <a:custGeom>
              <a:avLst/>
              <a:gdLst/>
              <a:ahLst/>
              <a:cxnLst/>
              <a:rect l="l" t="t" r="r" b="b"/>
              <a:pathLst>
                <a:path w="974" h="384" extrusionOk="0">
                  <a:moveTo>
                    <a:pt x="406" y="0"/>
                  </a:moveTo>
                  <a:cubicBezTo>
                    <a:pt x="329" y="0"/>
                    <a:pt x="257" y="17"/>
                    <a:pt x="205" y="56"/>
                  </a:cubicBezTo>
                  <a:cubicBezTo>
                    <a:pt x="0" y="192"/>
                    <a:pt x="338" y="383"/>
                    <a:pt x="600" y="383"/>
                  </a:cubicBezTo>
                  <a:cubicBezTo>
                    <a:pt x="667" y="383"/>
                    <a:pt x="729" y="371"/>
                    <a:pt x="775" y="341"/>
                  </a:cubicBezTo>
                  <a:cubicBezTo>
                    <a:pt x="973" y="188"/>
                    <a:pt x="663" y="0"/>
                    <a:pt x="40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34"/>
            <p:cNvSpPr/>
            <p:nvPr/>
          </p:nvSpPr>
          <p:spPr>
            <a:xfrm>
              <a:off x="1929250" y="1180300"/>
              <a:ext cx="22550" cy="14575"/>
            </a:xfrm>
            <a:custGeom>
              <a:avLst/>
              <a:gdLst/>
              <a:ahLst/>
              <a:cxnLst/>
              <a:rect l="l" t="t" r="r" b="b"/>
              <a:pathLst>
                <a:path w="902" h="583" extrusionOk="0">
                  <a:moveTo>
                    <a:pt x="410" y="1"/>
                  </a:moveTo>
                  <a:cubicBezTo>
                    <a:pt x="281" y="1"/>
                    <a:pt x="174" y="43"/>
                    <a:pt x="217" y="172"/>
                  </a:cubicBezTo>
                  <a:cubicBezTo>
                    <a:pt x="0" y="329"/>
                    <a:pt x="383" y="583"/>
                    <a:pt x="659" y="583"/>
                  </a:cubicBezTo>
                  <a:cubicBezTo>
                    <a:pt x="782" y="583"/>
                    <a:pt x="884" y="532"/>
                    <a:pt x="902" y="400"/>
                  </a:cubicBezTo>
                  <a:cubicBezTo>
                    <a:pt x="902" y="257"/>
                    <a:pt x="845" y="172"/>
                    <a:pt x="731" y="86"/>
                  </a:cubicBezTo>
                  <a:cubicBezTo>
                    <a:pt x="688" y="43"/>
                    <a:pt x="538" y="1"/>
                    <a:pt x="410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34"/>
            <p:cNvSpPr/>
            <p:nvPr/>
          </p:nvSpPr>
          <p:spPr>
            <a:xfrm>
              <a:off x="1626525" y="1609000"/>
              <a:ext cx="43525" cy="21950"/>
            </a:xfrm>
            <a:custGeom>
              <a:avLst/>
              <a:gdLst/>
              <a:ahLst/>
              <a:cxnLst/>
              <a:rect l="l" t="t" r="r" b="b"/>
              <a:pathLst>
                <a:path w="1741" h="878" extrusionOk="0">
                  <a:moveTo>
                    <a:pt x="753" y="0"/>
                  </a:moveTo>
                  <a:cubicBezTo>
                    <a:pt x="557" y="0"/>
                    <a:pt x="371" y="57"/>
                    <a:pt x="257" y="200"/>
                  </a:cubicBezTo>
                  <a:lnTo>
                    <a:pt x="229" y="200"/>
                  </a:lnTo>
                  <a:lnTo>
                    <a:pt x="229" y="229"/>
                  </a:lnTo>
                  <a:cubicBezTo>
                    <a:pt x="0" y="485"/>
                    <a:pt x="428" y="828"/>
                    <a:pt x="771" y="856"/>
                  </a:cubicBezTo>
                  <a:cubicBezTo>
                    <a:pt x="842" y="871"/>
                    <a:pt x="913" y="878"/>
                    <a:pt x="985" y="878"/>
                  </a:cubicBezTo>
                  <a:cubicBezTo>
                    <a:pt x="1056" y="878"/>
                    <a:pt x="1127" y="871"/>
                    <a:pt x="1199" y="856"/>
                  </a:cubicBezTo>
                  <a:cubicBezTo>
                    <a:pt x="1627" y="742"/>
                    <a:pt x="1741" y="371"/>
                    <a:pt x="1313" y="143"/>
                  </a:cubicBezTo>
                  <a:cubicBezTo>
                    <a:pt x="1156" y="57"/>
                    <a:pt x="949" y="0"/>
                    <a:pt x="75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34"/>
            <p:cNvSpPr/>
            <p:nvPr/>
          </p:nvSpPr>
          <p:spPr>
            <a:xfrm>
              <a:off x="1630500" y="1545875"/>
              <a:ext cx="38675" cy="15275"/>
            </a:xfrm>
            <a:custGeom>
              <a:avLst/>
              <a:gdLst/>
              <a:ahLst/>
              <a:cxnLst/>
              <a:rect l="l" t="t" r="r" b="b"/>
              <a:pathLst>
                <a:path w="1547" h="611" extrusionOk="0">
                  <a:moveTo>
                    <a:pt x="629" y="1"/>
                  </a:moveTo>
                  <a:cubicBezTo>
                    <a:pt x="521" y="1"/>
                    <a:pt x="423" y="22"/>
                    <a:pt x="355" y="72"/>
                  </a:cubicBezTo>
                  <a:cubicBezTo>
                    <a:pt x="1" y="315"/>
                    <a:pt x="523" y="610"/>
                    <a:pt x="921" y="610"/>
                  </a:cubicBezTo>
                  <a:cubicBezTo>
                    <a:pt x="1036" y="610"/>
                    <a:pt x="1140" y="586"/>
                    <a:pt x="1211" y="528"/>
                  </a:cubicBezTo>
                  <a:cubicBezTo>
                    <a:pt x="1546" y="282"/>
                    <a:pt x="1023" y="1"/>
                    <a:pt x="62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34"/>
            <p:cNvSpPr/>
            <p:nvPr/>
          </p:nvSpPr>
          <p:spPr>
            <a:xfrm>
              <a:off x="1675925" y="1544925"/>
              <a:ext cx="15425" cy="6250"/>
            </a:xfrm>
            <a:custGeom>
              <a:avLst/>
              <a:gdLst/>
              <a:ahLst/>
              <a:cxnLst/>
              <a:rect l="l" t="t" r="r" b="b"/>
              <a:pathLst>
                <a:path w="617" h="250" extrusionOk="0">
                  <a:moveTo>
                    <a:pt x="235" y="1"/>
                  </a:moveTo>
                  <a:cubicBezTo>
                    <a:pt x="197" y="1"/>
                    <a:pt x="162" y="8"/>
                    <a:pt x="136" y="24"/>
                  </a:cubicBezTo>
                  <a:cubicBezTo>
                    <a:pt x="0" y="137"/>
                    <a:pt x="222" y="250"/>
                    <a:pt x="377" y="250"/>
                  </a:cubicBezTo>
                  <a:cubicBezTo>
                    <a:pt x="418" y="250"/>
                    <a:pt x="454" y="242"/>
                    <a:pt x="478" y="224"/>
                  </a:cubicBezTo>
                  <a:cubicBezTo>
                    <a:pt x="617" y="131"/>
                    <a:pt x="399" y="1"/>
                    <a:pt x="235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1">
    <p:bg>
      <p:bgPr>
        <a:solidFill>
          <a:schemeClr val="dk2"/>
        </a:solidFill>
        <a:effectLst/>
      </p:bgPr>
    </p:bg>
    <p:spTree>
      <p:nvGrpSpPr>
        <p:cNvPr id="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52" name="Google Shape;3352;p35"/>
          <p:cNvGrpSpPr/>
          <p:nvPr/>
        </p:nvGrpSpPr>
        <p:grpSpPr>
          <a:xfrm>
            <a:off x="197405" y="4199300"/>
            <a:ext cx="848071" cy="731580"/>
            <a:chOff x="6668150" y="3630500"/>
            <a:chExt cx="910925" cy="785800"/>
          </a:xfrm>
        </p:grpSpPr>
        <p:sp>
          <p:nvSpPr>
            <p:cNvPr id="3353" name="Google Shape;3353;p35"/>
            <p:cNvSpPr/>
            <p:nvPr/>
          </p:nvSpPr>
          <p:spPr>
            <a:xfrm>
              <a:off x="6917100" y="4174275"/>
              <a:ext cx="230425" cy="242025"/>
            </a:xfrm>
            <a:custGeom>
              <a:avLst/>
              <a:gdLst/>
              <a:ahLst/>
              <a:cxnLst/>
              <a:rect l="l" t="t" r="r" b="b"/>
              <a:pathLst>
                <a:path w="9217" h="9681" extrusionOk="0">
                  <a:moveTo>
                    <a:pt x="4642" y="1"/>
                  </a:moveTo>
                  <a:cubicBezTo>
                    <a:pt x="4512" y="1"/>
                    <a:pt x="4382" y="8"/>
                    <a:pt x="4252" y="19"/>
                  </a:cubicBezTo>
                  <a:cubicBezTo>
                    <a:pt x="4052" y="48"/>
                    <a:pt x="3852" y="76"/>
                    <a:pt x="3681" y="105"/>
                  </a:cubicBezTo>
                  <a:cubicBezTo>
                    <a:pt x="3453" y="133"/>
                    <a:pt x="3139" y="305"/>
                    <a:pt x="2939" y="390"/>
                  </a:cubicBezTo>
                  <a:cubicBezTo>
                    <a:pt x="2825" y="447"/>
                    <a:pt x="2711" y="504"/>
                    <a:pt x="2597" y="590"/>
                  </a:cubicBezTo>
                  <a:cubicBezTo>
                    <a:pt x="1969" y="961"/>
                    <a:pt x="1427" y="1503"/>
                    <a:pt x="999" y="2102"/>
                  </a:cubicBezTo>
                  <a:cubicBezTo>
                    <a:pt x="314" y="3101"/>
                    <a:pt x="1" y="4385"/>
                    <a:pt x="172" y="5583"/>
                  </a:cubicBezTo>
                  <a:cubicBezTo>
                    <a:pt x="229" y="6125"/>
                    <a:pt x="343" y="6639"/>
                    <a:pt x="486" y="7181"/>
                  </a:cubicBezTo>
                  <a:cubicBezTo>
                    <a:pt x="600" y="7666"/>
                    <a:pt x="771" y="8122"/>
                    <a:pt x="914" y="8608"/>
                  </a:cubicBezTo>
                  <a:cubicBezTo>
                    <a:pt x="1056" y="8978"/>
                    <a:pt x="1285" y="9292"/>
                    <a:pt x="1627" y="9492"/>
                  </a:cubicBezTo>
                  <a:cubicBezTo>
                    <a:pt x="1851" y="9623"/>
                    <a:pt x="2100" y="9680"/>
                    <a:pt x="2349" y="9680"/>
                  </a:cubicBezTo>
                  <a:cubicBezTo>
                    <a:pt x="2480" y="9680"/>
                    <a:pt x="2612" y="9664"/>
                    <a:pt x="2740" y="9635"/>
                  </a:cubicBezTo>
                  <a:cubicBezTo>
                    <a:pt x="3482" y="9435"/>
                    <a:pt x="4024" y="8579"/>
                    <a:pt x="3767" y="7809"/>
                  </a:cubicBezTo>
                  <a:cubicBezTo>
                    <a:pt x="3510" y="7067"/>
                    <a:pt x="3253" y="6325"/>
                    <a:pt x="3111" y="5526"/>
                  </a:cubicBezTo>
                  <a:cubicBezTo>
                    <a:pt x="3082" y="5269"/>
                    <a:pt x="3082" y="5012"/>
                    <a:pt x="3082" y="4756"/>
                  </a:cubicBezTo>
                  <a:cubicBezTo>
                    <a:pt x="3139" y="4556"/>
                    <a:pt x="3168" y="4356"/>
                    <a:pt x="3225" y="4156"/>
                  </a:cubicBezTo>
                  <a:cubicBezTo>
                    <a:pt x="3310" y="4014"/>
                    <a:pt x="3396" y="3871"/>
                    <a:pt x="3482" y="3729"/>
                  </a:cubicBezTo>
                  <a:cubicBezTo>
                    <a:pt x="3596" y="3586"/>
                    <a:pt x="3710" y="3472"/>
                    <a:pt x="3852" y="3358"/>
                  </a:cubicBezTo>
                  <a:lnTo>
                    <a:pt x="3967" y="3272"/>
                  </a:lnTo>
                  <a:cubicBezTo>
                    <a:pt x="4109" y="3158"/>
                    <a:pt x="4252" y="3101"/>
                    <a:pt x="4395" y="3015"/>
                  </a:cubicBezTo>
                  <a:lnTo>
                    <a:pt x="4480" y="2987"/>
                  </a:lnTo>
                  <a:lnTo>
                    <a:pt x="4651" y="3044"/>
                  </a:lnTo>
                  <a:cubicBezTo>
                    <a:pt x="4937" y="3158"/>
                    <a:pt x="5193" y="3329"/>
                    <a:pt x="5422" y="3500"/>
                  </a:cubicBezTo>
                  <a:cubicBezTo>
                    <a:pt x="5821" y="3814"/>
                    <a:pt x="6164" y="4156"/>
                    <a:pt x="6534" y="4499"/>
                  </a:cubicBezTo>
                  <a:cubicBezTo>
                    <a:pt x="6859" y="4767"/>
                    <a:pt x="7259" y="4909"/>
                    <a:pt x="7654" y="4909"/>
                  </a:cubicBezTo>
                  <a:cubicBezTo>
                    <a:pt x="8058" y="4909"/>
                    <a:pt x="8457" y="4759"/>
                    <a:pt x="8760" y="4442"/>
                  </a:cubicBezTo>
                  <a:cubicBezTo>
                    <a:pt x="9045" y="4156"/>
                    <a:pt x="9217" y="3757"/>
                    <a:pt x="9217" y="3329"/>
                  </a:cubicBezTo>
                  <a:cubicBezTo>
                    <a:pt x="9188" y="2901"/>
                    <a:pt x="9017" y="2530"/>
                    <a:pt x="8731" y="2216"/>
                  </a:cubicBezTo>
                  <a:cubicBezTo>
                    <a:pt x="8332" y="1817"/>
                    <a:pt x="7875" y="1474"/>
                    <a:pt x="7419" y="1161"/>
                  </a:cubicBezTo>
                  <a:cubicBezTo>
                    <a:pt x="7077" y="904"/>
                    <a:pt x="6706" y="676"/>
                    <a:pt x="6306" y="476"/>
                  </a:cubicBezTo>
                  <a:cubicBezTo>
                    <a:pt x="5964" y="276"/>
                    <a:pt x="5564" y="162"/>
                    <a:pt x="5193" y="48"/>
                  </a:cubicBezTo>
                  <a:cubicBezTo>
                    <a:pt x="5010" y="14"/>
                    <a:pt x="4826" y="1"/>
                    <a:pt x="4642" y="1"/>
                  </a:cubicBezTo>
                  <a:close/>
                </a:path>
              </a:pathLst>
            </a:custGeom>
            <a:solidFill>
              <a:srgbClr val="E9A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35"/>
            <p:cNvSpPr/>
            <p:nvPr/>
          </p:nvSpPr>
          <p:spPr>
            <a:xfrm>
              <a:off x="7317975" y="3974625"/>
              <a:ext cx="183350" cy="210900"/>
            </a:xfrm>
            <a:custGeom>
              <a:avLst/>
              <a:gdLst/>
              <a:ahLst/>
              <a:cxnLst/>
              <a:rect l="l" t="t" r="r" b="b"/>
              <a:pathLst>
                <a:path w="7334" h="8436" extrusionOk="0">
                  <a:moveTo>
                    <a:pt x="4070" y="1"/>
                  </a:moveTo>
                  <a:cubicBezTo>
                    <a:pt x="3868" y="1"/>
                    <a:pt x="3669" y="23"/>
                    <a:pt x="3482" y="73"/>
                  </a:cubicBezTo>
                  <a:cubicBezTo>
                    <a:pt x="3082" y="159"/>
                    <a:pt x="2711" y="330"/>
                    <a:pt x="2369" y="501"/>
                  </a:cubicBezTo>
                  <a:lnTo>
                    <a:pt x="2255" y="558"/>
                  </a:lnTo>
                  <a:cubicBezTo>
                    <a:pt x="1998" y="730"/>
                    <a:pt x="1741" y="929"/>
                    <a:pt x="1513" y="1129"/>
                  </a:cubicBezTo>
                  <a:cubicBezTo>
                    <a:pt x="1399" y="1243"/>
                    <a:pt x="1285" y="1357"/>
                    <a:pt x="1171" y="1471"/>
                  </a:cubicBezTo>
                  <a:cubicBezTo>
                    <a:pt x="714" y="2014"/>
                    <a:pt x="286" y="2584"/>
                    <a:pt x="143" y="3298"/>
                  </a:cubicBezTo>
                  <a:cubicBezTo>
                    <a:pt x="1" y="3954"/>
                    <a:pt x="115" y="4610"/>
                    <a:pt x="257" y="5266"/>
                  </a:cubicBezTo>
                  <a:cubicBezTo>
                    <a:pt x="400" y="6008"/>
                    <a:pt x="657" y="6693"/>
                    <a:pt x="885" y="7406"/>
                  </a:cubicBezTo>
                  <a:cubicBezTo>
                    <a:pt x="999" y="7777"/>
                    <a:pt x="1228" y="8062"/>
                    <a:pt x="1570" y="8262"/>
                  </a:cubicBezTo>
                  <a:cubicBezTo>
                    <a:pt x="1773" y="8373"/>
                    <a:pt x="2011" y="8436"/>
                    <a:pt x="2247" y="8436"/>
                  </a:cubicBezTo>
                  <a:cubicBezTo>
                    <a:pt x="2376" y="8436"/>
                    <a:pt x="2504" y="8417"/>
                    <a:pt x="2626" y="8376"/>
                  </a:cubicBezTo>
                  <a:cubicBezTo>
                    <a:pt x="3367" y="8177"/>
                    <a:pt x="3853" y="7378"/>
                    <a:pt x="3624" y="6636"/>
                  </a:cubicBezTo>
                  <a:cubicBezTo>
                    <a:pt x="3367" y="5837"/>
                    <a:pt x="3082" y="5009"/>
                    <a:pt x="2911" y="4182"/>
                  </a:cubicBezTo>
                  <a:lnTo>
                    <a:pt x="2911" y="3897"/>
                  </a:lnTo>
                  <a:lnTo>
                    <a:pt x="2911" y="3868"/>
                  </a:lnTo>
                  <a:lnTo>
                    <a:pt x="2997" y="3697"/>
                  </a:lnTo>
                  <a:cubicBezTo>
                    <a:pt x="3168" y="3497"/>
                    <a:pt x="3339" y="3326"/>
                    <a:pt x="3510" y="3183"/>
                  </a:cubicBezTo>
                  <a:cubicBezTo>
                    <a:pt x="3624" y="3098"/>
                    <a:pt x="3767" y="3012"/>
                    <a:pt x="3881" y="2955"/>
                  </a:cubicBezTo>
                  <a:lnTo>
                    <a:pt x="3967" y="2927"/>
                  </a:lnTo>
                  <a:cubicBezTo>
                    <a:pt x="4109" y="3098"/>
                    <a:pt x="4252" y="3269"/>
                    <a:pt x="4395" y="3440"/>
                  </a:cubicBezTo>
                  <a:cubicBezTo>
                    <a:pt x="4480" y="3526"/>
                    <a:pt x="4537" y="3640"/>
                    <a:pt x="4623" y="3726"/>
                  </a:cubicBezTo>
                  <a:cubicBezTo>
                    <a:pt x="4794" y="3954"/>
                    <a:pt x="5022" y="4096"/>
                    <a:pt x="5251" y="4268"/>
                  </a:cubicBezTo>
                  <a:cubicBezTo>
                    <a:pt x="5479" y="4382"/>
                    <a:pt x="5707" y="4439"/>
                    <a:pt x="5964" y="4439"/>
                  </a:cubicBezTo>
                  <a:cubicBezTo>
                    <a:pt x="6335" y="4410"/>
                    <a:pt x="6677" y="4268"/>
                    <a:pt x="6963" y="3982"/>
                  </a:cubicBezTo>
                  <a:cubicBezTo>
                    <a:pt x="7134" y="3811"/>
                    <a:pt x="7248" y="3611"/>
                    <a:pt x="7305" y="3383"/>
                  </a:cubicBezTo>
                  <a:cubicBezTo>
                    <a:pt x="7305" y="3240"/>
                    <a:pt x="7333" y="3126"/>
                    <a:pt x="7333" y="3012"/>
                  </a:cubicBezTo>
                  <a:cubicBezTo>
                    <a:pt x="7333" y="2755"/>
                    <a:pt x="7276" y="2527"/>
                    <a:pt x="7134" y="2299"/>
                  </a:cubicBezTo>
                  <a:cubicBezTo>
                    <a:pt x="6963" y="1899"/>
                    <a:pt x="6677" y="1557"/>
                    <a:pt x="6392" y="1215"/>
                  </a:cubicBezTo>
                  <a:cubicBezTo>
                    <a:pt x="5992" y="730"/>
                    <a:pt x="5479" y="273"/>
                    <a:pt x="4851" y="102"/>
                  </a:cubicBezTo>
                  <a:cubicBezTo>
                    <a:pt x="4595" y="38"/>
                    <a:pt x="4329" y="1"/>
                    <a:pt x="4070" y="1"/>
                  </a:cubicBezTo>
                  <a:close/>
                </a:path>
              </a:pathLst>
            </a:custGeom>
            <a:solidFill>
              <a:srgbClr val="E9A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35"/>
            <p:cNvSpPr/>
            <p:nvPr/>
          </p:nvSpPr>
          <p:spPr>
            <a:xfrm>
              <a:off x="7009125" y="3888175"/>
              <a:ext cx="209025" cy="196100"/>
            </a:xfrm>
            <a:custGeom>
              <a:avLst/>
              <a:gdLst/>
              <a:ahLst/>
              <a:cxnLst/>
              <a:rect l="l" t="t" r="r" b="b"/>
              <a:pathLst>
                <a:path w="8361" h="7844" extrusionOk="0">
                  <a:moveTo>
                    <a:pt x="3967" y="1"/>
                  </a:moveTo>
                  <a:cubicBezTo>
                    <a:pt x="3304" y="1"/>
                    <a:pt x="2654" y="179"/>
                    <a:pt x="2083" y="536"/>
                  </a:cubicBezTo>
                  <a:cubicBezTo>
                    <a:pt x="1998" y="593"/>
                    <a:pt x="1912" y="650"/>
                    <a:pt x="1798" y="735"/>
                  </a:cubicBezTo>
                  <a:cubicBezTo>
                    <a:pt x="1598" y="878"/>
                    <a:pt x="1370" y="1049"/>
                    <a:pt x="1170" y="1220"/>
                  </a:cubicBezTo>
                  <a:cubicBezTo>
                    <a:pt x="885" y="1477"/>
                    <a:pt x="685" y="1734"/>
                    <a:pt x="485" y="2048"/>
                  </a:cubicBezTo>
                  <a:cubicBezTo>
                    <a:pt x="371" y="2247"/>
                    <a:pt x="286" y="2504"/>
                    <a:pt x="200" y="2733"/>
                  </a:cubicBezTo>
                  <a:cubicBezTo>
                    <a:pt x="171" y="2847"/>
                    <a:pt x="114" y="2961"/>
                    <a:pt x="114" y="3075"/>
                  </a:cubicBezTo>
                  <a:cubicBezTo>
                    <a:pt x="0" y="3560"/>
                    <a:pt x="29" y="4045"/>
                    <a:pt x="114" y="4530"/>
                  </a:cubicBezTo>
                  <a:cubicBezTo>
                    <a:pt x="286" y="5443"/>
                    <a:pt x="714" y="6299"/>
                    <a:pt x="1142" y="7126"/>
                  </a:cubicBezTo>
                  <a:cubicBezTo>
                    <a:pt x="1405" y="7596"/>
                    <a:pt x="1940" y="7843"/>
                    <a:pt x="2462" y="7843"/>
                  </a:cubicBezTo>
                  <a:cubicBezTo>
                    <a:pt x="2733" y="7843"/>
                    <a:pt x="3000" y="7777"/>
                    <a:pt x="3224" y="7640"/>
                  </a:cubicBezTo>
                  <a:cubicBezTo>
                    <a:pt x="3567" y="7440"/>
                    <a:pt x="3824" y="7098"/>
                    <a:pt x="3938" y="6698"/>
                  </a:cubicBezTo>
                  <a:cubicBezTo>
                    <a:pt x="4023" y="6299"/>
                    <a:pt x="3938" y="5928"/>
                    <a:pt x="3767" y="5557"/>
                  </a:cubicBezTo>
                  <a:cubicBezTo>
                    <a:pt x="3624" y="5272"/>
                    <a:pt x="3481" y="5015"/>
                    <a:pt x="3339" y="4730"/>
                  </a:cubicBezTo>
                  <a:cubicBezTo>
                    <a:pt x="3224" y="4444"/>
                    <a:pt x="3139" y="4159"/>
                    <a:pt x="3082" y="3874"/>
                  </a:cubicBezTo>
                  <a:lnTo>
                    <a:pt x="3082" y="3703"/>
                  </a:lnTo>
                  <a:lnTo>
                    <a:pt x="3110" y="3560"/>
                  </a:lnTo>
                  <a:lnTo>
                    <a:pt x="3139" y="3503"/>
                  </a:lnTo>
                  <a:cubicBezTo>
                    <a:pt x="3310" y="3332"/>
                    <a:pt x="3453" y="3189"/>
                    <a:pt x="3624" y="3046"/>
                  </a:cubicBezTo>
                  <a:cubicBezTo>
                    <a:pt x="3738" y="2961"/>
                    <a:pt x="3824" y="2904"/>
                    <a:pt x="3938" y="2847"/>
                  </a:cubicBezTo>
                  <a:lnTo>
                    <a:pt x="4023" y="2818"/>
                  </a:lnTo>
                  <a:lnTo>
                    <a:pt x="4394" y="2818"/>
                  </a:lnTo>
                  <a:cubicBezTo>
                    <a:pt x="4680" y="2875"/>
                    <a:pt x="4965" y="2932"/>
                    <a:pt x="5250" y="3018"/>
                  </a:cubicBezTo>
                  <a:cubicBezTo>
                    <a:pt x="5393" y="3103"/>
                    <a:pt x="5564" y="3189"/>
                    <a:pt x="5735" y="3275"/>
                  </a:cubicBezTo>
                  <a:cubicBezTo>
                    <a:pt x="5963" y="3417"/>
                    <a:pt x="6220" y="3588"/>
                    <a:pt x="6449" y="3703"/>
                  </a:cubicBezTo>
                  <a:cubicBezTo>
                    <a:pt x="6649" y="3814"/>
                    <a:pt x="6871" y="3869"/>
                    <a:pt x="7090" y="3869"/>
                  </a:cubicBezTo>
                  <a:cubicBezTo>
                    <a:pt x="7431" y="3869"/>
                    <a:pt x="7763" y="3735"/>
                    <a:pt x="7989" y="3474"/>
                  </a:cubicBezTo>
                  <a:cubicBezTo>
                    <a:pt x="8218" y="3246"/>
                    <a:pt x="8360" y="2904"/>
                    <a:pt x="8360" y="2561"/>
                  </a:cubicBezTo>
                  <a:cubicBezTo>
                    <a:pt x="8360" y="2190"/>
                    <a:pt x="8189" y="1934"/>
                    <a:pt x="7961" y="1648"/>
                  </a:cubicBezTo>
                  <a:cubicBezTo>
                    <a:pt x="7675" y="1334"/>
                    <a:pt x="7304" y="1078"/>
                    <a:pt x="6934" y="849"/>
                  </a:cubicBezTo>
                  <a:cubicBezTo>
                    <a:pt x="6534" y="621"/>
                    <a:pt x="6135" y="450"/>
                    <a:pt x="5735" y="307"/>
                  </a:cubicBezTo>
                  <a:cubicBezTo>
                    <a:pt x="5279" y="165"/>
                    <a:pt x="4822" y="79"/>
                    <a:pt x="4366" y="22"/>
                  </a:cubicBezTo>
                  <a:cubicBezTo>
                    <a:pt x="4233" y="8"/>
                    <a:pt x="4099" y="1"/>
                    <a:pt x="3967" y="1"/>
                  </a:cubicBezTo>
                  <a:close/>
                </a:path>
              </a:pathLst>
            </a:custGeom>
            <a:solidFill>
              <a:srgbClr val="E9A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35"/>
            <p:cNvSpPr/>
            <p:nvPr/>
          </p:nvSpPr>
          <p:spPr>
            <a:xfrm>
              <a:off x="7341525" y="3644475"/>
              <a:ext cx="237550" cy="156025"/>
            </a:xfrm>
            <a:custGeom>
              <a:avLst/>
              <a:gdLst/>
              <a:ahLst/>
              <a:cxnLst/>
              <a:rect l="l" t="t" r="r" b="b"/>
              <a:pathLst>
                <a:path w="9502" h="6241" extrusionOk="0">
                  <a:moveTo>
                    <a:pt x="4522" y="1"/>
                  </a:moveTo>
                  <a:cubicBezTo>
                    <a:pt x="4433" y="1"/>
                    <a:pt x="4343" y="4"/>
                    <a:pt x="4252" y="12"/>
                  </a:cubicBezTo>
                  <a:cubicBezTo>
                    <a:pt x="3881" y="41"/>
                    <a:pt x="3510" y="98"/>
                    <a:pt x="3167" y="240"/>
                  </a:cubicBezTo>
                  <a:cubicBezTo>
                    <a:pt x="2911" y="326"/>
                    <a:pt x="2682" y="440"/>
                    <a:pt x="2454" y="554"/>
                  </a:cubicBezTo>
                  <a:cubicBezTo>
                    <a:pt x="2055" y="811"/>
                    <a:pt x="1712" y="1125"/>
                    <a:pt x="1398" y="1467"/>
                  </a:cubicBezTo>
                  <a:cubicBezTo>
                    <a:pt x="942" y="1952"/>
                    <a:pt x="628" y="2523"/>
                    <a:pt x="400" y="3151"/>
                  </a:cubicBezTo>
                  <a:cubicBezTo>
                    <a:pt x="257" y="3578"/>
                    <a:pt x="143" y="4035"/>
                    <a:pt x="57" y="4492"/>
                  </a:cubicBezTo>
                  <a:cubicBezTo>
                    <a:pt x="0" y="4862"/>
                    <a:pt x="29" y="5233"/>
                    <a:pt x="229" y="5547"/>
                  </a:cubicBezTo>
                  <a:cubicBezTo>
                    <a:pt x="400" y="5890"/>
                    <a:pt x="714" y="6118"/>
                    <a:pt x="1084" y="6203"/>
                  </a:cubicBezTo>
                  <a:cubicBezTo>
                    <a:pt x="1190" y="6229"/>
                    <a:pt x="1298" y="6241"/>
                    <a:pt x="1407" y="6241"/>
                  </a:cubicBezTo>
                  <a:cubicBezTo>
                    <a:pt x="2035" y="6241"/>
                    <a:pt x="2675" y="5833"/>
                    <a:pt x="2796" y="5176"/>
                  </a:cubicBezTo>
                  <a:cubicBezTo>
                    <a:pt x="2882" y="4777"/>
                    <a:pt x="2939" y="4406"/>
                    <a:pt x="3082" y="4006"/>
                  </a:cubicBezTo>
                  <a:cubicBezTo>
                    <a:pt x="3139" y="3835"/>
                    <a:pt x="3224" y="3693"/>
                    <a:pt x="3339" y="3550"/>
                  </a:cubicBezTo>
                  <a:cubicBezTo>
                    <a:pt x="3453" y="3379"/>
                    <a:pt x="3595" y="3236"/>
                    <a:pt x="3738" y="3093"/>
                  </a:cubicBezTo>
                  <a:cubicBezTo>
                    <a:pt x="3824" y="3036"/>
                    <a:pt x="3909" y="2979"/>
                    <a:pt x="4023" y="2922"/>
                  </a:cubicBezTo>
                  <a:lnTo>
                    <a:pt x="4309" y="2837"/>
                  </a:lnTo>
                  <a:cubicBezTo>
                    <a:pt x="4404" y="2837"/>
                    <a:pt x="4499" y="2824"/>
                    <a:pt x="4594" y="2824"/>
                  </a:cubicBezTo>
                  <a:cubicBezTo>
                    <a:pt x="4641" y="2824"/>
                    <a:pt x="4689" y="2827"/>
                    <a:pt x="4737" y="2837"/>
                  </a:cubicBezTo>
                  <a:cubicBezTo>
                    <a:pt x="5022" y="2865"/>
                    <a:pt x="5279" y="2922"/>
                    <a:pt x="5507" y="3008"/>
                  </a:cubicBezTo>
                  <a:cubicBezTo>
                    <a:pt x="5650" y="3065"/>
                    <a:pt x="5764" y="3122"/>
                    <a:pt x="5878" y="3208"/>
                  </a:cubicBezTo>
                  <a:cubicBezTo>
                    <a:pt x="6049" y="3265"/>
                    <a:pt x="6163" y="3379"/>
                    <a:pt x="6306" y="3464"/>
                  </a:cubicBezTo>
                  <a:cubicBezTo>
                    <a:pt x="6534" y="3636"/>
                    <a:pt x="6762" y="3835"/>
                    <a:pt x="6962" y="4035"/>
                  </a:cubicBezTo>
                  <a:cubicBezTo>
                    <a:pt x="7240" y="4285"/>
                    <a:pt x="7592" y="4413"/>
                    <a:pt x="7943" y="4413"/>
                  </a:cubicBezTo>
                  <a:cubicBezTo>
                    <a:pt x="8313" y="4413"/>
                    <a:pt x="8681" y="4271"/>
                    <a:pt x="8959" y="3978"/>
                  </a:cubicBezTo>
                  <a:cubicBezTo>
                    <a:pt x="9501" y="3436"/>
                    <a:pt x="9501" y="2494"/>
                    <a:pt x="8931" y="1981"/>
                  </a:cubicBezTo>
                  <a:cubicBezTo>
                    <a:pt x="8389" y="1496"/>
                    <a:pt x="7847" y="1039"/>
                    <a:pt x="7219" y="668"/>
                  </a:cubicBezTo>
                  <a:cubicBezTo>
                    <a:pt x="6877" y="497"/>
                    <a:pt x="6506" y="383"/>
                    <a:pt x="6163" y="240"/>
                  </a:cubicBezTo>
                  <a:cubicBezTo>
                    <a:pt x="5878" y="155"/>
                    <a:pt x="5536" y="98"/>
                    <a:pt x="5250" y="69"/>
                  </a:cubicBezTo>
                  <a:cubicBezTo>
                    <a:pt x="5000" y="27"/>
                    <a:pt x="4764" y="1"/>
                    <a:pt x="4522" y="1"/>
                  </a:cubicBezTo>
                  <a:close/>
                </a:path>
              </a:pathLst>
            </a:custGeom>
            <a:solidFill>
              <a:srgbClr val="E9A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35"/>
            <p:cNvSpPr/>
            <p:nvPr/>
          </p:nvSpPr>
          <p:spPr>
            <a:xfrm>
              <a:off x="6668150" y="4080025"/>
              <a:ext cx="189775" cy="157075"/>
            </a:xfrm>
            <a:custGeom>
              <a:avLst/>
              <a:gdLst/>
              <a:ahLst/>
              <a:cxnLst/>
              <a:rect l="l" t="t" r="r" b="b"/>
              <a:pathLst>
                <a:path w="7591" h="6283" extrusionOk="0">
                  <a:moveTo>
                    <a:pt x="4278" y="0"/>
                  </a:moveTo>
                  <a:cubicBezTo>
                    <a:pt x="3906" y="0"/>
                    <a:pt x="3530" y="47"/>
                    <a:pt x="3139" y="109"/>
                  </a:cubicBezTo>
                  <a:cubicBezTo>
                    <a:pt x="2883" y="137"/>
                    <a:pt x="2569" y="280"/>
                    <a:pt x="2312" y="394"/>
                  </a:cubicBezTo>
                  <a:lnTo>
                    <a:pt x="2141" y="508"/>
                  </a:lnTo>
                  <a:cubicBezTo>
                    <a:pt x="1855" y="679"/>
                    <a:pt x="1570" y="908"/>
                    <a:pt x="1342" y="1136"/>
                  </a:cubicBezTo>
                  <a:cubicBezTo>
                    <a:pt x="1114" y="1364"/>
                    <a:pt x="942" y="1621"/>
                    <a:pt x="771" y="1878"/>
                  </a:cubicBezTo>
                  <a:cubicBezTo>
                    <a:pt x="686" y="2020"/>
                    <a:pt x="629" y="2163"/>
                    <a:pt x="571" y="2306"/>
                  </a:cubicBezTo>
                  <a:cubicBezTo>
                    <a:pt x="429" y="2620"/>
                    <a:pt x="315" y="2905"/>
                    <a:pt x="229" y="3219"/>
                  </a:cubicBezTo>
                  <a:cubicBezTo>
                    <a:pt x="86" y="3789"/>
                    <a:pt x="1" y="4389"/>
                    <a:pt x="58" y="4988"/>
                  </a:cubicBezTo>
                  <a:cubicBezTo>
                    <a:pt x="86" y="5216"/>
                    <a:pt x="144" y="5444"/>
                    <a:pt x="258" y="5644"/>
                  </a:cubicBezTo>
                  <a:cubicBezTo>
                    <a:pt x="429" y="5929"/>
                    <a:pt x="714" y="6158"/>
                    <a:pt x="1057" y="6243"/>
                  </a:cubicBezTo>
                  <a:cubicBezTo>
                    <a:pt x="1154" y="6270"/>
                    <a:pt x="1256" y="6282"/>
                    <a:pt x="1360" y="6282"/>
                  </a:cubicBezTo>
                  <a:cubicBezTo>
                    <a:pt x="1592" y="6282"/>
                    <a:pt x="1830" y="6219"/>
                    <a:pt x="2027" y="6100"/>
                  </a:cubicBezTo>
                  <a:cubicBezTo>
                    <a:pt x="2312" y="5929"/>
                    <a:pt x="2569" y="5615"/>
                    <a:pt x="2626" y="5302"/>
                  </a:cubicBezTo>
                  <a:cubicBezTo>
                    <a:pt x="2711" y="4645"/>
                    <a:pt x="2797" y="3989"/>
                    <a:pt x="3025" y="3333"/>
                  </a:cubicBezTo>
                  <a:cubicBezTo>
                    <a:pt x="3054" y="3247"/>
                    <a:pt x="3111" y="3162"/>
                    <a:pt x="3168" y="3048"/>
                  </a:cubicBezTo>
                  <a:cubicBezTo>
                    <a:pt x="3254" y="2962"/>
                    <a:pt x="3339" y="2876"/>
                    <a:pt x="3425" y="2791"/>
                  </a:cubicBezTo>
                  <a:lnTo>
                    <a:pt x="3596" y="2677"/>
                  </a:lnTo>
                  <a:lnTo>
                    <a:pt x="3881" y="2620"/>
                  </a:lnTo>
                  <a:cubicBezTo>
                    <a:pt x="3998" y="2611"/>
                    <a:pt x="4118" y="2608"/>
                    <a:pt x="4238" y="2608"/>
                  </a:cubicBezTo>
                  <a:cubicBezTo>
                    <a:pt x="4529" y="2608"/>
                    <a:pt x="4826" y="2628"/>
                    <a:pt x="5108" y="2648"/>
                  </a:cubicBezTo>
                  <a:cubicBezTo>
                    <a:pt x="5393" y="2677"/>
                    <a:pt x="5650" y="2734"/>
                    <a:pt x="5907" y="2762"/>
                  </a:cubicBezTo>
                  <a:cubicBezTo>
                    <a:pt x="6035" y="2792"/>
                    <a:pt x="6156" y="2808"/>
                    <a:pt x="6273" y="2808"/>
                  </a:cubicBezTo>
                  <a:cubicBezTo>
                    <a:pt x="6495" y="2808"/>
                    <a:pt x="6700" y="2750"/>
                    <a:pt x="6906" y="2620"/>
                  </a:cubicBezTo>
                  <a:cubicBezTo>
                    <a:pt x="7191" y="2448"/>
                    <a:pt x="7419" y="2163"/>
                    <a:pt x="7505" y="1821"/>
                  </a:cubicBezTo>
                  <a:cubicBezTo>
                    <a:pt x="7590" y="1507"/>
                    <a:pt x="7533" y="1136"/>
                    <a:pt x="7362" y="851"/>
                  </a:cubicBezTo>
                  <a:cubicBezTo>
                    <a:pt x="7191" y="565"/>
                    <a:pt x="6877" y="308"/>
                    <a:pt x="6563" y="251"/>
                  </a:cubicBezTo>
                  <a:cubicBezTo>
                    <a:pt x="5936" y="137"/>
                    <a:pt x="5336" y="80"/>
                    <a:pt x="4709" y="23"/>
                  </a:cubicBezTo>
                  <a:cubicBezTo>
                    <a:pt x="4565" y="7"/>
                    <a:pt x="4422" y="0"/>
                    <a:pt x="4278" y="0"/>
                  </a:cubicBezTo>
                  <a:close/>
                </a:path>
              </a:pathLst>
            </a:custGeom>
            <a:solidFill>
              <a:srgbClr val="E9A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35"/>
            <p:cNvSpPr/>
            <p:nvPr/>
          </p:nvSpPr>
          <p:spPr>
            <a:xfrm>
              <a:off x="6718800" y="3822650"/>
              <a:ext cx="168375" cy="158775"/>
            </a:xfrm>
            <a:custGeom>
              <a:avLst/>
              <a:gdLst/>
              <a:ahLst/>
              <a:cxnLst/>
              <a:rect l="l" t="t" r="r" b="b"/>
              <a:pathLst>
                <a:path w="6735" h="6351" extrusionOk="0">
                  <a:moveTo>
                    <a:pt x="3888" y="0"/>
                  </a:moveTo>
                  <a:cubicBezTo>
                    <a:pt x="3209" y="0"/>
                    <a:pt x="2558" y="217"/>
                    <a:pt x="1969" y="560"/>
                  </a:cubicBezTo>
                  <a:cubicBezTo>
                    <a:pt x="1855" y="646"/>
                    <a:pt x="1770" y="703"/>
                    <a:pt x="1656" y="760"/>
                  </a:cubicBezTo>
                  <a:cubicBezTo>
                    <a:pt x="1170" y="1102"/>
                    <a:pt x="800" y="1502"/>
                    <a:pt x="457" y="1987"/>
                  </a:cubicBezTo>
                  <a:cubicBezTo>
                    <a:pt x="400" y="2072"/>
                    <a:pt x="314" y="2158"/>
                    <a:pt x="286" y="2272"/>
                  </a:cubicBezTo>
                  <a:cubicBezTo>
                    <a:pt x="200" y="2415"/>
                    <a:pt x="143" y="2586"/>
                    <a:pt x="86" y="2729"/>
                  </a:cubicBezTo>
                  <a:cubicBezTo>
                    <a:pt x="29" y="3099"/>
                    <a:pt x="1" y="3413"/>
                    <a:pt x="86" y="3784"/>
                  </a:cubicBezTo>
                  <a:cubicBezTo>
                    <a:pt x="172" y="4212"/>
                    <a:pt x="372" y="4612"/>
                    <a:pt x="600" y="5011"/>
                  </a:cubicBezTo>
                  <a:cubicBezTo>
                    <a:pt x="714" y="5239"/>
                    <a:pt x="857" y="5439"/>
                    <a:pt x="999" y="5667"/>
                  </a:cubicBezTo>
                  <a:cubicBezTo>
                    <a:pt x="1264" y="6103"/>
                    <a:pt x="1731" y="6350"/>
                    <a:pt x="2206" y="6350"/>
                  </a:cubicBezTo>
                  <a:cubicBezTo>
                    <a:pt x="2447" y="6350"/>
                    <a:pt x="2690" y="6287"/>
                    <a:pt x="2911" y="6152"/>
                  </a:cubicBezTo>
                  <a:cubicBezTo>
                    <a:pt x="3539" y="5781"/>
                    <a:pt x="3767" y="4897"/>
                    <a:pt x="3367" y="4241"/>
                  </a:cubicBezTo>
                  <a:cubicBezTo>
                    <a:pt x="3196" y="3955"/>
                    <a:pt x="2997" y="3642"/>
                    <a:pt x="2825" y="3328"/>
                  </a:cubicBezTo>
                  <a:lnTo>
                    <a:pt x="2911" y="3214"/>
                  </a:lnTo>
                  <a:cubicBezTo>
                    <a:pt x="3054" y="3042"/>
                    <a:pt x="3196" y="2900"/>
                    <a:pt x="3339" y="2757"/>
                  </a:cubicBezTo>
                  <a:cubicBezTo>
                    <a:pt x="3453" y="2671"/>
                    <a:pt x="3567" y="2614"/>
                    <a:pt x="3681" y="2557"/>
                  </a:cubicBezTo>
                  <a:lnTo>
                    <a:pt x="3852" y="2500"/>
                  </a:lnTo>
                  <a:lnTo>
                    <a:pt x="4252" y="2500"/>
                  </a:lnTo>
                  <a:cubicBezTo>
                    <a:pt x="4566" y="2557"/>
                    <a:pt x="4880" y="2643"/>
                    <a:pt x="5194" y="2729"/>
                  </a:cubicBezTo>
                  <a:cubicBezTo>
                    <a:pt x="5289" y="2755"/>
                    <a:pt x="5387" y="2768"/>
                    <a:pt x="5484" y="2768"/>
                  </a:cubicBezTo>
                  <a:cubicBezTo>
                    <a:pt x="5909" y="2768"/>
                    <a:pt x="6331" y="2524"/>
                    <a:pt x="6563" y="2129"/>
                  </a:cubicBezTo>
                  <a:cubicBezTo>
                    <a:pt x="6706" y="1873"/>
                    <a:pt x="6734" y="1530"/>
                    <a:pt x="6649" y="1245"/>
                  </a:cubicBezTo>
                  <a:cubicBezTo>
                    <a:pt x="6592" y="960"/>
                    <a:pt x="6363" y="617"/>
                    <a:pt x="6078" y="503"/>
                  </a:cubicBezTo>
                  <a:cubicBezTo>
                    <a:pt x="5764" y="360"/>
                    <a:pt x="5479" y="246"/>
                    <a:pt x="5165" y="161"/>
                  </a:cubicBezTo>
                  <a:cubicBezTo>
                    <a:pt x="4851" y="75"/>
                    <a:pt x="4537" y="47"/>
                    <a:pt x="4223" y="18"/>
                  </a:cubicBezTo>
                  <a:cubicBezTo>
                    <a:pt x="4111" y="6"/>
                    <a:pt x="3999" y="0"/>
                    <a:pt x="3888" y="0"/>
                  </a:cubicBezTo>
                  <a:close/>
                </a:path>
              </a:pathLst>
            </a:custGeom>
            <a:solidFill>
              <a:srgbClr val="E9A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35"/>
            <p:cNvSpPr/>
            <p:nvPr/>
          </p:nvSpPr>
          <p:spPr>
            <a:xfrm>
              <a:off x="7017675" y="3630500"/>
              <a:ext cx="190475" cy="191175"/>
            </a:xfrm>
            <a:custGeom>
              <a:avLst/>
              <a:gdLst/>
              <a:ahLst/>
              <a:cxnLst/>
              <a:rect l="l" t="t" r="r" b="b"/>
              <a:pathLst>
                <a:path w="7619" h="7647" extrusionOk="0">
                  <a:moveTo>
                    <a:pt x="3795" y="0"/>
                  </a:moveTo>
                  <a:cubicBezTo>
                    <a:pt x="3596" y="29"/>
                    <a:pt x="3367" y="57"/>
                    <a:pt x="3139" y="114"/>
                  </a:cubicBezTo>
                  <a:cubicBezTo>
                    <a:pt x="2797" y="143"/>
                    <a:pt x="2454" y="314"/>
                    <a:pt x="2169" y="485"/>
                  </a:cubicBezTo>
                  <a:lnTo>
                    <a:pt x="2055" y="542"/>
                  </a:lnTo>
                  <a:cubicBezTo>
                    <a:pt x="1827" y="685"/>
                    <a:pt x="1598" y="856"/>
                    <a:pt x="1399" y="1027"/>
                  </a:cubicBezTo>
                  <a:cubicBezTo>
                    <a:pt x="1199" y="1227"/>
                    <a:pt x="999" y="1427"/>
                    <a:pt x="828" y="1655"/>
                  </a:cubicBezTo>
                  <a:cubicBezTo>
                    <a:pt x="486" y="2083"/>
                    <a:pt x="257" y="2540"/>
                    <a:pt x="115" y="3082"/>
                  </a:cubicBezTo>
                  <a:cubicBezTo>
                    <a:pt x="29" y="3424"/>
                    <a:pt x="29" y="3767"/>
                    <a:pt x="1" y="4109"/>
                  </a:cubicBezTo>
                  <a:cubicBezTo>
                    <a:pt x="1" y="4451"/>
                    <a:pt x="29" y="4765"/>
                    <a:pt x="29" y="5108"/>
                  </a:cubicBezTo>
                  <a:cubicBezTo>
                    <a:pt x="58" y="5536"/>
                    <a:pt x="86" y="5992"/>
                    <a:pt x="115" y="6420"/>
                  </a:cubicBezTo>
                  <a:cubicBezTo>
                    <a:pt x="143" y="6762"/>
                    <a:pt x="257" y="7048"/>
                    <a:pt x="514" y="7305"/>
                  </a:cubicBezTo>
                  <a:cubicBezTo>
                    <a:pt x="742" y="7504"/>
                    <a:pt x="1056" y="7647"/>
                    <a:pt x="1370" y="7647"/>
                  </a:cubicBezTo>
                  <a:cubicBezTo>
                    <a:pt x="1998" y="7618"/>
                    <a:pt x="2626" y="7076"/>
                    <a:pt x="2569" y="6392"/>
                  </a:cubicBezTo>
                  <a:cubicBezTo>
                    <a:pt x="2540" y="5906"/>
                    <a:pt x="2511" y="5393"/>
                    <a:pt x="2483" y="4908"/>
                  </a:cubicBezTo>
                  <a:cubicBezTo>
                    <a:pt x="2454" y="4537"/>
                    <a:pt x="2454" y="4166"/>
                    <a:pt x="2483" y="3795"/>
                  </a:cubicBezTo>
                  <a:cubicBezTo>
                    <a:pt x="2483" y="3681"/>
                    <a:pt x="2511" y="3567"/>
                    <a:pt x="2540" y="3453"/>
                  </a:cubicBezTo>
                  <a:cubicBezTo>
                    <a:pt x="2597" y="3367"/>
                    <a:pt x="2654" y="3282"/>
                    <a:pt x="2711" y="3196"/>
                  </a:cubicBezTo>
                  <a:cubicBezTo>
                    <a:pt x="2854" y="3025"/>
                    <a:pt x="3025" y="2854"/>
                    <a:pt x="3196" y="2682"/>
                  </a:cubicBezTo>
                  <a:cubicBezTo>
                    <a:pt x="3282" y="2625"/>
                    <a:pt x="3367" y="2568"/>
                    <a:pt x="3482" y="2511"/>
                  </a:cubicBezTo>
                  <a:lnTo>
                    <a:pt x="3681" y="2454"/>
                  </a:lnTo>
                  <a:lnTo>
                    <a:pt x="3995" y="2454"/>
                  </a:lnTo>
                  <a:cubicBezTo>
                    <a:pt x="4081" y="2483"/>
                    <a:pt x="4195" y="2511"/>
                    <a:pt x="4280" y="2540"/>
                  </a:cubicBezTo>
                  <a:cubicBezTo>
                    <a:pt x="4480" y="2625"/>
                    <a:pt x="4651" y="2711"/>
                    <a:pt x="4823" y="2854"/>
                  </a:cubicBezTo>
                  <a:cubicBezTo>
                    <a:pt x="5079" y="3025"/>
                    <a:pt x="5336" y="3224"/>
                    <a:pt x="5621" y="3339"/>
                  </a:cubicBezTo>
                  <a:cubicBezTo>
                    <a:pt x="5821" y="3453"/>
                    <a:pt x="6021" y="3510"/>
                    <a:pt x="6249" y="3510"/>
                  </a:cubicBezTo>
                  <a:cubicBezTo>
                    <a:pt x="6563" y="3510"/>
                    <a:pt x="6905" y="3367"/>
                    <a:pt x="7134" y="3110"/>
                  </a:cubicBezTo>
                  <a:cubicBezTo>
                    <a:pt x="7590" y="2654"/>
                    <a:pt x="7619" y="1798"/>
                    <a:pt x="7105" y="1341"/>
                  </a:cubicBezTo>
                  <a:cubicBezTo>
                    <a:pt x="6791" y="1085"/>
                    <a:pt x="6420" y="856"/>
                    <a:pt x="6078" y="628"/>
                  </a:cubicBezTo>
                  <a:cubicBezTo>
                    <a:pt x="5764" y="428"/>
                    <a:pt x="5365" y="286"/>
                    <a:pt x="5022" y="172"/>
                  </a:cubicBezTo>
                  <a:cubicBezTo>
                    <a:pt x="4623" y="57"/>
                    <a:pt x="4223" y="0"/>
                    <a:pt x="3795" y="0"/>
                  </a:cubicBezTo>
                  <a:close/>
                </a:path>
              </a:pathLst>
            </a:custGeom>
            <a:solidFill>
              <a:srgbClr val="E9A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35"/>
            <p:cNvSpPr/>
            <p:nvPr/>
          </p:nvSpPr>
          <p:spPr>
            <a:xfrm>
              <a:off x="6923525" y="4248225"/>
              <a:ext cx="97750" cy="131275"/>
            </a:xfrm>
            <a:custGeom>
              <a:avLst/>
              <a:gdLst/>
              <a:ahLst/>
              <a:cxnLst/>
              <a:rect l="l" t="t" r="r" b="b"/>
              <a:pathLst>
                <a:path w="3910" h="5251" extrusionOk="0">
                  <a:moveTo>
                    <a:pt x="2682" y="0"/>
                  </a:moveTo>
                  <a:cubicBezTo>
                    <a:pt x="2283" y="0"/>
                    <a:pt x="1855" y="228"/>
                    <a:pt x="1627" y="599"/>
                  </a:cubicBezTo>
                  <a:cubicBezTo>
                    <a:pt x="1541" y="771"/>
                    <a:pt x="1456" y="970"/>
                    <a:pt x="1370" y="1141"/>
                  </a:cubicBezTo>
                  <a:lnTo>
                    <a:pt x="1284" y="1198"/>
                  </a:lnTo>
                  <a:cubicBezTo>
                    <a:pt x="1199" y="1256"/>
                    <a:pt x="1113" y="1313"/>
                    <a:pt x="1028" y="1398"/>
                  </a:cubicBezTo>
                  <a:cubicBezTo>
                    <a:pt x="856" y="1541"/>
                    <a:pt x="742" y="1741"/>
                    <a:pt x="685" y="1940"/>
                  </a:cubicBezTo>
                  <a:cubicBezTo>
                    <a:pt x="600" y="2226"/>
                    <a:pt x="485" y="2482"/>
                    <a:pt x="371" y="2768"/>
                  </a:cubicBezTo>
                  <a:cubicBezTo>
                    <a:pt x="257" y="3053"/>
                    <a:pt x="115" y="3367"/>
                    <a:pt x="57" y="3652"/>
                  </a:cubicBezTo>
                  <a:cubicBezTo>
                    <a:pt x="0" y="3881"/>
                    <a:pt x="0" y="4109"/>
                    <a:pt x="57" y="4337"/>
                  </a:cubicBezTo>
                  <a:cubicBezTo>
                    <a:pt x="143" y="4651"/>
                    <a:pt x="371" y="4908"/>
                    <a:pt x="657" y="5079"/>
                  </a:cubicBezTo>
                  <a:cubicBezTo>
                    <a:pt x="828" y="5193"/>
                    <a:pt x="1056" y="5250"/>
                    <a:pt x="1284" y="5250"/>
                  </a:cubicBezTo>
                  <a:cubicBezTo>
                    <a:pt x="1598" y="5250"/>
                    <a:pt x="1969" y="5136"/>
                    <a:pt x="2169" y="4879"/>
                  </a:cubicBezTo>
                  <a:cubicBezTo>
                    <a:pt x="2283" y="4765"/>
                    <a:pt x="2397" y="4622"/>
                    <a:pt x="2483" y="4451"/>
                  </a:cubicBezTo>
                  <a:cubicBezTo>
                    <a:pt x="2540" y="4394"/>
                    <a:pt x="2568" y="4308"/>
                    <a:pt x="2597" y="4251"/>
                  </a:cubicBezTo>
                  <a:lnTo>
                    <a:pt x="2625" y="4223"/>
                  </a:lnTo>
                  <a:cubicBezTo>
                    <a:pt x="2882" y="4109"/>
                    <a:pt x="3082" y="3909"/>
                    <a:pt x="3253" y="3681"/>
                  </a:cubicBezTo>
                  <a:cubicBezTo>
                    <a:pt x="3453" y="3338"/>
                    <a:pt x="3538" y="2910"/>
                    <a:pt x="3653" y="2511"/>
                  </a:cubicBezTo>
                  <a:cubicBezTo>
                    <a:pt x="3767" y="2112"/>
                    <a:pt x="3909" y="1655"/>
                    <a:pt x="3909" y="1227"/>
                  </a:cubicBezTo>
                  <a:cubicBezTo>
                    <a:pt x="3909" y="685"/>
                    <a:pt x="3538" y="200"/>
                    <a:pt x="3025" y="57"/>
                  </a:cubicBezTo>
                  <a:cubicBezTo>
                    <a:pt x="2911" y="29"/>
                    <a:pt x="2797" y="0"/>
                    <a:pt x="2682" y="0"/>
                  </a:cubicBezTo>
                  <a:close/>
                </a:path>
              </a:pathLst>
            </a:custGeom>
            <a:solidFill>
              <a:srgbClr val="E9A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1" name="Google Shape;3361;p35"/>
          <p:cNvGrpSpPr/>
          <p:nvPr/>
        </p:nvGrpSpPr>
        <p:grpSpPr>
          <a:xfrm rot="-7200284">
            <a:off x="-223681" y="-110495"/>
            <a:ext cx="1027819" cy="580256"/>
            <a:chOff x="7015550" y="3058050"/>
            <a:chExt cx="1381675" cy="780025"/>
          </a:xfrm>
        </p:grpSpPr>
        <p:sp>
          <p:nvSpPr>
            <p:cNvPr id="3362" name="Google Shape;3362;p35"/>
            <p:cNvSpPr/>
            <p:nvPr/>
          </p:nvSpPr>
          <p:spPr>
            <a:xfrm>
              <a:off x="7565500" y="3206675"/>
              <a:ext cx="145325" cy="56125"/>
            </a:xfrm>
            <a:custGeom>
              <a:avLst/>
              <a:gdLst/>
              <a:ahLst/>
              <a:cxnLst/>
              <a:rect l="l" t="t" r="r" b="b"/>
              <a:pathLst>
                <a:path w="5813" h="2245" extrusionOk="0">
                  <a:moveTo>
                    <a:pt x="4582" y="1"/>
                  </a:moveTo>
                  <a:cubicBezTo>
                    <a:pt x="4316" y="1"/>
                    <a:pt x="4104" y="100"/>
                    <a:pt x="3824" y="176"/>
                  </a:cubicBezTo>
                  <a:cubicBezTo>
                    <a:pt x="3424" y="319"/>
                    <a:pt x="3025" y="433"/>
                    <a:pt x="2597" y="519"/>
                  </a:cubicBezTo>
                  <a:cubicBezTo>
                    <a:pt x="2197" y="604"/>
                    <a:pt x="1798" y="633"/>
                    <a:pt x="1427" y="747"/>
                  </a:cubicBezTo>
                  <a:cubicBezTo>
                    <a:pt x="1142" y="833"/>
                    <a:pt x="885" y="1004"/>
                    <a:pt x="571" y="1032"/>
                  </a:cubicBezTo>
                  <a:cubicBezTo>
                    <a:pt x="0" y="1147"/>
                    <a:pt x="0" y="2060"/>
                    <a:pt x="571" y="2202"/>
                  </a:cubicBezTo>
                  <a:cubicBezTo>
                    <a:pt x="703" y="2232"/>
                    <a:pt x="837" y="2245"/>
                    <a:pt x="973" y="2245"/>
                  </a:cubicBezTo>
                  <a:cubicBezTo>
                    <a:pt x="1484" y="2245"/>
                    <a:pt x="2015" y="2070"/>
                    <a:pt x="2511" y="2003"/>
                  </a:cubicBezTo>
                  <a:cubicBezTo>
                    <a:pt x="2882" y="1974"/>
                    <a:pt x="3253" y="1917"/>
                    <a:pt x="3624" y="1860"/>
                  </a:cubicBezTo>
                  <a:cubicBezTo>
                    <a:pt x="3795" y="1831"/>
                    <a:pt x="3938" y="1803"/>
                    <a:pt x="4109" y="1774"/>
                  </a:cubicBezTo>
                  <a:cubicBezTo>
                    <a:pt x="4080" y="1774"/>
                    <a:pt x="4708" y="1689"/>
                    <a:pt x="4423" y="1632"/>
                  </a:cubicBezTo>
                  <a:lnTo>
                    <a:pt x="4423" y="1632"/>
                  </a:lnTo>
                  <a:cubicBezTo>
                    <a:pt x="4489" y="1643"/>
                    <a:pt x="4552" y="1648"/>
                    <a:pt x="4612" y="1648"/>
                  </a:cubicBezTo>
                  <a:cubicBezTo>
                    <a:pt x="5645" y="1648"/>
                    <a:pt x="5812" y="113"/>
                    <a:pt x="4680" y="5"/>
                  </a:cubicBezTo>
                  <a:cubicBezTo>
                    <a:pt x="4646" y="2"/>
                    <a:pt x="4614" y="1"/>
                    <a:pt x="4582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35"/>
            <p:cNvSpPr/>
            <p:nvPr/>
          </p:nvSpPr>
          <p:spPr>
            <a:xfrm>
              <a:off x="7343650" y="3058050"/>
              <a:ext cx="127000" cy="54025"/>
            </a:xfrm>
            <a:custGeom>
              <a:avLst/>
              <a:gdLst/>
              <a:ahLst/>
              <a:cxnLst/>
              <a:rect l="l" t="t" r="r" b="b"/>
              <a:pathLst>
                <a:path w="5080" h="2161" extrusionOk="0">
                  <a:moveTo>
                    <a:pt x="4075" y="1"/>
                  </a:moveTo>
                  <a:cubicBezTo>
                    <a:pt x="3787" y="1"/>
                    <a:pt x="3621" y="103"/>
                    <a:pt x="3339" y="244"/>
                  </a:cubicBezTo>
                  <a:cubicBezTo>
                    <a:pt x="3054" y="386"/>
                    <a:pt x="2654" y="472"/>
                    <a:pt x="2369" y="586"/>
                  </a:cubicBezTo>
                  <a:cubicBezTo>
                    <a:pt x="1713" y="814"/>
                    <a:pt x="1057" y="1157"/>
                    <a:pt x="372" y="1357"/>
                  </a:cubicBezTo>
                  <a:cubicBezTo>
                    <a:pt x="86" y="1442"/>
                    <a:pt x="1" y="1870"/>
                    <a:pt x="286" y="2013"/>
                  </a:cubicBezTo>
                  <a:cubicBezTo>
                    <a:pt x="485" y="2123"/>
                    <a:pt x="730" y="2161"/>
                    <a:pt x="989" y="2161"/>
                  </a:cubicBezTo>
                  <a:cubicBezTo>
                    <a:pt x="1401" y="2161"/>
                    <a:pt x="1848" y="2065"/>
                    <a:pt x="2198" y="2013"/>
                  </a:cubicBezTo>
                  <a:cubicBezTo>
                    <a:pt x="2597" y="1956"/>
                    <a:pt x="2997" y="1870"/>
                    <a:pt x="3396" y="1785"/>
                  </a:cubicBezTo>
                  <a:cubicBezTo>
                    <a:pt x="3682" y="1728"/>
                    <a:pt x="4052" y="1585"/>
                    <a:pt x="4252" y="1556"/>
                  </a:cubicBezTo>
                  <a:cubicBezTo>
                    <a:pt x="4994" y="1414"/>
                    <a:pt x="5080" y="130"/>
                    <a:pt x="4281" y="16"/>
                  </a:cubicBezTo>
                  <a:cubicBezTo>
                    <a:pt x="4205" y="5"/>
                    <a:pt x="4137" y="1"/>
                    <a:pt x="4075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35"/>
            <p:cNvSpPr/>
            <p:nvPr/>
          </p:nvSpPr>
          <p:spPr>
            <a:xfrm>
              <a:off x="7570500" y="3076125"/>
              <a:ext cx="114850" cy="51050"/>
            </a:xfrm>
            <a:custGeom>
              <a:avLst/>
              <a:gdLst/>
              <a:ahLst/>
              <a:cxnLst/>
              <a:rect l="l" t="t" r="r" b="b"/>
              <a:pathLst>
                <a:path w="4594" h="2042" extrusionOk="0">
                  <a:moveTo>
                    <a:pt x="3430" y="0"/>
                  </a:moveTo>
                  <a:cubicBezTo>
                    <a:pt x="2777" y="0"/>
                    <a:pt x="2040" y="358"/>
                    <a:pt x="1427" y="491"/>
                  </a:cubicBezTo>
                  <a:cubicBezTo>
                    <a:pt x="942" y="605"/>
                    <a:pt x="0" y="805"/>
                    <a:pt x="86" y="1490"/>
                  </a:cubicBezTo>
                  <a:lnTo>
                    <a:pt x="114" y="1547"/>
                  </a:lnTo>
                  <a:cubicBezTo>
                    <a:pt x="143" y="1746"/>
                    <a:pt x="342" y="1975"/>
                    <a:pt x="542" y="2003"/>
                  </a:cubicBezTo>
                  <a:cubicBezTo>
                    <a:pt x="666" y="2031"/>
                    <a:pt x="789" y="2042"/>
                    <a:pt x="913" y="2042"/>
                  </a:cubicBezTo>
                  <a:cubicBezTo>
                    <a:pt x="1303" y="2042"/>
                    <a:pt x="1693" y="1932"/>
                    <a:pt x="2083" y="1889"/>
                  </a:cubicBezTo>
                  <a:cubicBezTo>
                    <a:pt x="2568" y="1803"/>
                    <a:pt x="3053" y="1661"/>
                    <a:pt x="3538" y="1632"/>
                  </a:cubicBezTo>
                  <a:cubicBezTo>
                    <a:pt x="4565" y="1547"/>
                    <a:pt x="4594" y="91"/>
                    <a:pt x="3567" y="6"/>
                  </a:cubicBezTo>
                  <a:cubicBezTo>
                    <a:pt x="3522" y="2"/>
                    <a:pt x="3476" y="0"/>
                    <a:pt x="3430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35"/>
            <p:cNvSpPr/>
            <p:nvPr/>
          </p:nvSpPr>
          <p:spPr>
            <a:xfrm>
              <a:off x="7804450" y="3239325"/>
              <a:ext cx="122625" cy="46050"/>
            </a:xfrm>
            <a:custGeom>
              <a:avLst/>
              <a:gdLst/>
              <a:ahLst/>
              <a:cxnLst/>
              <a:rect l="l" t="t" r="r" b="b"/>
              <a:pathLst>
                <a:path w="4905" h="1842" extrusionOk="0">
                  <a:moveTo>
                    <a:pt x="3871" y="1"/>
                  </a:moveTo>
                  <a:cubicBezTo>
                    <a:pt x="3764" y="1"/>
                    <a:pt x="3652" y="30"/>
                    <a:pt x="3539" y="97"/>
                  </a:cubicBezTo>
                  <a:cubicBezTo>
                    <a:pt x="3111" y="354"/>
                    <a:pt x="2569" y="354"/>
                    <a:pt x="2112" y="440"/>
                  </a:cubicBezTo>
                  <a:cubicBezTo>
                    <a:pt x="1541" y="554"/>
                    <a:pt x="942" y="697"/>
                    <a:pt x="372" y="839"/>
                  </a:cubicBezTo>
                  <a:cubicBezTo>
                    <a:pt x="1" y="953"/>
                    <a:pt x="1" y="1410"/>
                    <a:pt x="257" y="1610"/>
                  </a:cubicBezTo>
                  <a:cubicBezTo>
                    <a:pt x="481" y="1786"/>
                    <a:pt x="767" y="1841"/>
                    <a:pt x="1071" y="1841"/>
                  </a:cubicBezTo>
                  <a:cubicBezTo>
                    <a:pt x="1504" y="1841"/>
                    <a:pt x="1971" y="1729"/>
                    <a:pt x="2340" y="1695"/>
                  </a:cubicBezTo>
                  <a:cubicBezTo>
                    <a:pt x="2997" y="1610"/>
                    <a:pt x="3624" y="1638"/>
                    <a:pt x="4223" y="1353"/>
                  </a:cubicBezTo>
                  <a:cubicBezTo>
                    <a:pt x="4905" y="988"/>
                    <a:pt x="4486" y="1"/>
                    <a:pt x="3871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35"/>
            <p:cNvSpPr/>
            <p:nvPr/>
          </p:nvSpPr>
          <p:spPr>
            <a:xfrm>
              <a:off x="7821425" y="3375900"/>
              <a:ext cx="107175" cy="55775"/>
            </a:xfrm>
            <a:custGeom>
              <a:avLst/>
              <a:gdLst/>
              <a:ahLst/>
              <a:cxnLst/>
              <a:rect l="l" t="t" r="r" b="b"/>
              <a:pathLst>
                <a:path w="4287" h="2231" extrusionOk="0">
                  <a:moveTo>
                    <a:pt x="3517" y="0"/>
                  </a:moveTo>
                  <a:cubicBezTo>
                    <a:pt x="3441" y="0"/>
                    <a:pt x="3364" y="9"/>
                    <a:pt x="3288" y="27"/>
                  </a:cubicBezTo>
                  <a:cubicBezTo>
                    <a:pt x="2803" y="141"/>
                    <a:pt x="2346" y="426"/>
                    <a:pt x="1861" y="598"/>
                  </a:cubicBezTo>
                  <a:cubicBezTo>
                    <a:pt x="1405" y="797"/>
                    <a:pt x="834" y="911"/>
                    <a:pt x="406" y="1225"/>
                  </a:cubicBezTo>
                  <a:cubicBezTo>
                    <a:pt x="0" y="1523"/>
                    <a:pt x="184" y="2230"/>
                    <a:pt x="690" y="2230"/>
                  </a:cubicBezTo>
                  <a:cubicBezTo>
                    <a:pt x="718" y="2230"/>
                    <a:pt x="747" y="2228"/>
                    <a:pt x="777" y="2224"/>
                  </a:cubicBezTo>
                  <a:cubicBezTo>
                    <a:pt x="1804" y="2110"/>
                    <a:pt x="2774" y="1596"/>
                    <a:pt x="3773" y="1339"/>
                  </a:cubicBezTo>
                  <a:cubicBezTo>
                    <a:pt x="4144" y="1254"/>
                    <a:pt x="4286" y="769"/>
                    <a:pt x="4172" y="455"/>
                  </a:cubicBezTo>
                  <a:cubicBezTo>
                    <a:pt x="4081" y="137"/>
                    <a:pt x="3811" y="0"/>
                    <a:pt x="3517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35"/>
            <p:cNvSpPr/>
            <p:nvPr/>
          </p:nvSpPr>
          <p:spPr>
            <a:xfrm>
              <a:off x="7684950" y="3525400"/>
              <a:ext cx="119875" cy="89475"/>
            </a:xfrm>
            <a:custGeom>
              <a:avLst/>
              <a:gdLst/>
              <a:ahLst/>
              <a:cxnLst/>
              <a:rect l="l" t="t" r="r" b="b"/>
              <a:pathLst>
                <a:path w="4795" h="3579" extrusionOk="0">
                  <a:moveTo>
                    <a:pt x="3519" y="0"/>
                  </a:moveTo>
                  <a:cubicBezTo>
                    <a:pt x="3335" y="0"/>
                    <a:pt x="3140" y="70"/>
                    <a:pt x="2955" y="238"/>
                  </a:cubicBezTo>
                  <a:cubicBezTo>
                    <a:pt x="2698" y="467"/>
                    <a:pt x="2441" y="638"/>
                    <a:pt x="2184" y="895"/>
                  </a:cubicBezTo>
                  <a:cubicBezTo>
                    <a:pt x="1899" y="1180"/>
                    <a:pt x="1614" y="1437"/>
                    <a:pt x="1271" y="1694"/>
                  </a:cubicBezTo>
                  <a:cubicBezTo>
                    <a:pt x="786" y="2064"/>
                    <a:pt x="101" y="2464"/>
                    <a:pt x="44" y="3149"/>
                  </a:cubicBezTo>
                  <a:cubicBezTo>
                    <a:pt x="1" y="3388"/>
                    <a:pt x="240" y="3578"/>
                    <a:pt x="470" y="3578"/>
                  </a:cubicBezTo>
                  <a:cubicBezTo>
                    <a:pt x="541" y="3578"/>
                    <a:pt x="611" y="3560"/>
                    <a:pt x="672" y="3520"/>
                  </a:cubicBezTo>
                  <a:cubicBezTo>
                    <a:pt x="1756" y="2863"/>
                    <a:pt x="2898" y="2264"/>
                    <a:pt x="3953" y="1608"/>
                  </a:cubicBezTo>
                  <a:cubicBezTo>
                    <a:pt x="4795" y="1085"/>
                    <a:pt x="4240" y="0"/>
                    <a:pt x="3519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35"/>
            <p:cNvSpPr/>
            <p:nvPr/>
          </p:nvSpPr>
          <p:spPr>
            <a:xfrm>
              <a:off x="7461350" y="3516375"/>
              <a:ext cx="101275" cy="72925"/>
            </a:xfrm>
            <a:custGeom>
              <a:avLst/>
              <a:gdLst/>
              <a:ahLst/>
              <a:cxnLst/>
              <a:rect l="l" t="t" r="r" b="b"/>
              <a:pathLst>
                <a:path w="4051" h="2917" extrusionOk="0">
                  <a:moveTo>
                    <a:pt x="2859" y="0"/>
                  </a:moveTo>
                  <a:cubicBezTo>
                    <a:pt x="2660" y="0"/>
                    <a:pt x="2463" y="84"/>
                    <a:pt x="2312" y="286"/>
                  </a:cubicBezTo>
                  <a:cubicBezTo>
                    <a:pt x="1713" y="1084"/>
                    <a:pt x="315" y="1313"/>
                    <a:pt x="58" y="2368"/>
                  </a:cubicBezTo>
                  <a:cubicBezTo>
                    <a:pt x="1" y="2597"/>
                    <a:pt x="200" y="2910"/>
                    <a:pt x="457" y="2910"/>
                  </a:cubicBezTo>
                  <a:cubicBezTo>
                    <a:pt x="495" y="2914"/>
                    <a:pt x="533" y="2916"/>
                    <a:pt x="572" y="2916"/>
                  </a:cubicBezTo>
                  <a:cubicBezTo>
                    <a:pt x="1089" y="2916"/>
                    <a:pt x="1687" y="2575"/>
                    <a:pt x="2112" y="2283"/>
                  </a:cubicBezTo>
                  <a:cubicBezTo>
                    <a:pt x="2597" y="1969"/>
                    <a:pt x="3139" y="1741"/>
                    <a:pt x="3539" y="1284"/>
                  </a:cubicBezTo>
                  <a:cubicBezTo>
                    <a:pt x="4050" y="730"/>
                    <a:pt x="3447" y="0"/>
                    <a:pt x="2859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5"/>
            <p:cNvSpPr/>
            <p:nvPr/>
          </p:nvSpPr>
          <p:spPr>
            <a:xfrm>
              <a:off x="7228100" y="3577325"/>
              <a:ext cx="96100" cy="89325"/>
            </a:xfrm>
            <a:custGeom>
              <a:avLst/>
              <a:gdLst/>
              <a:ahLst/>
              <a:cxnLst/>
              <a:rect l="l" t="t" r="r" b="b"/>
              <a:pathLst>
                <a:path w="3844" h="3573" extrusionOk="0">
                  <a:moveTo>
                    <a:pt x="2782" y="0"/>
                  </a:moveTo>
                  <a:cubicBezTo>
                    <a:pt x="2628" y="0"/>
                    <a:pt x="2473" y="64"/>
                    <a:pt x="2340" y="216"/>
                  </a:cubicBezTo>
                  <a:cubicBezTo>
                    <a:pt x="1798" y="843"/>
                    <a:pt x="1256" y="1443"/>
                    <a:pt x="742" y="2099"/>
                  </a:cubicBezTo>
                  <a:cubicBezTo>
                    <a:pt x="457" y="2498"/>
                    <a:pt x="1" y="2869"/>
                    <a:pt x="229" y="3383"/>
                  </a:cubicBezTo>
                  <a:cubicBezTo>
                    <a:pt x="290" y="3517"/>
                    <a:pt x="403" y="3573"/>
                    <a:pt x="519" y="3573"/>
                  </a:cubicBezTo>
                  <a:cubicBezTo>
                    <a:pt x="675" y="3573"/>
                    <a:pt x="836" y="3473"/>
                    <a:pt x="885" y="3326"/>
                  </a:cubicBezTo>
                  <a:lnTo>
                    <a:pt x="885" y="3326"/>
                  </a:lnTo>
                  <a:cubicBezTo>
                    <a:pt x="880" y="3346"/>
                    <a:pt x="885" y="3354"/>
                    <a:pt x="897" y="3354"/>
                  </a:cubicBezTo>
                  <a:cubicBezTo>
                    <a:pt x="951" y="3354"/>
                    <a:pt x="1157" y="3168"/>
                    <a:pt x="1228" y="3097"/>
                  </a:cubicBezTo>
                  <a:cubicBezTo>
                    <a:pt x="1456" y="2926"/>
                    <a:pt x="1656" y="2698"/>
                    <a:pt x="1884" y="2498"/>
                  </a:cubicBezTo>
                  <a:cubicBezTo>
                    <a:pt x="2340" y="2042"/>
                    <a:pt x="2854" y="1699"/>
                    <a:pt x="3310" y="1271"/>
                  </a:cubicBezTo>
                  <a:cubicBezTo>
                    <a:pt x="3843" y="783"/>
                    <a:pt x="3322" y="0"/>
                    <a:pt x="2782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5"/>
            <p:cNvSpPr/>
            <p:nvPr/>
          </p:nvSpPr>
          <p:spPr>
            <a:xfrm>
              <a:off x="7097575" y="3507425"/>
              <a:ext cx="92750" cy="86025"/>
            </a:xfrm>
            <a:custGeom>
              <a:avLst/>
              <a:gdLst/>
              <a:ahLst/>
              <a:cxnLst/>
              <a:rect l="l" t="t" r="r" b="b"/>
              <a:pathLst>
                <a:path w="3710" h="3441" extrusionOk="0">
                  <a:moveTo>
                    <a:pt x="2828" y="0"/>
                  </a:moveTo>
                  <a:cubicBezTo>
                    <a:pt x="1869" y="0"/>
                    <a:pt x="1536" y="1174"/>
                    <a:pt x="1027" y="1870"/>
                  </a:cubicBezTo>
                  <a:cubicBezTo>
                    <a:pt x="913" y="2042"/>
                    <a:pt x="0" y="3440"/>
                    <a:pt x="771" y="3440"/>
                  </a:cubicBezTo>
                  <a:cubicBezTo>
                    <a:pt x="781" y="3440"/>
                    <a:pt x="792" y="3441"/>
                    <a:pt x="802" y="3441"/>
                  </a:cubicBezTo>
                  <a:cubicBezTo>
                    <a:pt x="1251" y="3441"/>
                    <a:pt x="1748" y="2862"/>
                    <a:pt x="2055" y="2584"/>
                  </a:cubicBezTo>
                  <a:cubicBezTo>
                    <a:pt x="2311" y="2355"/>
                    <a:pt x="2511" y="2099"/>
                    <a:pt x="2768" y="1842"/>
                  </a:cubicBezTo>
                  <a:cubicBezTo>
                    <a:pt x="2768" y="1824"/>
                    <a:pt x="2941" y="1623"/>
                    <a:pt x="3001" y="1544"/>
                  </a:cubicBezTo>
                  <a:lnTo>
                    <a:pt x="3001" y="1544"/>
                  </a:lnTo>
                  <a:cubicBezTo>
                    <a:pt x="3105" y="1479"/>
                    <a:pt x="3230" y="1437"/>
                    <a:pt x="3339" y="1328"/>
                  </a:cubicBezTo>
                  <a:cubicBezTo>
                    <a:pt x="3709" y="957"/>
                    <a:pt x="3624" y="130"/>
                    <a:pt x="3025" y="16"/>
                  </a:cubicBezTo>
                  <a:cubicBezTo>
                    <a:pt x="2956" y="5"/>
                    <a:pt x="2891" y="0"/>
                    <a:pt x="2828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5"/>
            <p:cNvSpPr/>
            <p:nvPr/>
          </p:nvSpPr>
          <p:spPr>
            <a:xfrm>
              <a:off x="7308000" y="3435475"/>
              <a:ext cx="113100" cy="62625"/>
            </a:xfrm>
            <a:custGeom>
              <a:avLst/>
              <a:gdLst/>
              <a:ahLst/>
              <a:cxnLst/>
              <a:rect l="l" t="t" r="r" b="b"/>
              <a:pathLst>
                <a:path w="4524" h="2505" extrusionOk="0">
                  <a:moveTo>
                    <a:pt x="3587" y="1"/>
                  </a:moveTo>
                  <a:cubicBezTo>
                    <a:pt x="3491" y="1"/>
                    <a:pt x="3388" y="22"/>
                    <a:pt x="3281" y="69"/>
                  </a:cubicBezTo>
                  <a:cubicBezTo>
                    <a:pt x="2911" y="240"/>
                    <a:pt x="2597" y="469"/>
                    <a:pt x="2254" y="668"/>
                  </a:cubicBezTo>
                  <a:cubicBezTo>
                    <a:pt x="1855" y="868"/>
                    <a:pt x="1455" y="1068"/>
                    <a:pt x="1084" y="1267"/>
                  </a:cubicBezTo>
                  <a:cubicBezTo>
                    <a:pt x="685" y="1496"/>
                    <a:pt x="0" y="1753"/>
                    <a:pt x="114" y="2295"/>
                  </a:cubicBezTo>
                  <a:cubicBezTo>
                    <a:pt x="134" y="2434"/>
                    <a:pt x="238" y="2504"/>
                    <a:pt x="357" y="2504"/>
                  </a:cubicBezTo>
                  <a:cubicBezTo>
                    <a:pt x="409" y="2504"/>
                    <a:pt x="462" y="2492"/>
                    <a:pt x="514" y="2466"/>
                  </a:cubicBezTo>
                  <a:cubicBezTo>
                    <a:pt x="628" y="2409"/>
                    <a:pt x="828" y="2437"/>
                    <a:pt x="970" y="2409"/>
                  </a:cubicBezTo>
                  <a:cubicBezTo>
                    <a:pt x="1341" y="2352"/>
                    <a:pt x="1712" y="2209"/>
                    <a:pt x="2055" y="2066"/>
                  </a:cubicBezTo>
                  <a:cubicBezTo>
                    <a:pt x="2682" y="1838"/>
                    <a:pt x="3367" y="1610"/>
                    <a:pt x="3909" y="1239"/>
                  </a:cubicBezTo>
                  <a:cubicBezTo>
                    <a:pt x="4524" y="821"/>
                    <a:pt x="4185" y="1"/>
                    <a:pt x="3587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5"/>
            <p:cNvSpPr/>
            <p:nvPr/>
          </p:nvSpPr>
          <p:spPr>
            <a:xfrm>
              <a:off x="7181025" y="3353775"/>
              <a:ext cx="59825" cy="79000"/>
            </a:xfrm>
            <a:custGeom>
              <a:avLst/>
              <a:gdLst/>
              <a:ahLst/>
              <a:cxnLst/>
              <a:rect l="l" t="t" r="r" b="b"/>
              <a:pathLst>
                <a:path w="2393" h="3160" extrusionOk="0">
                  <a:moveTo>
                    <a:pt x="1570" y="1"/>
                  </a:moveTo>
                  <a:cubicBezTo>
                    <a:pt x="1514" y="1"/>
                    <a:pt x="1457" y="9"/>
                    <a:pt x="1399" y="27"/>
                  </a:cubicBezTo>
                  <a:cubicBezTo>
                    <a:pt x="771" y="199"/>
                    <a:pt x="600" y="769"/>
                    <a:pt x="428" y="1340"/>
                  </a:cubicBezTo>
                  <a:cubicBezTo>
                    <a:pt x="314" y="1853"/>
                    <a:pt x="1" y="2453"/>
                    <a:pt x="86" y="2966"/>
                  </a:cubicBezTo>
                  <a:cubicBezTo>
                    <a:pt x="86" y="3091"/>
                    <a:pt x="186" y="3160"/>
                    <a:pt x="295" y="3160"/>
                  </a:cubicBezTo>
                  <a:cubicBezTo>
                    <a:pt x="362" y="3160"/>
                    <a:pt x="432" y="3134"/>
                    <a:pt x="486" y="3080"/>
                  </a:cubicBezTo>
                  <a:cubicBezTo>
                    <a:pt x="828" y="2738"/>
                    <a:pt x="1085" y="2367"/>
                    <a:pt x="1370" y="1968"/>
                  </a:cubicBezTo>
                  <a:cubicBezTo>
                    <a:pt x="1598" y="1597"/>
                    <a:pt x="1912" y="1368"/>
                    <a:pt x="2112" y="1026"/>
                  </a:cubicBezTo>
                  <a:cubicBezTo>
                    <a:pt x="2392" y="593"/>
                    <a:pt x="2035" y="1"/>
                    <a:pt x="1570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5"/>
            <p:cNvSpPr/>
            <p:nvPr/>
          </p:nvSpPr>
          <p:spPr>
            <a:xfrm>
              <a:off x="7839400" y="3101675"/>
              <a:ext cx="120575" cy="51150"/>
            </a:xfrm>
            <a:custGeom>
              <a:avLst/>
              <a:gdLst/>
              <a:ahLst/>
              <a:cxnLst/>
              <a:rect l="l" t="t" r="r" b="b"/>
              <a:pathLst>
                <a:path w="4823" h="2046" extrusionOk="0">
                  <a:moveTo>
                    <a:pt x="810" y="0"/>
                  </a:moveTo>
                  <a:cubicBezTo>
                    <a:pt x="687" y="0"/>
                    <a:pt x="568" y="12"/>
                    <a:pt x="457" y="40"/>
                  </a:cubicBezTo>
                  <a:cubicBezTo>
                    <a:pt x="1" y="154"/>
                    <a:pt x="29" y="753"/>
                    <a:pt x="429" y="896"/>
                  </a:cubicBezTo>
                  <a:cubicBezTo>
                    <a:pt x="1056" y="1124"/>
                    <a:pt x="1656" y="1352"/>
                    <a:pt x="2283" y="1552"/>
                  </a:cubicBezTo>
                  <a:cubicBezTo>
                    <a:pt x="2836" y="1743"/>
                    <a:pt x="3341" y="2045"/>
                    <a:pt x="3882" y="2045"/>
                  </a:cubicBezTo>
                  <a:cubicBezTo>
                    <a:pt x="4066" y="2045"/>
                    <a:pt x="4255" y="2010"/>
                    <a:pt x="4452" y="1923"/>
                  </a:cubicBezTo>
                  <a:cubicBezTo>
                    <a:pt x="4709" y="1780"/>
                    <a:pt x="4823" y="1409"/>
                    <a:pt x="4651" y="1181"/>
                  </a:cubicBezTo>
                  <a:cubicBezTo>
                    <a:pt x="4195" y="439"/>
                    <a:pt x="3168" y="382"/>
                    <a:pt x="2369" y="268"/>
                  </a:cubicBezTo>
                  <a:cubicBezTo>
                    <a:pt x="1909" y="199"/>
                    <a:pt x="1320" y="0"/>
                    <a:pt x="810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5"/>
            <p:cNvSpPr/>
            <p:nvPr/>
          </p:nvSpPr>
          <p:spPr>
            <a:xfrm>
              <a:off x="8074075" y="3235300"/>
              <a:ext cx="118800" cy="61375"/>
            </a:xfrm>
            <a:custGeom>
              <a:avLst/>
              <a:gdLst/>
              <a:ahLst/>
              <a:cxnLst/>
              <a:rect l="l" t="t" r="r" b="b"/>
              <a:pathLst>
                <a:path w="4752" h="2455" extrusionOk="0">
                  <a:moveTo>
                    <a:pt x="418" y="0"/>
                  </a:moveTo>
                  <a:cubicBezTo>
                    <a:pt x="359" y="0"/>
                    <a:pt x="305" y="32"/>
                    <a:pt x="286" y="87"/>
                  </a:cubicBezTo>
                  <a:cubicBezTo>
                    <a:pt x="1" y="515"/>
                    <a:pt x="600" y="886"/>
                    <a:pt x="914" y="1057"/>
                  </a:cubicBezTo>
                  <a:cubicBezTo>
                    <a:pt x="1713" y="1457"/>
                    <a:pt x="2512" y="1856"/>
                    <a:pt x="3282" y="2341"/>
                  </a:cubicBezTo>
                  <a:cubicBezTo>
                    <a:pt x="3406" y="2421"/>
                    <a:pt x="3529" y="2455"/>
                    <a:pt x="3647" y="2455"/>
                  </a:cubicBezTo>
                  <a:cubicBezTo>
                    <a:pt x="4289" y="2455"/>
                    <a:pt x="4752" y="1428"/>
                    <a:pt x="4052" y="1114"/>
                  </a:cubicBezTo>
                  <a:cubicBezTo>
                    <a:pt x="3311" y="772"/>
                    <a:pt x="2540" y="515"/>
                    <a:pt x="1770" y="344"/>
                  </a:cubicBezTo>
                  <a:cubicBezTo>
                    <a:pt x="1427" y="258"/>
                    <a:pt x="800" y="230"/>
                    <a:pt x="514" y="30"/>
                  </a:cubicBezTo>
                  <a:cubicBezTo>
                    <a:pt x="484" y="10"/>
                    <a:pt x="450" y="0"/>
                    <a:pt x="418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5"/>
            <p:cNvSpPr/>
            <p:nvPr/>
          </p:nvSpPr>
          <p:spPr>
            <a:xfrm>
              <a:off x="8067675" y="3357025"/>
              <a:ext cx="118450" cy="64150"/>
            </a:xfrm>
            <a:custGeom>
              <a:avLst/>
              <a:gdLst/>
              <a:ahLst/>
              <a:cxnLst/>
              <a:rect l="l" t="t" r="r" b="b"/>
              <a:pathLst>
                <a:path w="4738" h="2566" extrusionOk="0">
                  <a:moveTo>
                    <a:pt x="639" y="1"/>
                  </a:moveTo>
                  <a:cubicBezTo>
                    <a:pt x="577" y="1"/>
                    <a:pt x="516" y="4"/>
                    <a:pt x="457" y="12"/>
                  </a:cubicBezTo>
                  <a:cubicBezTo>
                    <a:pt x="114" y="40"/>
                    <a:pt x="0" y="440"/>
                    <a:pt x="285" y="668"/>
                  </a:cubicBezTo>
                  <a:cubicBezTo>
                    <a:pt x="827" y="1096"/>
                    <a:pt x="1370" y="1495"/>
                    <a:pt x="1997" y="1838"/>
                  </a:cubicBezTo>
                  <a:cubicBezTo>
                    <a:pt x="2482" y="2094"/>
                    <a:pt x="3053" y="2437"/>
                    <a:pt x="3595" y="2551"/>
                  </a:cubicBezTo>
                  <a:cubicBezTo>
                    <a:pt x="3647" y="2561"/>
                    <a:pt x="3699" y="2566"/>
                    <a:pt x="3750" y="2566"/>
                  </a:cubicBezTo>
                  <a:cubicBezTo>
                    <a:pt x="4287" y="2566"/>
                    <a:pt x="4738" y="2042"/>
                    <a:pt x="4451" y="1495"/>
                  </a:cubicBezTo>
                  <a:cubicBezTo>
                    <a:pt x="4080" y="867"/>
                    <a:pt x="3310" y="839"/>
                    <a:pt x="2682" y="611"/>
                  </a:cubicBezTo>
                  <a:cubicBezTo>
                    <a:pt x="2081" y="402"/>
                    <a:pt x="1312" y="1"/>
                    <a:pt x="639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5"/>
            <p:cNvSpPr/>
            <p:nvPr/>
          </p:nvSpPr>
          <p:spPr>
            <a:xfrm>
              <a:off x="8104750" y="3507350"/>
              <a:ext cx="144700" cy="61225"/>
            </a:xfrm>
            <a:custGeom>
              <a:avLst/>
              <a:gdLst/>
              <a:ahLst/>
              <a:cxnLst/>
              <a:rect l="l" t="t" r="r" b="b"/>
              <a:pathLst>
                <a:path w="5788" h="2449" extrusionOk="0">
                  <a:moveTo>
                    <a:pt x="822" y="1"/>
                  </a:moveTo>
                  <a:cubicBezTo>
                    <a:pt x="701" y="1"/>
                    <a:pt x="579" y="6"/>
                    <a:pt x="457" y="19"/>
                  </a:cubicBezTo>
                  <a:cubicBezTo>
                    <a:pt x="115" y="76"/>
                    <a:pt x="1" y="475"/>
                    <a:pt x="286" y="704"/>
                  </a:cubicBezTo>
                  <a:cubicBezTo>
                    <a:pt x="1342" y="1560"/>
                    <a:pt x="2854" y="1645"/>
                    <a:pt x="4024" y="2301"/>
                  </a:cubicBezTo>
                  <a:cubicBezTo>
                    <a:pt x="4201" y="2404"/>
                    <a:pt x="4367" y="2448"/>
                    <a:pt x="4517" y="2448"/>
                  </a:cubicBezTo>
                  <a:cubicBezTo>
                    <a:pt x="5455" y="2448"/>
                    <a:pt x="5788" y="724"/>
                    <a:pt x="4509" y="675"/>
                  </a:cubicBezTo>
                  <a:cubicBezTo>
                    <a:pt x="3285" y="623"/>
                    <a:pt x="2085" y="1"/>
                    <a:pt x="822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5"/>
            <p:cNvSpPr/>
            <p:nvPr/>
          </p:nvSpPr>
          <p:spPr>
            <a:xfrm>
              <a:off x="7475425" y="3662125"/>
              <a:ext cx="105800" cy="73050"/>
            </a:xfrm>
            <a:custGeom>
              <a:avLst/>
              <a:gdLst/>
              <a:ahLst/>
              <a:cxnLst/>
              <a:rect l="l" t="t" r="r" b="b"/>
              <a:pathLst>
                <a:path w="4232" h="2922" extrusionOk="0">
                  <a:moveTo>
                    <a:pt x="3758" y="1"/>
                  </a:moveTo>
                  <a:cubicBezTo>
                    <a:pt x="3590" y="1"/>
                    <a:pt x="3460" y="67"/>
                    <a:pt x="3261" y="133"/>
                  </a:cubicBezTo>
                  <a:cubicBezTo>
                    <a:pt x="2890" y="305"/>
                    <a:pt x="2519" y="447"/>
                    <a:pt x="2148" y="647"/>
                  </a:cubicBezTo>
                  <a:cubicBezTo>
                    <a:pt x="1549" y="932"/>
                    <a:pt x="1093" y="1303"/>
                    <a:pt x="550" y="1703"/>
                  </a:cubicBezTo>
                  <a:cubicBezTo>
                    <a:pt x="0" y="2096"/>
                    <a:pt x="484" y="2922"/>
                    <a:pt x="1075" y="2922"/>
                  </a:cubicBezTo>
                  <a:cubicBezTo>
                    <a:pt x="1128" y="2922"/>
                    <a:pt x="1182" y="2915"/>
                    <a:pt x="1235" y="2901"/>
                  </a:cubicBezTo>
                  <a:cubicBezTo>
                    <a:pt x="1549" y="2844"/>
                    <a:pt x="1663" y="2673"/>
                    <a:pt x="1863" y="2445"/>
                  </a:cubicBezTo>
                  <a:cubicBezTo>
                    <a:pt x="2091" y="2188"/>
                    <a:pt x="2376" y="1988"/>
                    <a:pt x="2662" y="1788"/>
                  </a:cubicBezTo>
                  <a:cubicBezTo>
                    <a:pt x="3147" y="1446"/>
                    <a:pt x="3832" y="1104"/>
                    <a:pt x="4117" y="561"/>
                  </a:cubicBezTo>
                  <a:cubicBezTo>
                    <a:pt x="4231" y="362"/>
                    <a:pt x="4145" y="76"/>
                    <a:pt x="3917" y="19"/>
                  </a:cubicBezTo>
                  <a:cubicBezTo>
                    <a:pt x="3859" y="6"/>
                    <a:pt x="3807" y="1"/>
                    <a:pt x="3758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5"/>
            <p:cNvSpPr/>
            <p:nvPr/>
          </p:nvSpPr>
          <p:spPr>
            <a:xfrm>
              <a:off x="7336975" y="3709925"/>
              <a:ext cx="65200" cy="97700"/>
            </a:xfrm>
            <a:custGeom>
              <a:avLst/>
              <a:gdLst/>
              <a:ahLst/>
              <a:cxnLst/>
              <a:rect l="l" t="t" r="r" b="b"/>
              <a:pathLst>
                <a:path w="2608" h="3908" extrusionOk="0">
                  <a:moveTo>
                    <a:pt x="2146" y="0"/>
                  </a:moveTo>
                  <a:cubicBezTo>
                    <a:pt x="2118" y="0"/>
                    <a:pt x="2091" y="6"/>
                    <a:pt x="2065" y="19"/>
                  </a:cubicBezTo>
                  <a:cubicBezTo>
                    <a:pt x="1609" y="190"/>
                    <a:pt x="1381" y="590"/>
                    <a:pt x="1095" y="989"/>
                  </a:cubicBezTo>
                  <a:cubicBezTo>
                    <a:pt x="696" y="1588"/>
                    <a:pt x="439" y="2216"/>
                    <a:pt x="211" y="2901"/>
                  </a:cubicBezTo>
                  <a:cubicBezTo>
                    <a:pt x="1" y="3495"/>
                    <a:pt x="542" y="3908"/>
                    <a:pt x="1038" y="3908"/>
                  </a:cubicBezTo>
                  <a:cubicBezTo>
                    <a:pt x="1351" y="3908"/>
                    <a:pt x="1646" y="3744"/>
                    <a:pt x="1723" y="3357"/>
                  </a:cubicBezTo>
                  <a:cubicBezTo>
                    <a:pt x="1866" y="2672"/>
                    <a:pt x="2008" y="2016"/>
                    <a:pt x="2237" y="1360"/>
                  </a:cubicBezTo>
                  <a:cubicBezTo>
                    <a:pt x="2379" y="1018"/>
                    <a:pt x="2607" y="475"/>
                    <a:pt x="2379" y="133"/>
                  </a:cubicBezTo>
                  <a:cubicBezTo>
                    <a:pt x="2335" y="67"/>
                    <a:pt x="2239" y="0"/>
                    <a:pt x="2146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5"/>
            <p:cNvSpPr/>
            <p:nvPr/>
          </p:nvSpPr>
          <p:spPr>
            <a:xfrm>
              <a:off x="7146775" y="3735250"/>
              <a:ext cx="58000" cy="102825"/>
            </a:xfrm>
            <a:custGeom>
              <a:avLst/>
              <a:gdLst/>
              <a:ahLst/>
              <a:cxnLst/>
              <a:rect l="l" t="t" r="r" b="b"/>
              <a:pathLst>
                <a:path w="2320" h="4113" extrusionOk="0">
                  <a:moveTo>
                    <a:pt x="719" y="1"/>
                  </a:moveTo>
                  <a:cubicBezTo>
                    <a:pt x="569" y="1"/>
                    <a:pt x="415" y="67"/>
                    <a:pt x="315" y="204"/>
                  </a:cubicBezTo>
                  <a:cubicBezTo>
                    <a:pt x="1" y="632"/>
                    <a:pt x="144" y="1346"/>
                    <a:pt x="115" y="1859"/>
                  </a:cubicBezTo>
                  <a:cubicBezTo>
                    <a:pt x="87" y="2401"/>
                    <a:pt x="58" y="2943"/>
                    <a:pt x="201" y="3457"/>
                  </a:cubicBezTo>
                  <a:cubicBezTo>
                    <a:pt x="320" y="3926"/>
                    <a:pt x="646" y="4112"/>
                    <a:pt x="989" y="4112"/>
                  </a:cubicBezTo>
                  <a:cubicBezTo>
                    <a:pt x="1625" y="4112"/>
                    <a:pt x="2319" y="3469"/>
                    <a:pt x="1856" y="2801"/>
                  </a:cubicBezTo>
                  <a:cubicBezTo>
                    <a:pt x="1599" y="2458"/>
                    <a:pt x="1542" y="2116"/>
                    <a:pt x="1485" y="1716"/>
                  </a:cubicBezTo>
                  <a:cubicBezTo>
                    <a:pt x="1456" y="1488"/>
                    <a:pt x="1399" y="1231"/>
                    <a:pt x="1371" y="1003"/>
                  </a:cubicBezTo>
                  <a:cubicBezTo>
                    <a:pt x="1313" y="775"/>
                    <a:pt x="1199" y="547"/>
                    <a:pt x="1142" y="318"/>
                  </a:cubicBezTo>
                  <a:cubicBezTo>
                    <a:pt x="1094" y="110"/>
                    <a:pt x="911" y="1"/>
                    <a:pt x="719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5"/>
            <p:cNvSpPr/>
            <p:nvPr/>
          </p:nvSpPr>
          <p:spPr>
            <a:xfrm>
              <a:off x="7035500" y="3319800"/>
              <a:ext cx="91725" cy="94325"/>
            </a:xfrm>
            <a:custGeom>
              <a:avLst/>
              <a:gdLst/>
              <a:ahLst/>
              <a:cxnLst/>
              <a:rect l="l" t="t" r="r" b="b"/>
              <a:pathLst>
                <a:path w="3669" h="3773" extrusionOk="0">
                  <a:moveTo>
                    <a:pt x="2292" y="0"/>
                  </a:moveTo>
                  <a:cubicBezTo>
                    <a:pt x="2015" y="0"/>
                    <a:pt x="1738" y="121"/>
                    <a:pt x="1542" y="416"/>
                  </a:cubicBezTo>
                  <a:cubicBezTo>
                    <a:pt x="1228" y="901"/>
                    <a:pt x="971" y="1358"/>
                    <a:pt x="686" y="1843"/>
                  </a:cubicBezTo>
                  <a:cubicBezTo>
                    <a:pt x="429" y="2271"/>
                    <a:pt x="1" y="2556"/>
                    <a:pt x="1" y="3098"/>
                  </a:cubicBezTo>
                  <a:cubicBezTo>
                    <a:pt x="23" y="3427"/>
                    <a:pt x="348" y="3773"/>
                    <a:pt x="692" y="3773"/>
                  </a:cubicBezTo>
                  <a:cubicBezTo>
                    <a:pt x="795" y="3773"/>
                    <a:pt x="900" y="3742"/>
                    <a:pt x="1000" y="3669"/>
                  </a:cubicBezTo>
                  <a:cubicBezTo>
                    <a:pt x="1399" y="3412"/>
                    <a:pt x="1770" y="3127"/>
                    <a:pt x="2084" y="2756"/>
                  </a:cubicBezTo>
                  <a:cubicBezTo>
                    <a:pt x="2455" y="2328"/>
                    <a:pt x="2797" y="1871"/>
                    <a:pt x="3139" y="1415"/>
                  </a:cubicBezTo>
                  <a:cubicBezTo>
                    <a:pt x="3668" y="744"/>
                    <a:pt x="2980" y="0"/>
                    <a:pt x="2292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5"/>
            <p:cNvSpPr/>
            <p:nvPr/>
          </p:nvSpPr>
          <p:spPr>
            <a:xfrm>
              <a:off x="7178875" y="3159650"/>
              <a:ext cx="99700" cy="79775"/>
            </a:xfrm>
            <a:custGeom>
              <a:avLst/>
              <a:gdLst/>
              <a:ahLst/>
              <a:cxnLst/>
              <a:rect l="l" t="t" r="r" b="b"/>
              <a:pathLst>
                <a:path w="3988" h="3191" extrusionOk="0">
                  <a:moveTo>
                    <a:pt x="2651" y="1"/>
                  </a:moveTo>
                  <a:cubicBezTo>
                    <a:pt x="2516" y="1"/>
                    <a:pt x="2372" y="36"/>
                    <a:pt x="2226" y="117"/>
                  </a:cubicBezTo>
                  <a:cubicBezTo>
                    <a:pt x="1970" y="260"/>
                    <a:pt x="1798" y="431"/>
                    <a:pt x="1599" y="631"/>
                  </a:cubicBezTo>
                  <a:cubicBezTo>
                    <a:pt x="1370" y="859"/>
                    <a:pt x="1114" y="1030"/>
                    <a:pt x="885" y="1230"/>
                  </a:cubicBezTo>
                  <a:cubicBezTo>
                    <a:pt x="457" y="1658"/>
                    <a:pt x="29" y="2000"/>
                    <a:pt x="1" y="2628"/>
                  </a:cubicBezTo>
                  <a:cubicBezTo>
                    <a:pt x="1" y="2934"/>
                    <a:pt x="269" y="3190"/>
                    <a:pt x="549" y="3190"/>
                  </a:cubicBezTo>
                  <a:cubicBezTo>
                    <a:pt x="634" y="3190"/>
                    <a:pt x="720" y="3166"/>
                    <a:pt x="800" y="3113"/>
                  </a:cubicBezTo>
                  <a:cubicBezTo>
                    <a:pt x="1171" y="2885"/>
                    <a:pt x="1599" y="2742"/>
                    <a:pt x="1970" y="2485"/>
                  </a:cubicBezTo>
                  <a:cubicBezTo>
                    <a:pt x="2341" y="2229"/>
                    <a:pt x="2683" y="1858"/>
                    <a:pt x="3082" y="1687"/>
                  </a:cubicBezTo>
                  <a:cubicBezTo>
                    <a:pt x="3988" y="1295"/>
                    <a:pt x="3466" y="1"/>
                    <a:pt x="2651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5"/>
            <p:cNvSpPr/>
            <p:nvPr/>
          </p:nvSpPr>
          <p:spPr>
            <a:xfrm>
              <a:off x="7546950" y="3364900"/>
              <a:ext cx="128200" cy="59550"/>
            </a:xfrm>
            <a:custGeom>
              <a:avLst/>
              <a:gdLst/>
              <a:ahLst/>
              <a:cxnLst/>
              <a:rect l="l" t="t" r="r" b="b"/>
              <a:pathLst>
                <a:path w="5128" h="2382" extrusionOk="0">
                  <a:moveTo>
                    <a:pt x="4056" y="0"/>
                  </a:moveTo>
                  <a:cubicBezTo>
                    <a:pt x="3901" y="0"/>
                    <a:pt x="3741" y="54"/>
                    <a:pt x="3596" y="182"/>
                  </a:cubicBezTo>
                  <a:cubicBezTo>
                    <a:pt x="3510" y="267"/>
                    <a:pt x="3253" y="296"/>
                    <a:pt x="3111" y="353"/>
                  </a:cubicBezTo>
                  <a:cubicBezTo>
                    <a:pt x="2740" y="495"/>
                    <a:pt x="2369" y="667"/>
                    <a:pt x="1998" y="809"/>
                  </a:cubicBezTo>
                  <a:cubicBezTo>
                    <a:pt x="1456" y="1038"/>
                    <a:pt x="742" y="1066"/>
                    <a:pt x="314" y="1494"/>
                  </a:cubicBezTo>
                  <a:cubicBezTo>
                    <a:pt x="1" y="1808"/>
                    <a:pt x="200" y="2379"/>
                    <a:pt x="657" y="2379"/>
                  </a:cubicBezTo>
                  <a:cubicBezTo>
                    <a:pt x="707" y="2381"/>
                    <a:pt x="757" y="2382"/>
                    <a:pt x="808" y="2382"/>
                  </a:cubicBezTo>
                  <a:cubicBezTo>
                    <a:pt x="1453" y="2382"/>
                    <a:pt x="2160" y="2217"/>
                    <a:pt x="2768" y="1979"/>
                  </a:cubicBezTo>
                  <a:cubicBezTo>
                    <a:pt x="3339" y="1751"/>
                    <a:pt x="4109" y="1608"/>
                    <a:pt x="4566" y="1209"/>
                  </a:cubicBezTo>
                  <a:cubicBezTo>
                    <a:pt x="5127" y="737"/>
                    <a:pt x="4628" y="0"/>
                    <a:pt x="4056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5"/>
            <p:cNvSpPr/>
            <p:nvPr/>
          </p:nvSpPr>
          <p:spPr>
            <a:xfrm>
              <a:off x="7347225" y="3257225"/>
              <a:ext cx="102325" cy="73300"/>
            </a:xfrm>
            <a:custGeom>
              <a:avLst/>
              <a:gdLst/>
              <a:ahLst/>
              <a:cxnLst/>
              <a:rect l="l" t="t" r="r" b="b"/>
              <a:pathLst>
                <a:path w="4093" h="2932" extrusionOk="0">
                  <a:moveTo>
                    <a:pt x="3064" y="0"/>
                  </a:moveTo>
                  <a:cubicBezTo>
                    <a:pt x="2962" y="0"/>
                    <a:pt x="2853" y="21"/>
                    <a:pt x="2740" y="66"/>
                  </a:cubicBezTo>
                  <a:cubicBezTo>
                    <a:pt x="2112" y="351"/>
                    <a:pt x="1484" y="865"/>
                    <a:pt x="999" y="1350"/>
                  </a:cubicBezTo>
                  <a:cubicBezTo>
                    <a:pt x="657" y="1692"/>
                    <a:pt x="1" y="2120"/>
                    <a:pt x="115" y="2691"/>
                  </a:cubicBezTo>
                  <a:cubicBezTo>
                    <a:pt x="132" y="2849"/>
                    <a:pt x="269" y="2932"/>
                    <a:pt x="411" y="2932"/>
                  </a:cubicBezTo>
                  <a:cubicBezTo>
                    <a:pt x="500" y="2932"/>
                    <a:pt x="591" y="2899"/>
                    <a:pt x="657" y="2834"/>
                  </a:cubicBezTo>
                  <a:cubicBezTo>
                    <a:pt x="828" y="2691"/>
                    <a:pt x="1085" y="2634"/>
                    <a:pt x="1284" y="2548"/>
                  </a:cubicBezTo>
                  <a:cubicBezTo>
                    <a:pt x="1513" y="2406"/>
                    <a:pt x="1712" y="2235"/>
                    <a:pt x="1941" y="2092"/>
                  </a:cubicBezTo>
                  <a:cubicBezTo>
                    <a:pt x="2397" y="1778"/>
                    <a:pt x="2968" y="1607"/>
                    <a:pt x="3424" y="1293"/>
                  </a:cubicBezTo>
                  <a:cubicBezTo>
                    <a:pt x="4093" y="872"/>
                    <a:pt x="3730" y="0"/>
                    <a:pt x="3064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5"/>
            <p:cNvSpPr/>
            <p:nvPr/>
          </p:nvSpPr>
          <p:spPr>
            <a:xfrm>
              <a:off x="7912675" y="3492675"/>
              <a:ext cx="96575" cy="34500"/>
            </a:xfrm>
            <a:custGeom>
              <a:avLst/>
              <a:gdLst/>
              <a:ahLst/>
              <a:cxnLst/>
              <a:rect l="l" t="t" r="r" b="b"/>
              <a:pathLst>
                <a:path w="3863" h="1380" extrusionOk="0">
                  <a:moveTo>
                    <a:pt x="2055" y="1"/>
                  </a:moveTo>
                  <a:cubicBezTo>
                    <a:pt x="2000" y="1"/>
                    <a:pt x="1946" y="2"/>
                    <a:pt x="1892" y="7"/>
                  </a:cubicBezTo>
                  <a:cubicBezTo>
                    <a:pt x="1605" y="30"/>
                    <a:pt x="1279" y="134"/>
                    <a:pt x="963" y="134"/>
                  </a:cubicBezTo>
                  <a:cubicBezTo>
                    <a:pt x="901" y="134"/>
                    <a:pt x="840" y="130"/>
                    <a:pt x="779" y="121"/>
                  </a:cubicBezTo>
                  <a:cubicBezTo>
                    <a:pt x="760" y="118"/>
                    <a:pt x="740" y="117"/>
                    <a:pt x="721" y="117"/>
                  </a:cubicBezTo>
                  <a:cubicBezTo>
                    <a:pt x="319" y="117"/>
                    <a:pt x="1" y="673"/>
                    <a:pt x="437" y="891"/>
                  </a:cubicBezTo>
                  <a:cubicBezTo>
                    <a:pt x="836" y="1091"/>
                    <a:pt x="1235" y="1148"/>
                    <a:pt x="1663" y="1176"/>
                  </a:cubicBezTo>
                  <a:cubicBezTo>
                    <a:pt x="2120" y="1205"/>
                    <a:pt x="2548" y="1319"/>
                    <a:pt x="2976" y="1376"/>
                  </a:cubicBezTo>
                  <a:cubicBezTo>
                    <a:pt x="3000" y="1379"/>
                    <a:pt x="3023" y="1380"/>
                    <a:pt x="3046" y="1380"/>
                  </a:cubicBezTo>
                  <a:cubicBezTo>
                    <a:pt x="3819" y="1380"/>
                    <a:pt x="3863" y="34"/>
                    <a:pt x="3054" y="34"/>
                  </a:cubicBezTo>
                  <a:cubicBezTo>
                    <a:pt x="3037" y="34"/>
                    <a:pt x="3021" y="34"/>
                    <a:pt x="3004" y="35"/>
                  </a:cubicBezTo>
                  <a:cubicBezTo>
                    <a:pt x="2950" y="39"/>
                    <a:pt x="2896" y="41"/>
                    <a:pt x="2841" y="41"/>
                  </a:cubicBezTo>
                  <a:cubicBezTo>
                    <a:pt x="2579" y="41"/>
                    <a:pt x="2317" y="1"/>
                    <a:pt x="2055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5"/>
            <p:cNvSpPr/>
            <p:nvPr/>
          </p:nvSpPr>
          <p:spPr>
            <a:xfrm>
              <a:off x="8302350" y="3446900"/>
              <a:ext cx="94875" cy="84900"/>
            </a:xfrm>
            <a:custGeom>
              <a:avLst/>
              <a:gdLst/>
              <a:ahLst/>
              <a:cxnLst/>
              <a:rect l="l" t="t" r="r" b="b"/>
              <a:pathLst>
                <a:path w="3795" h="3396" extrusionOk="0">
                  <a:moveTo>
                    <a:pt x="1897" y="2724"/>
                  </a:moveTo>
                  <a:cubicBezTo>
                    <a:pt x="1896" y="2724"/>
                    <a:pt x="1901" y="2732"/>
                    <a:pt x="1912" y="2751"/>
                  </a:cubicBezTo>
                  <a:cubicBezTo>
                    <a:pt x="1915" y="2753"/>
                    <a:pt x="1917" y="2754"/>
                    <a:pt x="1919" y="2755"/>
                  </a:cubicBezTo>
                  <a:lnTo>
                    <a:pt x="1919" y="2755"/>
                  </a:lnTo>
                  <a:cubicBezTo>
                    <a:pt x="1906" y="2736"/>
                    <a:pt x="1898" y="2724"/>
                    <a:pt x="1897" y="2724"/>
                  </a:cubicBezTo>
                  <a:close/>
                  <a:moveTo>
                    <a:pt x="606" y="0"/>
                  </a:moveTo>
                  <a:cubicBezTo>
                    <a:pt x="392" y="0"/>
                    <a:pt x="156" y="147"/>
                    <a:pt x="114" y="354"/>
                  </a:cubicBezTo>
                  <a:cubicBezTo>
                    <a:pt x="0" y="1096"/>
                    <a:pt x="713" y="1609"/>
                    <a:pt x="1227" y="2094"/>
                  </a:cubicBezTo>
                  <a:cubicBezTo>
                    <a:pt x="1397" y="2265"/>
                    <a:pt x="1596" y="2407"/>
                    <a:pt x="1767" y="2577"/>
                  </a:cubicBezTo>
                  <a:lnTo>
                    <a:pt x="1767" y="2577"/>
                  </a:lnTo>
                  <a:cubicBezTo>
                    <a:pt x="1767" y="2577"/>
                    <a:pt x="1767" y="2577"/>
                    <a:pt x="1767" y="2577"/>
                  </a:cubicBezTo>
                  <a:lnTo>
                    <a:pt x="1767" y="2577"/>
                  </a:lnTo>
                  <a:cubicBezTo>
                    <a:pt x="1767" y="2577"/>
                    <a:pt x="1947" y="2759"/>
                    <a:pt x="1928" y="2759"/>
                  </a:cubicBezTo>
                  <a:cubicBezTo>
                    <a:pt x="1926" y="2759"/>
                    <a:pt x="1924" y="2758"/>
                    <a:pt x="1919" y="2755"/>
                  </a:cubicBezTo>
                  <a:lnTo>
                    <a:pt x="1919" y="2755"/>
                  </a:lnTo>
                  <a:cubicBezTo>
                    <a:pt x="1980" y="2845"/>
                    <a:pt x="2148" y="3101"/>
                    <a:pt x="2169" y="3122"/>
                  </a:cubicBezTo>
                  <a:cubicBezTo>
                    <a:pt x="2350" y="3303"/>
                    <a:pt x="2589" y="3396"/>
                    <a:pt x="2826" y="3396"/>
                  </a:cubicBezTo>
                  <a:cubicBezTo>
                    <a:pt x="3112" y="3396"/>
                    <a:pt x="3395" y="3260"/>
                    <a:pt x="3567" y="2979"/>
                  </a:cubicBezTo>
                  <a:cubicBezTo>
                    <a:pt x="3567" y="2979"/>
                    <a:pt x="3567" y="2950"/>
                    <a:pt x="3595" y="2950"/>
                  </a:cubicBezTo>
                  <a:cubicBezTo>
                    <a:pt x="3738" y="2694"/>
                    <a:pt x="3795" y="2294"/>
                    <a:pt x="3624" y="2009"/>
                  </a:cubicBezTo>
                  <a:cubicBezTo>
                    <a:pt x="3310" y="1552"/>
                    <a:pt x="2910" y="1353"/>
                    <a:pt x="2454" y="1153"/>
                  </a:cubicBezTo>
                  <a:cubicBezTo>
                    <a:pt x="1855" y="868"/>
                    <a:pt x="1341" y="468"/>
                    <a:pt x="828" y="69"/>
                  </a:cubicBezTo>
                  <a:cubicBezTo>
                    <a:pt x="765" y="22"/>
                    <a:pt x="687" y="0"/>
                    <a:pt x="606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5"/>
            <p:cNvSpPr/>
            <p:nvPr/>
          </p:nvSpPr>
          <p:spPr>
            <a:xfrm>
              <a:off x="7015550" y="3599200"/>
              <a:ext cx="46375" cy="95675"/>
            </a:xfrm>
            <a:custGeom>
              <a:avLst/>
              <a:gdLst/>
              <a:ahLst/>
              <a:cxnLst/>
              <a:rect l="l" t="t" r="r" b="b"/>
              <a:pathLst>
                <a:path w="1855" h="3827" extrusionOk="0">
                  <a:moveTo>
                    <a:pt x="605" y="0"/>
                  </a:moveTo>
                  <a:cubicBezTo>
                    <a:pt x="436" y="0"/>
                    <a:pt x="270" y="100"/>
                    <a:pt x="200" y="311"/>
                  </a:cubicBezTo>
                  <a:cubicBezTo>
                    <a:pt x="0" y="910"/>
                    <a:pt x="57" y="1680"/>
                    <a:pt x="86" y="2308"/>
                  </a:cubicBezTo>
                  <a:cubicBezTo>
                    <a:pt x="143" y="2993"/>
                    <a:pt x="371" y="3763"/>
                    <a:pt x="1141" y="3820"/>
                  </a:cubicBezTo>
                  <a:cubicBezTo>
                    <a:pt x="1169" y="3824"/>
                    <a:pt x="1196" y="3826"/>
                    <a:pt x="1222" y="3826"/>
                  </a:cubicBezTo>
                  <a:cubicBezTo>
                    <a:pt x="1575" y="3826"/>
                    <a:pt x="1800" y="3483"/>
                    <a:pt x="1826" y="3164"/>
                  </a:cubicBezTo>
                  <a:cubicBezTo>
                    <a:pt x="1855" y="2879"/>
                    <a:pt x="1712" y="2736"/>
                    <a:pt x="1626" y="2479"/>
                  </a:cubicBezTo>
                  <a:cubicBezTo>
                    <a:pt x="1541" y="2308"/>
                    <a:pt x="1512" y="2080"/>
                    <a:pt x="1455" y="1880"/>
                  </a:cubicBezTo>
                  <a:cubicBezTo>
                    <a:pt x="1427" y="1652"/>
                    <a:pt x="1370" y="1424"/>
                    <a:pt x="1313" y="1167"/>
                  </a:cubicBezTo>
                  <a:cubicBezTo>
                    <a:pt x="1255" y="853"/>
                    <a:pt x="1141" y="625"/>
                    <a:pt x="1027" y="311"/>
                  </a:cubicBezTo>
                  <a:cubicBezTo>
                    <a:pt x="955" y="108"/>
                    <a:pt x="779" y="0"/>
                    <a:pt x="605" y="0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7" name="Google Shape;3387;p35"/>
          <p:cNvGrpSpPr/>
          <p:nvPr/>
        </p:nvGrpSpPr>
        <p:grpSpPr>
          <a:xfrm rot="-4500047">
            <a:off x="8227753" y="149466"/>
            <a:ext cx="813341" cy="749200"/>
            <a:chOff x="422525" y="2757863"/>
            <a:chExt cx="666975" cy="614425"/>
          </a:xfrm>
        </p:grpSpPr>
        <p:sp>
          <p:nvSpPr>
            <p:cNvPr id="3388" name="Google Shape;3388;p35"/>
            <p:cNvSpPr/>
            <p:nvPr/>
          </p:nvSpPr>
          <p:spPr>
            <a:xfrm>
              <a:off x="422525" y="2757863"/>
              <a:ext cx="666975" cy="614425"/>
            </a:xfrm>
            <a:custGeom>
              <a:avLst/>
              <a:gdLst/>
              <a:ahLst/>
              <a:cxnLst/>
              <a:rect l="l" t="t" r="r" b="b"/>
              <a:pathLst>
                <a:path w="26679" h="24577" extrusionOk="0">
                  <a:moveTo>
                    <a:pt x="10842" y="1"/>
                  </a:moveTo>
                  <a:cubicBezTo>
                    <a:pt x="8059" y="1"/>
                    <a:pt x="5523" y="795"/>
                    <a:pt x="3710" y="2353"/>
                  </a:cubicBezTo>
                  <a:cubicBezTo>
                    <a:pt x="1913" y="3865"/>
                    <a:pt x="1" y="6804"/>
                    <a:pt x="1028" y="12026"/>
                  </a:cubicBezTo>
                  <a:cubicBezTo>
                    <a:pt x="2312" y="18474"/>
                    <a:pt x="8133" y="23838"/>
                    <a:pt x="14552" y="24523"/>
                  </a:cubicBezTo>
                  <a:cubicBezTo>
                    <a:pt x="14922" y="24559"/>
                    <a:pt x="15290" y="24576"/>
                    <a:pt x="15655" y="24576"/>
                  </a:cubicBezTo>
                  <a:cubicBezTo>
                    <a:pt x="18192" y="24576"/>
                    <a:pt x="20592" y="23715"/>
                    <a:pt x="22513" y="22069"/>
                  </a:cubicBezTo>
                  <a:cubicBezTo>
                    <a:pt x="25309" y="19701"/>
                    <a:pt x="26679" y="16049"/>
                    <a:pt x="26194" y="12311"/>
                  </a:cubicBezTo>
                  <a:cubicBezTo>
                    <a:pt x="25566" y="7346"/>
                    <a:pt x="22028" y="3181"/>
                    <a:pt x="16749" y="1126"/>
                  </a:cubicBezTo>
                  <a:cubicBezTo>
                    <a:pt x="14767" y="373"/>
                    <a:pt x="12747" y="1"/>
                    <a:pt x="10842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5"/>
            <p:cNvSpPr/>
            <p:nvPr/>
          </p:nvSpPr>
          <p:spPr>
            <a:xfrm>
              <a:off x="801250" y="3098813"/>
              <a:ext cx="20250" cy="21150"/>
            </a:xfrm>
            <a:custGeom>
              <a:avLst/>
              <a:gdLst/>
              <a:ahLst/>
              <a:cxnLst/>
              <a:rect l="l" t="t" r="r" b="b"/>
              <a:pathLst>
                <a:path w="810" h="846" extrusionOk="0">
                  <a:moveTo>
                    <a:pt x="223" y="0"/>
                  </a:moveTo>
                  <a:cubicBezTo>
                    <a:pt x="93" y="0"/>
                    <a:pt x="1" y="77"/>
                    <a:pt x="31" y="271"/>
                  </a:cubicBezTo>
                  <a:cubicBezTo>
                    <a:pt x="60" y="442"/>
                    <a:pt x="117" y="527"/>
                    <a:pt x="202" y="642"/>
                  </a:cubicBezTo>
                  <a:cubicBezTo>
                    <a:pt x="279" y="744"/>
                    <a:pt x="424" y="846"/>
                    <a:pt x="556" y="846"/>
                  </a:cubicBezTo>
                  <a:cubicBezTo>
                    <a:pt x="571" y="846"/>
                    <a:pt x="587" y="844"/>
                    <a:pt x="602" y="841"/>
                  </a:cubicBezTo>
                  <a:cubicBezTo>
                    <a:pt x="630" y="813"/>
                    <a:pt x="630" y="813"/>
                    <a:pt x="659" y="813"/>
                  </a:cubicBezTo>
                  <a:cubicBezTo>
                    <a:pt x="744" y="784"/>
                    <a:pt x="744" y="699"/>
                    <a:pt x="773" y="642"/>
                  </a:cubicBezTo>
                  <a:cubicBezTo>
                    <a:pt x="773" y="585"/>
                    <a:pt x="773" y="556"/>
                    <a:pt x="773" y="527"/>
                  </a:cubicBezTo>
                  <a:cubicBezTo>
                    <a:pt x="810" y="252"/>
                    <a:pt x="456" y="0"/>
                    <a:pt x="22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5"/>
            <p:cNvSpPr/>
            <p:nvPr/>
          </p:nvSpPr>
          <p:spPr>
            <a:xfrm>
              <a:off x="626075" y="2944888"/>
              <a:ext cx="49000" cy="46050"/>
            </a:xfrm>
            <a:custGeom>
              <a:avLst/>
              <a:gdLst/>
              <a:ahLst/>
              <a:cxnLst/>
              <a:rect l="l" t="t" r="r" b="b"/>
              <a:pathLst>
                <a:path w="1960" h="1842" extrusionOk="0">
                  <a:moveTo>
                    <a:pt x="539" y="1"/>
                  </a:moveTo>
                  <a:cubicBezTo>
                    <a:pt x="256" y="1"/>
                    <a:pt x="0" y="134"/>
                    <a:pt x="19" y="493"/>
                  </a:cubicBezTo>
                  <a:cubicBezTo>
                    <a:pt x="48" y="1064"/>
                    <a:pt x="533" y="1549"/>
                    <a:pt x="1018" y="1748"/>
                  </a:cubicBezTo>
                  <a:cubicBezTo>
                    <a:pt x="1143" y="1806"/>
                    <a:pt x="1292" y="1841"/>
                    <a:pt x="1433" y="1841"/>
                  </a:cubicBezTo>
                  <a:cubicBezTo>
                    <a:pt x="1710" y="1841"/>
                    <a:pt x="1959" y="1708"/>
                    <a:pt x="1959" y="1349"/>
                  </a:cubicBezTo>
                  <a:cubicBezTo>
                    <a:pt x="1931" y="807"/>
                    <a:pt x="1446" y="293"/>
                    <a:pt x="961" y="94"/>
                  </a:cubicBezTo>
                  <a:cubicBezTo>
                    <a:pt x="835" y="36"/>
                    <a:pt x="683" y="1"/>
                    <a:pt x="53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5"/>
            <p:cNvSpPr/>
            <p:nvPr/>
          </p:nvSpPr>
          <p:spPr>
            <a:xfrm>
              <a:off x="492450" y="3056288"/>
              <a:ext cx="10725" cy="18450"/>
            </a:xfrm>
            <a:custGeom>
              <a:avLst/>
              <a:gdLst/>
              <a:ahLst/>
              <a:cxnLst/>
              <a:rect l="l" t="t" r="r" b="b"/>
              <a:pathLst>
                <a:path w="429" h="738" extrusionOk="0">
                  <a:moveTo>
                    <a:pt x="178" y="0"/>
                  </a:moveTo>
                  <a:cubicBezTo>
                    <a:pt x="78" y="0"/>
                    <a:pt x="29" y="180"/>
                    <a:pt x="29" y="260"/>
                  </a:cubicBezTo>
                  <a:cubicBezTo>
                    <a:pt x="29" y="288"/>
                    <a:pt x="29" y="345"/>
                    <a:pt x="0" y="374"/>
                  </a:cubicBezTo>
                  <a:cubicBezTo>
                    <a:pt x="0" y="555"/>
                    <a:pt x="86" y="737"/>
                    <a:pt x="196" y="737"/>
                  </a:cubicBezTo>
                  <a:cubicBezTo>
                    <a:pt x="242" y="737"/>
                    <a:pt x="292" y="706"/>
                    <a:pt x="342" y="631"/>
                  </a:cubicBezTo>
                  <a:cubicBezTo>
                    <a:pt x="342" y="631"/>
                    <a:pt x="371" y="602"/>
                    <a:pt x="371" y="545"/>
                  </a:cubicBezTo>
                  <a:cubicBezTo>
                    <a:pt x="371" y="574"/>
                    <a:pt x="371" y="574"/>
                    <a:pt x="371" y="574"/>
                  </a:cubicBezTo>
                  <a:cubicBezTo>
                    <a:pt x="400" y="517"/>
                    <a:pt x="400" y="488"/>
                    <a:pt x="428" y="402"/>
                  </a:cubicBezTo>
                  <a:cubicBezTo>
                    <a:pt x="428" y="345"/>
                    <a:pt x="428" y="231"/>
                    <a:pt x="428" y="174"/>
                  </a:cubicBezTo>
                  <a:cubicBezTo>
                    <a:pt x="428" y="174"/>
                    <a:pt x="428" y="174"/>
                    <a:pt x="400" y="146"/>
                  </a:cubicBezTo>
                  <a:cubicBezTo>
                    <a:pt x="400" y="146"/>
                    <a:pt x="400" y="117"/>
                    <a:pt x="400" y="89"/>
                  </a:cubicBezTo>
                  <a:cubicBezTo>
                    <a:pt x="371" y="89"/>
                    <a:pt x="371" y="89"/>
                    <a:pt x="371" y="60"/>
                  </a:cubicBezTo>
                  <a:cubicBezTo>
                    <a:pt x="371" y="60"/>
                    <a:pt x="342" y="60"/>
                    <a:pt x="342" y="31"/>
                  </a:cubicBezTo>
                  <a:cubicBezTo>
                    <a:pt x="314" y="31"/>
                    <a:pt x="285" y="3"/>
                    <a:pt x="257" y="3"/>
                  </a:cubicBezTo>
                  <a:lnTo>
                    <a:pt x="200" y="3"/>
                  </a:lnTo>
                  <a:cubicBezTo>
                    <a:pt x="192" y="1"/>
                    <a:pt x="185" y="0"/>
                    <a:pt x="17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5"/>
            <p:cNvSpPr/>
            <p:nvPr/>
          </p:nvSpPr>
          <p:spPr>
            <a:xfrm>
              <a:off x="717300" y="3050488"/>
              <a:ext cx="6250" cy="9050"/>
            </a:xfrm>
            <a:custGeom>
              <a:avLst/>
              <a:gdLst/>
              <a:ahLst/>
              <a:cxnLst/>
              <a:rect l="l" t="t" r="r" b="b"/>
              <a:pathLst>
                <a:path w="250" h="362" extrusionOk="0">
                  <a:moveTo>
                    <a:pt x="136" y="1"/>
                  </a:moveTo>
                  <a:cubicBezTo>
                    <a:pt x="127" y="1"/>
                    <a:pt x="118" y="3"/>
                    <a:pt x="108" y="7"/>
                  </a:cubicBezTo>
                  <a:cubicBezTo>
                    <a:pt x="31" y="58"/>
                    <a:pt x="0" y="362"/>
                    <a:pt x="98" y="362"/>
                  </a:cubicBezTo>
                  <a:cubicBezTo>
                    <a:pt x="109" y="362"/>
                    <a:pt x="122" y="358"/>
                    <a:pt x="136" y="349"/>
                  </a:cubicBezTo>
                  <a:cubicBezTo>
                    <a:pt x="242" y="323"/>
                    <a:pt x="250" y="1"/>
                    <a:pt x="13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5"/>
            <p:cNvSpPr/>
            <p:nvPr/>
          </p:nvSpPr>
          <p:spPr>
            <a:xfrm>
              <a:off x="646900" y="2960888"/>
              <a:ext cx="10925" cy="14625"/>
            </a:xfrm>
            <a:custGeom>
              <a:avLst/>
              <a:gdLst/>
              <a:ahLst/>
              <a:cxnLst/>
              <a:rect l="l" t="t" r="r" b="b"/>
              <a:pathLst>
                <a:path w="437" h="585" extrusionOk="0">
                  <a:moveTo>
                    <a:pt x="174" y="0"/>
                  </a:moveTo>
                  <a:cubicBezTo>
                    <a:pt x="1" y="0"/>
                    <a:pt x="3" y="549"/>
                    <a:pt x="147" y="549"/>
                  </a:cubicBezTo>
                  <a:cubicBezTo>
                    <a:pt x="159" y="549"/>
                    <a:pt x="171" y="545"/>
                    <a:pt x="185" y="538"/>
                  </a:cubicBezTo>
                  <a:lnTo>
                    <a:pt x="213" y="538"/>
                  </a:lnTo>
                  <a:cubicBezTo>
                    <a:pt x="235" y="571"/>
                    <a:pt x="258" y="585"/>
                    <a:pt x="279" y="585"/>
                  </a:cubicBezTo>
                  <a:cubicBezTo>
                    <a:pt x="366" y="585"/>
                    <a:pt x="436" y="344"/>
                    <a:pt x="413" y="252"/>
                  </a:cubicBezTo>
                  <a:cubicBezTo>
                    <a:pt x="385" y="138"/>
                    <a:pt x="356" y="81"/>
                    <a:pt x="242" y="24"/>
                  </a:cubicBezTo>
                  <a:cubicBezTo>
                    <a:pt x="217" y="8"/>
                    <a:pt x="194" y="0"/>
                    <a:pt x="17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5"/>
            <p:cNvSpPr/>
            <p:nvPr/>
          </p:nvSpPr>
          <p:spPr>
            <a:xfrm>
              <a:off x="876900" y="3075238"/>
              <a:ext cx="42125" cy="21800"/>
            </a:xfrm>
            <a:custGeom>
              <a:avLst/>
              <a:gdLst/>
              <a:ahLst/>
              <a:cxnLst/>
              <a:rect l="l" t="t" r="r" b="b"/>
              <a:pathLst>
                <a:path w="1685" h="872" extrusionOk="0">
                  <a:moveTo>
                    <a:pt x="967" y="0"/>
                  </a:moveTo>
                  <a:cubicBezTo>
                    <a:pt x="779" y="0"/>
                    <a:pt x="583" y="52"/>
                    <a:pt x="429" y="129"/>
                  </a:cubicBezTo>
                  <a:cubicBezTo>
                    <a:pt x="201" y="244"/>
                    <a:pt x="1" y="529"/>
                    <a:pt x="258" y="729"/>
                  </a:cubicBezTo>
                  <a:cubicBezTo>
                    <a:pt x="386" y="828"/>
                    <a:pt x="557" y="871"/>
                    <a:pt x="732" y="871"/>
                  </a:cubicBezTo>
                  <a:cubicBezTo>
                    <a:pt x="907" y="871"/>
                    <a:pt x="1085" y="828"/>
                    <a:pt x="1228" y="757"/>
                  </a:cubicBezTo>
                  <a:cubicBezTo>
                    <a:pt x="1456" y="615"/>
                    <a:pt x="1684" y="329"/>
                    <a:pt x="1399" y="129"/>
                  </a:cubicBezTo>
                  <a:cubicBezTo>
                    <a:pt x="1281" y="38"/>
                    <a:pt x="1127" y="0"/>
                    <a:pt x="96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5"/>
            <p:cNvSpPr/>
            <p:nvPr/>
          </p:nvSpPr>
          <p:spPr>
            <a:xfrm>
              <a:off x="923850" y="3051013"/>
              <a:ext cx="37975" cy="20525"/>
            </a:xfrm>
            <a:custGeom>
              <a:avLst/>
              <a:gdLst/>
              <a:ahLst/>
              <a:cxnLst/>
              <a:rect l="l" t="t" r="r" b="b"/>
              <a:pathLst>
                <a:path w="1519" h="821" extrusionOk="0">
                  <a:moveTo>
                    <a:pt x="768" y="0"/>
                  </a:moveTo>
                  <a:cubicBezTo>
                    <a:pt x="502" y="0"/>
                    <a:pt x="1" y="127"/>
                    <a:pt x="120" y="414"/>
                  </a:cubicBezTo>
                  <a:cubicBezTo>
                    <a:pt x="120" y="442"/>
                    <a:pt x="149" y="471"/>
                    <a:pt x="149" y="528"/>
                  </a:cubicBezTo>
                  <a:cubicBezTo>
                    <a:pt x="230" y="738"/>
                    <a:pt x="440" y="820"/>
                    <a:pt x="663" y="820"/>
                  </a:cubicBezTo>
                  <a:cubicBezTo>
                    <a:pt x="834" y="820"/>
                    <a:pt x="1012" y="773"/>
                    <a:pt x="1147" y="699"/>
                  </a:cubicBezTo>
                  <a:cubicBezTo>
                    <a:pt x="1518" y="499"/>
                    <a:pt x="1433" y="157"/>
                    <a:pt x="1062" y="71"/>
                  </a:cubicBezTo>
                  <a:cubicBezTo>
                    <a:pt x="1005" y="43"/>
                    <a:pt x="948" y="43"/>
                    <a:pt x="891" y="14"/>
                  </a:cubicBezTo>
                  <a:cubicBezTo>
                    <a:pt x="863" y="5"/>
                    <a:pt x="820" y="0"/>
                    <a:pt x="76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5"/>
            <p:cNvSpPr/>
            <p:nvPr/>
          </p:nvSpPr>
          <p:spPr>
            <a:xfrm>
              <a:off x="960375" y="3099863"/>
              <a:ext cx="22175" cy="11275"/>
            </a:xfrm>
            <a:custGeom>
              <a:avLst/>
              <a:gdLst/>
              <a:ahLst/>
              <a:cxnLst/>
              <a:rect l="l" t="t" r="r" b="b"/>
              <a:pathLst>
                <a:path w="887" h="451" extrusionOk="0">
                  <a:moveTo>
                    <a:pt x="314" y="0"/>
                  </a:moveTo>
                  <a:cubicBezTo>
                    <a:pt x="228" y="0"/>
                    <a:pt x="57" y="29"/>
                    <a:pt x="29" y="143"/>
                  </a:cubicBezTo>
                  <a:cubicBezTo>
                    <a:pt x="29" y="143"/>
                    <a:pt x="29" y="172"/>
                    <a:pt x="29" y="172"/>
                  </a:cubicBezTo>
                  <a:cubicBezTo>
                    <a:pt x="0" y="229"/>
                    <a:pt x="29" y="286"/>
                    <a:pt x="57" y="314"/>
                  </a:cubicBezTo>
                  <a:lnTo>
                    <a:pt x="143" y="371"/>
                  </a:lnTo>
                  <a:cubicBezTo>
                    <a:pt x="192" y="427"/>
                    <a:pt x="267" y="451"/>
                    <a:pt x="347" y="451"/>
                  </a:cubicBezTo>
                  <a:cubicBezTo>
                    <a:pt x="592" y="451"/>
                    <a:pt x="886" y="230"/>
                    <a:pt x="628" y="57"/>
                  </a:cubicBezTo>
                  <a:cubicBezTo>
                    <a:pt x="514" y="0"/>
                    <a:pt x="428" y="0"/>
                    <a:pt x="3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"/>
          <p:cNvSpPr/>
          <p:nvPr/>
        </p:nvSpPr>
        <p:spPr>
          <a:xfrm>
            <a:off x="4798328" y="-777350"/>
            <a:ext cx="5015058" cy="4178118"/>
          </a:xfrm>
          <a:custGeom>
            <a:avLst/>
            <a:gdLst/>
            <a:ahLst/>
            <a:cxnLst/>
            <a:rect l="l" t="t" r="r" b="b"/>
            <a:pathLst>
              <a:path w="156586" h="130393" extrusionOk="0">
                <a:moveTo>
                  <a:pt x="1" y="0"/>
                </a:moveTo>
                <a:cubicBezTo>
                  <a:pt x="115" y="2083"/>
                  <a:pt x="400" y="4138"/>
                  <a:pt x="885" y="6163"/>
                </a:cubicBezTo>
                <a:cubicBezTo>
                  <a:pt x="3082" y="15065"/>
                  <a:pt x="8475" y="22855"/>
                  <a:pt x="14809" y="29503"/>
                </a:cubicBezTo>
                <a:cubicBezTo>
                  <a:pt x="28476" y="43883"/>
                  <a:pt x="46936" y="53641"/>
                  <a:pt x="66538" y="56865"/>
                </a:cubicBezTo>
                <a:cubicBezTo>
                  <a:pt x="78037" y="58748"/>
                  <a:pt x="89849" y="58434"/>
                  <a:pt x="101233" y="60859"/>
                </a:cubicBezTo>
                <a:cubicBezTo>
                  <a:pt x="112646" y="63285"/>
                  <a:pt x="124173" y="69134"/>
                  <a:pt x="129309" y="79577"/>
                </a:cubicBezTo>
                <a:cubicBezTo>
                  <a:pt x="134245" y="89506"/>
                  <a:pt x="132505" y="101546"/>
                  <a:pt x="136499" y="111875"/>
                </a:cubicBezTo>
                <a:cubicBezTo>
                  <a:pt x="139780" y="120349"/>
                  <a:pt x="146999" y="127197"/>
                  <a:pt x="155616" y="130078"/>
                </a:cubicBezTo>
                <a:cubicBezTo>
                  <a:pt x="155929" y="130192"/>
                  <a:pt x="156243" y="130278"/>
                  <a:pt x="156586" y="130392"/>
                </a:cubicBezTo>
                <a:lnTo>
                  <a:pt x="156586" y="0"/>
                </a:lnTo>
                <a:close/>
              </a:path>
            </a:pathLst>
          </a:custGeom>
          <a:solidFill>
            <a:srgbClr val="F9F6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3"/>
          <p:cNvSpPr txBox="1">
            <a:spLocks noGrp="1"/>
          </p:cNvSpPr>
          <p:nvPr>
            <p:ph type="title"/>
          </p:nvPr>
        </p:nvSpPr>
        <p:spPr>
          <a:xfrm>
            <a:off x="1129950" y="2485581"/>
            <a:ext cx="6884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6" name="Google Shape;186;p3"/>
          <p:cNvSpPr txBox="1">
            <a:spLocks noGrp="1"/>
          </p:cNvSpPr>
          <p:nvPr>
            <p:ph type="subTitle" idx="1"/>
          </p:nvPr>
        </p:nvSpPr>
        <p:spPr>
          <a:xfrm>
            <a:off x="1993350" y="3428781"/>
            <a:ext cx="5157300" cy="62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grpSp>
        <p:nvGrpSpPr>
          <p:cNvPr id="187" name="Google Shape;187;p3"/>
          <p:cNvGrpSpPr/>
          <p:nvPr/>
        </p:nvGrpSpPr>
        <p:grpSpPr>
          <a:xfrm>
            <a:off x="126750" y="-243612"/>
            <a:ext cx="9505650" cy="5168188"/>
            <a:chOff x="126750" y="-243612"/>
            <a:chExt cx="9505650" cy="5168188"/>
          </a:xfrm>
        </p:grpSpPr>
        <p:grpSp>
          <p:nvGrpSpPr>
            <p:cNvPr id="188" name="Google Shape;188;p3"/>
            <p:cNvGrpSpPr/>
            <p:nvPr/>
          </p:nvGrpSpPr>
          <p:grpSpPr>
            <a:xfrm flipH="1">
              <a:off x="126750" y="4278350"/>
              <a:ext cx="932200" cy="646225"/>
              <a:chOff x="1152850" y="3740600"/>
              <a:chExt cx="932200" cy="646225"/>
            </a:xfrm>
          </p:grpSpPr>
          <p:sp>
            <p:nvSpPr>
              <p:cNvPr id="189" name="Google Shape;189;p3"/>
              <p:cNvSpPr/>
              <p:nvPr/>
            </p:nvSpPr>
            <p:spPr>
              <a:xfrm>
                <a:off x="1281250" y="4009775"/>
                <a:ext cx="44975" cy="27075"/>
              </a:xfrm>
              <a:custGeom>
                <a:avLst/>
                <a:gdLst/>
                <a:ahLst/>
                <a:cxnLst/>
                <a:rect l="l" t="t" r="r" b="b"/>
                <a:pathLst>
                  <a:path w="1799" h="1083" extrusionOk="0">
                    <a:moveTo>
                      <a:pt x="822" y="0"/>
                    </a:moveTo>
                    <a:cubicBezTo>
                      <a:pt x="461" y="0"/>
                      <a:pt x="28" y="225"/>
                      <a:pt x="1" y="602"/>
                    </a:cubicBezTo>
                    <a:cubicBezTo>
                      <a:pt x="1" y="630"/>
                      <a:pt x="1" y="630"/>
                      <a:pt x="1" y="659"/>
                    </a:cubicBezTo>
                    <a:cubicBezTo>
                      <a:pt x="1" y="744"/>
                      <a:pt x="58" y="830"/>
                      <a:pt x="143" y="887"/>
                    </a:cubicBezTo>
                    <a:cubicBezTo>
                      <a:pt x="200" y="916"/>
                      <a:pt x="286" y="973"/>
                      <a:pt x="343" y="1001"/>
                    </a:cubicBezTo>
                    <a:cubicBezTo>
                      <a:pt x="465" y="1057"/>
                      <a:pt x="601" y="1082"/>
                      <a:pt x="737" y="1082"/>
                    </a:cubicBezTo>
                    <a:cubicBezTo>
                      <a:pt x="951" y="1082"/>
                      <a:pt x="1167" y="1020"/>
                      <a:pt x="1342" y="916"/>
                    </a:cubicBezTo>
                    <a:cubicBezTo>
                      <a:pt x="1541" y="830"/>
                      <a:pt x="1798" y="545"/>
                      <a:pt x="1627" y="316"/>
                    </a:cubicBezTo>
                    <a:cubicBezTo>
                      <a:pt x="1427" y="60"/>
                      <a:pt x="1199" y="31"/>
                      <a:pt x="885" y="3"/>
                    </a:cubicBezTo>
                    <a:cubicBezTo>
                      <a:pt x="864" y="1"/>
                      <a:pt x="843" y="0"/>
                      <a:pt x="82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208500" y="3968025"/>
                <a:ext cx="1897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759" h="370" extrusionOk="0">
                    <a:moveTo>
                      <a:pt x="466" y="1"/>
                    </a:moveTo>
                    <a:cubicBezTo>
                      <a:pt x="288" y="1"/>
                      <a:pt x="0" y="92"/>
                      <a:pt x="114" y="275"/>
                    </a:cubicBezTo>
                    <a:cubicBezTo>
                      <a:pt x="172" y="351"/>
                      <a:pt x="229" y="351"/>
                      <a:pt x="294" y="351"/>
                    </a:cubicBezTo>
                    <a:cubicBezTo>
                      <a:pt x="327" y="351"/>
                      <a:pt x="362" y="351"/>
                      <a:pt x="400" y="360"/>
                    </a:cubicBezTo>
                    <a:cubicBezTo>
                      <a:pt x="418" y="366"/>
                      <a:pt x="446" y="370"/>
                      <a:pt x="477" y="370"/>
                    </a:cubicBezTo>
                    <a:cubicBezTo>
                      <a:pt x="592" y="370"/>
                      <a:pt x="758" y="323"/>
                      <a:pt x="714" y="189"/>
                    </a:cubicBezTo>
                    <a:cubicBezTo>
                      <a:pt x="714" y="103"/>
                      <a:pt x="685" y="46"/>
                      <a:pt x="599" y="18"/>
                    </a:cubicBezTo>
                    <a:lnTo>
                      <a:pt x="571" y="18"/>
                    </a:lnTo>
                    <a:cubicBezTo>
                      <a:pt x="548" y="6"/>
                      <a:pt x="510" y="1"/>
                      <a:pt x="46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1252725" y="3899050"/>
                <a:ext cx="32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757" extrusionOk="0">
                    <a:moveTo>
                      <a:pt x="806" y="0"/>
                    </a:moveTo>
                    <a:cubicBezTo>
                      <a:pt x="694" y="0"/>
                      <a:pt x="585" y="17"/>
                      <a:pt x="514" y="38"/>
                    </a:cubicBezTo>
                    <a:cubicBezTo>
                      <a:pt x="229" y="123"/>
                      <a:pt x="0" y="437"/>
                      <a:pt x="371" y="608"/>
                    </a:cubicBezTo>
                    <a:cubicBezTo>
                      <a:pt x="400" y="637"/>
                      <a:pt x="428" y="665"/>
                      <a:pt x="485" y="694"/>
                    </a:cubicBezTo>
                    <a:cubicBezTo>
                      <a:pt x="507" y="738"/>
                      <a:pt x="558" y="756"/>
                      <a:pt x="614" y="756"/>
                    </a:cubicBezTo>
                    <a:cubicBezTo>
                      <a:pt x="705" y="756"/>
                      <a:pt x="810" y="707"/>
                      <a:pt x="828" y="637"/>
                    </a:cubicBezTo>
                    <a:cubicBezTo>
                      <a:pt x="1027" y="580"/>
                      <a:pt x="1284" y="494"/>
                      <a:pt x="1256" y="266"/>
                    </a:cubicBezTo>
                    <a:cubicBezTo>
                      <a:pt x="1256" y="266"/>
                      <a:pt x="1256" y="266"/>
                      <a:pt x="1256" y="237"/>
                    </a:cubicBezTo>
                    <a:cubicBezTo>
                      <a:pt x="1219" y="54"/>
                      <a:pt x="1006" y="0"/>
                      <a:pt x="80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1294100" y="3957575"/>
                <a:ext cx="2497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619" extrusionOk="0">
                    <a:moveTo>
                      <a:pt x="728" y="1"/>
                    </a:moveTo>
                    <a:cubicBezTo>
                      <a:pt x="599" y="1"/>
                      <a:pt x="457" y="36"/>
                      <a:pt x="400" y="65"/>
                    </a:cubicBezTo>
                    <a:cubicBezTo>
                      <a:pt x="314" y="93"/>
                      <a:pt x="228" y="122"/>
                      <a:pt x="143" y="179"/>
                    </a:cubicBezTo>
                    <a:cubicBezTo>
                      <a:pt x="0" y="322"/>
                      <a:pt x="29" y="493"/>
                      <a:pt x="228" y="578"/>
                    </a:cubicBezTo>
                    <a:cubicBezTo>
                      <a:pt x="292" y="606"/>
                      <a:pt x="365" y="619"/>
                      <a:pt x="440" y="619"/>
                    </a:cubicBezTo>
                    <a:cubicBezTo>
                      <a:pt x="599" y="619"/>
                      <a:pt x="768" y="561"/>
                      <a:pt x="885" y="464"/>
                    </a:cubicBezTo>
                    <a:cubicBezTo>
                      <a:pt x="942" y="407"/>
                      <a:pt x="999" y="350"/>
                      <a:pt x="970" y="265"/>
                    </a:cubicBezTo>
                    <a:cubicBezTo>
                      <a:pt x="970" y="236"/>
                      <a:pt x="970" y="236"/>
                      <a:pt x="970" y="208"/>
                    </a:cubicBezTo>
                    <a:lnTo>
                      <a:pt x="970" y="150"/>
                    </a:lnTo>
                    <a:cubicBezTo>
                      <a:pt x="970" y="36"/>
                      <a:pt x="856" y="1"/>
                      <a:pt x="72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1746325" y="3956325"/>
                <a:ext cx="32125" cy="18575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743" extrusionOk="0">
                    <a:moveTo>
                      <a:pt x="600" y="1"/>
                    </a:moveTo>
                    <a:cubicBezTo>
                      <a:pt x="400" y="29"/>
                      <a:pt x="115" y="143"/>
                      <a:pt x="58" y="372"/>
                    </a:cubicBezTo>
                    <a:cubicBezTo>
                      <a:pt x="1" y="628"/>
                      <a:pt x="372" y="714"/>
                      <a:pt x="543" y="743"/>
                    </a:cubicBezTo>
                    <a:cubicBezTo>
                      <a:pt x="771" y="743"/>
                      <a:pt x="1199" y="657"/>
                      <a:pt x="1285" y="400"/>
                    </a:cubicBezTo>
                    <a:cubicBezTo>
                      <a:pt x="1056" y="286"/>
                      <a:pt x="828" y="143"/>
                      <a:pt x="60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1773575" y="4228700"/>
                <a:ext cx="27700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633" extrusionOk="0">
                    <a:moveTo>
                      <a:pt x="613" y="1"/>
                    </a:moveTo>
                    <a:cubicBezTo>
                      <a:pt x="389" y="1"/>
                      <a:pt x="0" y="119"/>
                      <a:pt x="52" y="376"/>
                    </a:cubicBezTo>
                    <a:cubicBezTo>
                      <a:pt x="76" y="544"/>
                      <a:pt x="201" y="611"/>
                      <a:pt x="359" y="611"/>
                    </a:cubicBezTo>
                    <a:cubicBezTo>
                      <a:pt x="389" y="611"/>
                      <a:pt x="420" y="609"/>
                      <a:pt x="451" y="604"/>
                    </a:cubicBezTo>
                    <a:cubicBezTo>
                      <a:pt x="451" y="604"/>
                      <a:pt x="480" y="633"/>
                      <a:pt x="480" y="633"/>
                    </a:cubicBezTo>
                    <a:cubicBezTo>
                      <a:pt x="480" y="633"/>
                      <a:pt x="480" y="604"/>
                      <a:pt x="508" y="604"/>
                    </a:cubicBezTo>
                    <a:cubicBezTo>
                      <a:pt x="651" y="604"/>
                      <a:pt x="794" y="576"/>
                      <a:pt x="851" y="519"/>
                    </a:cubicBezTo>
                    <a:cubicBezTo>
                      <a:pt x="908" y="490"/>
                      <a:pt x="993" y="433"/>
                      <a:pt x="1022" y="376"/>
                    </a:cubicBezTo>
                    <a:cubicBezTo>
                      <a:pt x="1079" y="290"/>
                      <a:pt x="1108" y="233"/>
                      <a:pt x="1022" y="148"/>
                    </a:cubicBezTo>
                    <a:cubicBezTo>
                      <a:pt x="984" y="72"/>
                      <a:pt x="933" y="34"/>
                      <a:pt x="861" y="34"/>
                    </a:cubicBezTo>
                    <a:cubicBezTo>
                      <a:pt x="825" y="34"/>
                      <a:pt x="784" y="43"/>
                      <a:pt x="737" y="62"/>
                    </a:cubicBezTo>
                    <a:lnTo>
                      <a:pt x="423" y="62"/>
                    </a:lnTo>
                    <a:cubicBezTo>
                      <a:pt x="508" y="34"/>
                      <a:pt x="594" y="5"/>
                      <a:pt x="680" y="5"/>
                    </a:cubicBezTo>
                    <a:cubicBezTo>
                      <a:pt x="660" y="2"/>
                      <a:pt x="637" y="1"/>
                      <a:pt x="61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1722325" y="4219625"/>
                <a:ext cx="33575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574" extrusionOk="0">
                    <a:moveTo>
                      <a:pt x="974" y="0"/>
                    </a:moveTo>
                    <a:cubicBezTo>
                      <a:pt x="900" y="0"/>
                      <a:pt x="828" y="13"/>
                      <a:pt x="789" y="26"/>
                    </a:cubicBezTo>
                    <a:cubicBezTo>
                      <a:pt x="732" y="26"/>
                      <a:pt x="675" y="54"/>
                      <a:pt x="618" y="83"/>
                    </a:cubicBezTo>
                    <a:cubicBezTo>
                      <a:pt x="0" y="323"/>
                      <a:pt x="456" y="574"/>
                      <a:pt x="849" y="574"/>
                    </a:cubicBezTo>
                    <a:cubicBezTo>
                      <a:pt x="1110" y="574"/>
                      <a:pt x="1342" y="464"/>
                      <a:pt x="1217" y="168"/>
                    </a:cubicBezTo>
                    <a:cubicBezTo>
                      <a:pt x="1217" y="140"/>
                      <a:pt x="1189" y="111"/>
                      <a:pt x="1189" y="83"/>
                    </a:cubicBezTo>
                    <a:cubicBezTo>
                      <a:pt x="1157" y="20"/>
                      <a:pt x="1065" y="0"/>
                      <a:pt x="97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1509525" y="3740600"/>
                <a:ext cx="24950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998" h="397" extrusionOk="0">
                    <a:moveTo>
                      <a:pt x="608" y="0"/>
                    </a:moveTo>
                    <a:cubicBezTo>
                      <a:pt x="354" y="0"/>
                      <a:pt x="0" y="196"/>
                      <a:pt x="228" y="355"/>
                    </a:cubicBezTo>
                    <a:cubicBezTo>
                      <a:pt x="268" y="384"/>
                      <a:pt x="326" y="397"/>
                      <a:pt x="390" y="397"/>
                    </a:cubicBezTo>
                    <a:cubicBezTo>
                      <a:pt x="644" y="397"/>
                      <a:pt x="998" y="201"/>
                      <a:pt x="770" y="42"/>
                    </a:cubicBezTo>
                    <a:cubicBezTo>
                      <a:pt x="730" y="13"/>
                      <a:pt x="672" y="0"/>
                      <a:pt x="60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1152850" y="3788400"/>
                <a:ext cx="932200" cy="598425"/>
              </a:xfrm>
              <a:custGeom>
                <a:avLst/>
                <a:gdLst/>
                <a:ahLst/>
                <a:cxnLst/>
                <a:rect l="l" t="t" r="r" b="b"/>
                <a:pathLst>
                  <a:path w="37288" h="23937" extrusionOk="0">
                    <a:moveTo>
                      <a:pt x="14082" y="1"/>
                    </a:moveTo>
                    <a:cubicBezTo>
                      <a:pt x="11934" y="1"/>
                      <a:pt x="9749" y="345"/>
                      <a:pt x="7590" y="1068"/>
                    </a:cubicBezTo>
                    <a:cubicBezTo>
                      <a:pt x="7419" y="1125"/>
                      <a:pt x="7248" y="1182"/>
                      <a:pt x="7077" y="1268"/>
                    </a:cubicBezTo>
                    <a:cubicBezTo>
                      <a:pt x="3681" y="2495"/>
                      <a:pt x="457" y="5120"/>
                      <a:pt x="258" y="8972"/>
                    </a:cubicBezTo>
                    <a:cubicBezTo>
                      <a:pt x="1" y="14050"/>
                      <a:pt x="5936" y="18330"/>
                      <a:pt x="9702" y="20584"/>
                    </a:cubicBezTo>
                    <a:cubicBezTo>
                      <a:pt x="12733" y="22379"/>
                      <a:pt x="18862" y="23937"/>
                      <a:pt x="24293" y="23937"/>
                    </a:cubicBezTo>
                    <a:cubicBezTo>
                      <a:pt x="31384" y="23937"/>
                      <a:pt x="37287" y="21280"/>
                      <a:pt x="33555" y="13023"/>
                    </a:cubicBezTo>
                    <a:lnTo>
                      <a:pt x="33555" y="12995"/>
                    </a:lnTo>
                    <a:cubicBezTo>
                      <a:pt x="29916" y="4994"/>
                      <a:pt x="22267" y="1"/>
                      <a:pt x="14082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1763450" y="4169350"/>
                <a:ext cx="5080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1096" extrusionOk="0">
                    <a:moveTo>
                      <a:pt x="1310" y="1"/>
                    </a:moveTo>
                    <a:cubicBezTo>
                      <a:pt x="1065" y="1"/>
                      <a:pt x="817" y="56"/>
                      <a:pt x="714" y="125"/>
                    </a:cubicBezTo>
                    <a:cubicBezTo>
                      <a:pt x="628" y="182"/>
                      <a:pt x="542" y="211"/>
                      <a:pt x="457" y="268"/>
                    </a:cubicBezTo>
                    <a:cubicBezTo>
                      <a:pt x="0" y="496"/>
                      <a:pt x="286" y="924"/>
                      <a:pt x="628" y="1038"/>
                    </a:cubicBezTo>
                    <a:cubicBezTo>
                      <a:pt x="735" y="1074"/>
                      <a:pt x="881" y="1095"/>
                      <a:pt x="1035" y="1095"/>
                    </a:cubicBezTo>
                    <a:cubicBezTo>
                      <a:pt x="1375" y="1095"/>
                      <a:pt x="1757" y="990"/>
                      <a:pt x="1855" y="696"/>
                    </a:cubicBezTo>
                    <a:lnTo>
                      <a:pt x="1912" y="496"/>
                    </a:lnTo>
                    <a:cubicBezTo>
                      <a:pt x="2031" y="121"/>
                      <a:pt x="1673" y="1"/>
                      <a:pt x="131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750600" y="4120400"/>
                <a:ext cx="39975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930" extrusionOk="0">
                    <a:moveTo>
                      <a:pt x="743" y="0"/>
                    </a:moveTo>
                    <a:cubicBezTo>
                      <a:pt x="571" y="29"/>
                      <a:pt x="429" y="57"/>
                      <a:pt x="315" y="114"/>
                    </a:cubicBezTo>
                    <a:cubicBezTo>
                      <a:pt x="143" y="171"/>
                      <a:pt x="1" y="285"/>
                      <a:pt x="29" y="457"/>
                    </a:cubicBezTo>
                    <a:cubicBezTo>
                      <a:pt x="58" y="485"/>
                      <a:pt x="58" y="542"/>
                      <a:pt x="86" y="571"/>
                    </a:cubicBezTo>
                    <a:cubicBezTo>
                      <a:pt x="86" y="571"/>
                      <a:pt x="86" y="599"/>
                      <a:pt x="86" y="599"/>
                    </a:cubicBezTo>
                    <a:cubicBezTo>
                      <a:pt x="225" y="830"/>
                      <a:pt x="530" y="930"/>
                      <a:pt x="823" y="930"/>
                    </a:cubicBezTo>
                    <a:cubicBezTo>
                      <a:pt x="893" y="930"/>
                      <a:pt x="962" y="924"/>
                      <a:pt x="1028" y="913"/>
                    </a:cubicBezTo>
                    <a:lnTo>
                      <a:pt x="1085" y="913"/>
                    </a:lnTo>
                    <a:cubicBezTo>
                      <a:pt x="1171" y="885"/>
                      <a:pt x="1228" y="856"/>
                      <a:pt x="1285" y="828"/>
                    </a:cubicBezTo>
                    <a:cubicBezTo>
                      <a:pt x="1399" y="770"/>
                      <a:pt x="1484" y="713"/>
                      <a:pt x="1484" y="628"/>
                    </a:cubicBezTo>
                    <a:cubicBezTo>
                      <a:pt x="1599" y="371"/>
                      <a:pt x="1399" y="200"/>
                      <a:pt x="1199" y="114"/>
                    </a:cubicBezTo>
                    <a:cubicBezTo>
                      <a:pt x="1199" y="86"/>
                      <a:pt x="1171" y="86"/>
                      <a:pt x="1142" y="86"/>
                    </a:cubicBezTo>
                    <a:cubicBezTo>
                      <a:pt x="1142" y="57"/>
                      <a:pt x="1114" y="57"/>
                      <a:pt x="1085" y="57"/>
                    </a:cubicBezTo>
                    <a:cubicBezTo>
                      <a:pt x="1056" y="57"/>
                      <a:pt x="1056" y="57"/>
                      <a:pt x="1028" y="29"/>
                    </a:cubicBezTo>
                    <a:lnTo>
                      <a:pt x="942" y="29"/>
                    </a:lnTo>
                    <a:cubicBezTo>
                      <a:pt x="857" y="0"/>
                      <a:pt x="800" y="0"/>
                      <a:pt x="74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1740625" y="4283050"/>
                <a:ext cx="67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2711" h="1620" extrusionOk="0">
                    <a:moveTo>
                      <a:pt x="1403" y="0"/>
                    </a:moveTo>
                    <a:cubicBezTo>
                      <a:pt x="800" y="0"/>
                      <a:pt x="162" y="230"/>
                      <a:pt x="57" y="855"/>
                    </a:cubicBezTo>
                    <a:cubicBezTo>
                      <a:pt x="57" y="855"/>
                      <a:pt x="57" y="884"/>
                      <a:pt x="57" y="912"/>
                    </a:cubicBezTo>
                    <a:cubicBezTo>
                      <a:pt x="0" y="1226"/>
                      <a:pt x="457" y="1455"/>
                      <a:pt x="714" y="1540"/>
                    </a:cubicBezTo>
                    <a:cubicBezTo>
                      <a:pt x="893" y="1591"/>
                      <a:pt x="1090" y="1620"/>
                      <a:pt x="1289" y="1620"/>
                    </a:cubicBezTo>
                    <a:cubicBezTo>
                      <a:pt x="1532" y="1620"/>
                      <a:pt x="1778" y="1577"/>
                      <a:pt x="1998" y="1483"/>
                    </a:cubicBezTo>
                    <a:cubicBezTo>
                      <a:pt x="2026" y="1483"/>
                      <a:pt x="2055" y="1483"/>
                      <a:pt x="2083" y="1455"/>
                    </a:cubicBezTo>
                    <a:cubicBezTo>
                      <a:pt x="2369" y="1340"/>
                      <a:pt x="2711" y="1112"/>
                      <a:pt x="2711" y="741"/>
                    </a:cubicBezTo>
                    <a:cubicBezTo>
                      <a:pt x="2682" y="399"/>
                      <a:pt x="2311" y="171"/>
                      <a:pt x="2026" y="85"/>
                    </a:cubicBezTo>
                    <a:cubicBezTo>
                      <a:pt x="1842" y="31"/>
                      <a:pt x="1625" y="0"/>
                      <a:pt x="140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1727075" y="4245475"/>
                <a:ext cx="38300" cy="22425"/>
              </a:xfrm>
              <a:custGeom>
                <a:avLst/>
                <a:gdLst/>
                <a:ahLst/>
                <a:cxnLst/>
                <a:rect l="l" t="t" r="r" b="b"/>
                <a:pathLst>
                  <a:path w="1532" h="897" extrusionOk="0">
                    <a:moveTo>
                      <a:pt x="929" y="1"/>
                    </a:moveTo>
                    <a:cubicBezTo>
                      <a:pt x="799" y="1"/>
                      <a:pt x="683" y="20"/>
                      <a:pt x="628" y="47"/>
                    </a:cubicBezTo>
                    <a:cubicBezTo>
                      <a:pt x="571" y="76"/>
                      <a:pt x="485" y="104"/>
                      <a:pt x="428" y="133"/>
                    </a:cubicBezTo>
                    <a:cubicBezTo>
                      <a:pt x="29" y="304"/>
                      <a:pt x="0" y="704"/>
                      <a:pt x="457" y="846"/>
                    </a:cubicBezTo>
                    <a:cubicBezTo>
                      <a:pt x="553" y="878"/>
                      <a:pt x="672" y="897"/>
                      <a:pt x="794" y="897"/>
                    </a:cubicBezTo>
                    <a:cubicBezTo>
                      <a:pt x="1107" y="897"/>
                      <a:pt x="1443" y="775"/>
                      <a:pt x="1484" y="447"/>
                    </a:cubicBezTo>
                    <a:cubicBezTo>
                      <a:pt x="1484" y="418"/>
                      <a:pt x="1484" y="361"/>
                      <a:pt x="1512" y="333"/>
                    </a:cubicBezTo>
                    <a:cubicBezTo>
                      <a:pt x="1532" y="82"/>
                      <a:pt x="1199" y="1"/>
                      <a:pt x="92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1309075" y="3942325"/>
                <a:ext cx="40675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1627" h="836" extrusionOk="0">
                    <a:moveTo>
                      <a:pt x="861" y="1"/>
                    </a:moveTo>
                    <a:cubicBezTo>
                      <a:pt x="718" y="1"/>
                      <a:pt x="575" y="28"/>
                      <a:pt x="457" y="76"/>
                    </a:cubicBezTo>
                    <a:cubicBezTo>
                      <a:pt x="229" y="161"/>
                      <a:pt x="0" y="418"/>
                      <a:pt x="229" y="646"/>
                    </a:cubicBezTo>
                    <a:cubicBezTo>
                      <a:pt x="379" y="780"/>
                      <a:pt x="578" y="835"/>
                      <a:pt x="775" y="835"/>
                    </a:cubicBezTo>
                    <a:cubicBezTo>
                      <a:pt x="914" y="835"/>
                      <a:pt x="1052" y="808"/>
                      <a:pt x="1170" y="760"/>
                    </a:cubicBezTo>
                    <a:cubicBezTo>
                      <a:pt x="1398" y="675"/>
                      <a:pt x="1627" y="418"/>
                      <a:pt x="1398" y="190"/>
                    </a:cubicBezTo>
                    <a:cubicBezTo>
                      <a:pt x="1265" y="56"/>
                      <a:pt x="1062" y="1"/>
                      <a:pt x="86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1267575" y="3999400"/>
                <a:ext cx="45075" cy="31700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1268" extrusionOk="0">
                    <a:moveTo>
                      <a:pt x="962" y="0"/>
                    </a:moveTo>
                    <a:cubicBezTo>
                      <a:pt x="491" y="0"/>
                      <a:pt x="1" y="205"/>
                      <a:pt x="63" y="560"/>
                    </a:cubicBezTo>
                    <a:cubicBezTo>
                      <a:pt x="120" y="789"/>
                      <a:pt x="148" y="988"/>
                      <a:pt x="376" y="1131"/>
                    </a:cubicBezTo>
                    <a:cubicBezTo>
                      <a:pt x="564" y="1214"/>
                      <a:pt x="798" y="1267"/>
                      <a:pt x="1011" y="1267"/>
                    </a:cubicBezTo>
                    <a:cubicBezTo>
                      <a:pt x="1089" y="1267"/>
                      <a:pt x="1164" y="1260"/>
                      <a:pt x="1232" y="1245"/>
                    </a:cubicBezTo>
                    <a:cubicBezTo>
                      <a:pt x="1432" y="1217"/>
                      <a:pt x="1660" y="1131"/>
                      <a:pt x="1717" y="931"/>
                    </a:cubicBezTo>
                    <a:cubicBezTo>
                      <a:pt x="1803" y="789"/>
                      <a:pt x="1803" y="731"/>
                      <a:pt x="1774" y="475"/>
                    </a:cubicBezTo>
                    <a:cubicBezTo>
                      <a:pt x="1748" y="147"/>
                      <a:pt x="1362" y="0"/>
                      <a:pt x="96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1420350" y="4007325"/>
                <a:ext cx="49950" cy="28200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1128" extrusionOk="0">
                    <a:moveTo>
                      <a:pt x="1227" y="0"/>
                    </a:moveTo>
                    <a:cubicBezTo>
                      <a:pt x="910" y="0"/>
                      <a:pt x="581" y="91"/>
                      <a:pt x="428" y="243"/>
                    </a:cubicBezTo>
                    <a:cubicBezTo>
                      <a:pt x="200" y="329"/>
                      <a:pt x="0" y="443"/>
                      <a:pt x="29" y="671"/>
                    </a:cubicBezTo>
                    <a:cubicBezTo>
                      <a:pt x="29" y="1042"/>
                      <a:pt x="542" y="1099"/>
                      <a:pt x="799" y="1128"/>
                    </a:cubicBezTo>
                    <a:cubicBezTo>
                      <a:pt x="1227" y="1128"/>
                      <a:pt x="1998" y="1042"/>
                      <a:pt x="1998" y="472"/>
                    </a:cubicBezTo>
                    <a:cubicBezTo>
                      <a:pt x="1998" y="140"/>
                      <a:pt x="1621" y="0"/>
                      <a:pt x="122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1432475" y="3866925"/>
                <a:ext cx="28550" cy="124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496" extrusionOk="0">
                    <a:moveTo>
                      <a:pt x="761" y="0"/>
                    </a:moveTo>
                    <a:cubicBezTo>
                      <a:pt x="565" y="0"/>
                      <a:pt x="406" y="42"/>
                      <a:pt x="229" y="153"/>
                    </a:cubicBezTo>
                    <a:cubicBezTo>
                      <a:pt x="0" y="305"/>
                      <a:pt x="254" y="495"/>
                      <a:pt x="508" y="495"/>
                    </a:cubicBezTo>
                    <a:cubicBezTo>
                      <a:pt x="634" y="495"/>
                      <a:pt x="761" y="448"/>
                      <a:pt x="828" y="324"/>
                    </a:cubicBezTo>
                    <a:cubicBezTo>
                      <a:pt x="856" y="281"/>
                      <a:pt x="849" y="274"/>
                      <a:pt x="853" y="274"/>
                    </a:cubicBezTo>
                    <a:lnTo>
                      <a:pt x="853" y="274"/>
                    </a:lnTo>
                    <a:cubicBezTo>
                      <a:pt x="855" y="274"/>
                      <a:pt x="859" y="276"/>
                      <a:pt x="872" y="276"/>
                    </a:cubicBezTo>
                    <a:cubicBezTo>
                      <a:pt x="885" y="276"/>
                      <a:pt x="906" y="274"/>
                      <a:pt x="942" y="267"/>
                    </a:cubicBezTo>
                    <a:cubicBezTo>
                      <a:pt x="1142" y="210"/>
                      <a:pt x="1142" y="39"/>
                      <a:pt x="942" y="10"/>
                    </a:cubicBezTo>
                    <a:cubicBezTo>
                      <a:pt x="878" y="4"/>
                      <a:pt x="818" y="0"/>
                      <a:pt x="76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1456000" y="4168450"/>
                <a:ext cx="47825" cy="28000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120" extrusionOk="0">
                    <a:moveTo>
                      <a:pt x="488" y="1006"/>
                    </a:moveTo>
                    <a:cubicBezTo>
                      <a:pt x="488" y="1006"/>
                      <a:pt x="503" y="1011"/>
                      <a:pt x="529" y="1021"/>
                    </a:cubicBezTo>
                    <a:lnTo>
                      <a:pt x="529" y="1021"/>
                    </a:lnTo>
                    <a:cubicBezTo>
                      <a:pt x="501" y="1011"/>
                      <a:pt x="487" y="1006"/>
                      <a:pt x="488" y="1006"/>
                    </a:cubicBezTo>
                    <a:close/>
                    <a:moveTo>
                      <a:pt x="972" y="0"/>
                    </a:moveTo>
                    <a:cubicBezTo>
                      <a:pt x="805" y="0"/>
                      <a:pt x="636" y="36"/>
                      <a:pt x="486" y="104"/>
                    </a:cubicBezTo>
                    <a:cubicBezTo>
                      <a:pt x="258" y="189"/>
                      <a:pt x="1" y="389"/>
                      <a:pt x="115" y="675"/>
                    </a:cubicBezTo>
                    <a:cubicBezTo>
                      <a:pt x="172" y="789"/>
                      <a:pt x="258" y="874"/>
                      <a:pt x="372" y="960"/>
                    </a:cubicBezTo>
                    <a:cubicBezTo>
                      <a:pt x="454" y="987"/>
                      <a:pt x="509" y="1040"/>
                      <a:pt x="589" y="1045"/>
                    </a:cubicBezTo>
                    <a:lnTo>
                      <a:pt x="589" y="1045"/>
                    </a:lnTo>
                    <a:cubicBezTo>
                      <a:pt x="609" y="1053"/>
                      <a:pt x="632" y="1063"/>
                      <a:pt x="657" y="1074"/>
                    </a:cubicBezTo>
                    <a:cubicBezTo>
                      <a:pt x="756" y="1104"/>
                      <a:pt x="871" y="1119"/>
                      <a:pt x="991" y="1119"/>
                    </a:cubicBezTo>
                    <a:cubicBezTo>
                      <a:pt x="1218" y="1119"/>
                      <a:pt x="1459" y="1062"/>
                      <a:pt x="1627" y="931"/>
                    </a:cubicBezTo>
                    <a:cubicBezTo>
                      <a:pt x="1799" y="817"/>
                      <a:pt x="1913" y="675"/>
                      <a:pt x="1827" y="446"/>
                    </a:cubicBezTo>
                    <a:cubicBezTo>
                      <a:pt x="1770" y="275"/>
                      <a:pt x="1627" y="218"/>
                      <a:pt x="1485" y="132"/>
                    </a:cubicBezTo>
                    <a:cubicBezTo>
                      <a:pt x="1336" y="43"/>
                      <a:pt x="1155" y="0"/>
                      <a:pt x="972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1397525" y="4222125"/>
                <a:ext cx="44250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082" extrusionOk="0">
                    <a:moveTo>
                      <a:pt x="775" y="0"/>
                    </a:moveTo>
                    <a:cubicBezTo>
                      <a:pt x="538" y="0"/>
                      <a:pt x="311" y="72"/>
                      <a:pt x="200" y="239"/>
                    </a:cubicBezTo>
                    <a:cubicBezTo>
                      <a:pt x="172" y="268"/>
                      <a:pt x="172" y="297"/>
                      <a:pt x="143" y="325"/>
                    </a:cubicBezTo>
                    <a:cubicBezTo>
                      <a:pt x="86" y="439"/>
                      <a:pt x="0" y="553"/>
                      <a:pt x="86" y="696"/>
                    </a:cubicBezTo>
                    <a:cubicBezTo>
                      <a:pt x="257" y="924"/>
                      <a:pt x="428" y="1010"/>
                      <a:pt x="742" y="1067"/>
                    </a:cubicBezTo>
                    <a:cubicBezTo>
                      <a:pt x="789" y="1076"/>
                      <a:pt x="842" y="1081"/>
                      <a:pt x="899" y="1081"/>
                    </a:cubicBezTo>
                    <a:cubicBezTo>
                      <a:pt x="1186" y="1081"/>
                      <a:pt x="1565" y="958"/>
                      <a:pt x="1684" y="696"/>
                    </a:cubicBezTo>
                    <a:lnTo>
                      <a:pt x="1684" y="667"/>
                    </a:lnTo>
                    <a:cubicBezTo>
                      <a:pt x="1769" y="496"/>
                      <a:pt x="1627" y="354"/>
                      <a:pt x="1484" y="268"/>
                    </a:cubicBezTo>
                    <a:lnTo>
                      <a:pt x="1455" y="268"/>
                    </a:lnTo>
                    <a:cubicBezTo>
                      <a:pt x="1455" y="239"/>
                      <a:pt x="1427" y="211"/>
                      <a:pt x="1427" y="211"/>
                    </a:cubicBezTo>
                    <a:cubicBezTo>
                      <a:pt x="1281" y="79"/>
                      <a:pt x="1023" y="0"/>
                      <a:pt x="77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1663575" y="3935225"/>
                <a:ext cx="40700" cy="260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1042" extrusionOk="0">
                    <a:moveTo>
                      <a:pt x="872" y="1"/>
                    </a:moveTo>
                    <a:cubicBezTo>
                      <a:pt x="618" y="1"/>
                      <a:pt x="355" y="89"/>
                      <a:pt x="229" y="246"/>
                    </a:cubicBezTo>
                    <a:cubicBezTo>
                      <a:pt x="201" y="246"/>
                      <a:pt x="172" y="274"/>
                      <a:pt x="144" y="303"/>
                    </a:cubicBezTo>
                    <a:cubicBezTo>
                      <a:pt x="1" y="445"/>
                      <a:pt x="58" y="616"/>
                      <a:pt x="172" y="759"/>
                    </a:cubicBezTo>
                    <a:cubicBezTo>
                      <a:pt x="158" y="752"/>
                      <a:pt x="149" y="748"/>
                      <a:pt x="145" y="748"/>
                    </a:cubicBezTo>
                    <a:lnTo>
                      <a:pt x="145" y="748"/>
                    </a:lnTo>
                    <a:cubicBezTo>
                      <a:pt x="133" y="748"/>
                      <a:pt x="165" y="781"/>
                      <a:pt x="229" y="845"/>
                    </a:cubicBezTo>
                    <a:cubicBezTo>
                      <a:pt x="258" y="873"/>
                      <a:pt x="286" y="902"/>
                      <a:pt x="343" y="902"/>
                    </a:cubicBezTo>
                    <a:cubicBezTo>
                      <a:pt x="400" y="930"/>
                      <a:pt x="429" y="959"/>
                      <a:pt x="457" y="959"/>
                    </a:cubicBezTo>
                    <a:cubicBezTo>
                      <a:pt x="552" y="1013"/>
                      <a:pt x="671" y="1041"/>
                      <a:pt x="793" y="1041"/>
                    </a:cubicBezTo>
                    <a:cubicBezTo>
                      <a:pt x="911" y="1041"/>
                      <a:pt x="1030" y="1014"/>
                      <a:pt x="1129" y="957"/>
                    </a:cubicBezTo>
                    <a:lnTo>
                      <a:pt x="1129" y="957"/>
                    </a:lnTo>
                    <a:cubicBezTo>
                      <a:pt x="1183" y="935"/>
                      <a:pt x="1238" y="904"/>
                      <a:pt x="1285" y="873"/>
                    </a:cubicBezTo>
                    <a:cubicBezTo>
                      <a:pt x="1370" y="845"/>
                      <a:pt x="1399" y="759"/>
                      <a:pt x="1456" y="702"/>
                    </a:cubicBezTo>
                    <a:cubicBezTo>
                      <a:pt x="1627" y="559"/>
                      <a:pt x="1542" y="388"/>
                      <a:pt x="1456" y="246"/>
                    </a:cubicBezTo>
                    <a:cubicBezTo>
                      <a:pt x="1427" y="246"/>
                      <a:pt x="1427" y="217"/>
                      <a:pt x="1399" y="188"/>
                    </a:cubicBezTo>
                    <a:cubicBezTo>
                      <a:pt x="1283" y="60"/>
                      <a:pt x="1081" y="1"/>
                      <a:pt x="87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1613650" y="4018550"/>
                <a:ext cx="44250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965" extrusionOk="0">
                    <a:moveTo>
                      <a:pt x="1051" y="1"/>
                    </a:moveTo>
                    <a:cubicBezTo>
                      <a:pt x="954" y="1"/>
                      <a:pt x="866" y="9"/>
                      <a:pt x="800" y="23"/>
                    </a:cubicBezTo>
                    <a:cubicBezTo>
                      <a:pt x="457" y="80"/>
                      <a:pt x="1" y="536"/>
                      <a:pt x="514" y="764"/>
                    </a:cubicBezTo>
                    <a:cubicBezTo>
                      <a:pt x="600" y="821"/>
                      <a:pt x="685" y="879"/>
                      <a:pt x="800" y="936"/>
                    </a:cubicBezTo>
                    <a:cubicBezTo>
                      <a:pt x="885" y="964"/>
                      <a:pt x="999" y="964"/>
                      <a:pt x="1085" y="964"/>
                    </a:cubicBezTo>
                    <a:cubicBezTo>
                      <a:pt x="1142" y="964"/>
                      <a:pt x="1170" y="936"/>
                      <a:pt x="1227" y="936"/>
                    </a:cubicBezTo>
                    <a:lnTo>
                      <a:pt x="1256" y="936"/>
                    </a:lnTo>
                    <a:cubicBezTo>
                      <a:pt x="1541" y="879"/>
                      <a:pt x="1770" y="707"/>
                      <a:pt x="1770" y="422"/>
                    </a:cubicBezTo>
                    <a:cubicBezTo>
                      <a:pt x="1770" y="94"/>
                      <a:pt x="1367" y="1"/>
                      <a:pt x="105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" name="Google Shape;210;p3"/>
            <p:cNvGrpSpPr/>
            <p:nvPr/>
          </p:nvGrpSpPr>
          <p:grpSpPr>
            <a:xfrm>
              <a:off x="8221500" y="-243612"/>
              <a:ext cx="752025" cy="666400"/>
              <a:chOff x="5212300" y="2549513"/>
              <a:chExt cx="752025" cy="666400"/>
            </a:xfrm>
          </p:grpSpPr>
          <p:sp>
            <p:nvSpPr>
              <p:cNvPr id="211" name="Google Shape;211;p3"/>
              <p:cNvSpPr/>
              <p:nvPr/>
            </p:nvSpPr>
            <p:spPr>
              <a:xfrm>
                <a:off x="5212300" y="2803963"/>
                <a:ext cx="185475" cy="179900"/>
              </a:xfrm>
              <a:custGeom>
                <a:avLst/>
                <a:gdLst/>
                <a:ahLst/>
                <a:cxnLst/>
                <a:rect l="l" t="t" r="r" b="b"/>
                <a:pathLst>
                  <a:path w="7419" h="7196" extrusionOk="0">
                    <a:moveTo>
                      <a:pt x="5266" y="0"/>
                    </a:moveTo>
                    <a:cubicBezTo>
                      <a:pt x="4880" y="0"/>
                      <a:pt x="4448" y="84"/>
                      <a:pt x="3966" y="171"/>
                    </a:cubicBezTo>
                    <a:cubicBezTo>
                      <a:pt x="2368" y="457"/>
                      <a:pt x="685" y="1056"/>
                      <a:pt x="171" y="2511"/>
                    </a:cubicBezTo>
                    <a:cubicBezTo>
                      <a:pt x="57" y="2825"/>
                      <a:pt x="0" y="3196"/>
                      <a:pt x="0" y="3595"/>
                    </a:cubicBezTo>
                    <a:cubicBezTo>
                      <a:pt x="28" y="5556"/>
                      <a:pt x="1044" y="7196"/>
                      <a:pt x="3101" y="7196"/>
                    </a:cubicBezTo>
                    <a:cubicBezTo>
                      <a:pt x="3170" y="7196"/>
                      <a:pt x="3239" y="7194"/>
                      <a:pt x="3310" y="7190"/>
                    </a:cubicBezTo>
                    <a:cubicBezTo>
                      <a:pt x="4736" y="7133"/>
                      <a:pt x="6163" y="6848"/>
                      <a:pt x="6848" y="5450"/>
                    </a:cubicBezTo>
                    <a:cubicBezTo>
                      <a:pt x="7418" y="4337"/>
                      <a:pt x="7418" y="2169"/>
                      <a:pt x="6791" y="970"/>
                    </a:cubicBezTo>
                    <a:cubicBezTo>
                      <a:pt x="6387" y="215"/>
                      <a:pt x="5885" y="0"/>
                      <a:pt x="5266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5553375" y="2757913"/>
                <a:ext cx="146125" cy="142375"/>
              </a:xfrm>
              <a:custGeom>
                <a:avLst/>
                <a:gdLst/>
                <a:ahLst/>
                <a:cxnLst/>
                <a:rect l="l" t="t" r="r" b="b"/>
                <a:pathLst>
                  <a:path w="5845" h="5695" extrusionOk="0">
                    <a:moveTo>
                      <a:pt x="3616" y="0"/>
                    </a:moveTo>
                    <a:cubicBezTo>
                      <a:pt x="2410" y="0"/>
                      <a:pt x="976" y="752"/>
                      <a:pt x="538" y="1671"/>
                    </a:cubicBezTo>
                    <a:cubicBezTo>
                      <a:pt x="423" y="1899"/>
                      <a:pt x="338" y="2156"/>
                      <a:pt x="309" y="2384"/>
                    </a:cubicBezTo>
                    <a:cubicBezTo>
                      <a:pt x="0" y="4109"/>
                      <a:pt x="1526" y="5695"/>
                      <a:pt x="3232" y="5695"/>
                    </a:cubicBezTo>
                    <a:cubicBezTo>
                      <a:pt x="3417" y="5695"/>
                      <a:pt x="3603" y="5676"/>
                      <a:pt x="3790" y="5637"/>
                    </a:cubicBezTo>
                    <a:cubicBezTo>
                      <a:pt x="5217" y="5352"/>
                      <a:pt x="5845" y="5123"/>
                      <a:pt x="5816" y="3440"/>
                    </a:cubicBezTo>
                    <a:cubicBezTo>
                      <a:pt x="5816" y="2327"/>
                      <a:pt x="5673" y="986"/>
                      <a:pt x="4789" y="330"/>
                    </a:cubicBezTo>
                    <a:cubicBezTo>
                      <a:pt x="4468" y="101"/>
                      <a:pt x="4057" y="0"/>
                      <a:pt x="3616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"/>
              <p:cNvSpPr/>
              <p:nvPr/>
            </p:nvSpPr>
            <p:spPr>
              <a:xfrm>
                <a:off x="5351025" y="3113838"/>
                <a:ext cx="123775" cy="102075"/>
              </a:xfrm>
              <a:custGeom>
                <a:avLst/>
                <a:gdLst/>
                <a:ahLst/>
                <a:cxnLst/>
                <a:rect l="l" t="t" r="r" b="b"/>
                <a:pathLst>
                  <a:path w="4951" h="4083" extrusionOk="0">
                    <a:moveTo>
                      <a:pt x="3513" y="0"/>
                    </a:moveTo>
                    <a:cubicBezTo>
                      <a:pt x="2528" y="0"/>
                      <a:pt x="1200" y="1616"/>
                      <a:pt x="414" y="2613"/>
                    </a:cubicBezTo>
                    <a:cubicBezTo>
                      <a:pt x="0" y="3731"/>
                      <a:pt x="848" y="4083"/>
                      <a:pt x="1693" y="4083"/>
                    </a:cubicBezTo>
                    <a:cubicBezTo>
                      <a:pt x="2013" y="4083"/>
                      <a:pt x="2332" y="4032"/>
                      <a:pt x="2583" y="3954"/>
                    </a:cubicBezTo>
                    <a:cubicBezTo>
                      <a:pt x="3867" y="3583"/>
                      <a:pt x="4951" y="3041"/>
                      <a:pt x="4609" y="1415"/>
                    </a:cubicBezTo>
                    <a:cubicBezTo>
                      <a:pt x="4393" y="385"/>
                      <a:pt x="3994" y="0"/>
                      <a:pt x="3513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"/>
              <p:cNvSpPr/>
              <p:nvPr/>
            </p:nvSpPr>
            <p:spPr>
              <a:xfrm>
                <a:off x="5860675" y="2712463"/>
                <a:ext cx="103650" cy="91775"/>
              </a:xfrm>
              <a:custGeom>
                <a:avLst/>
                <a:gdLst/>
                <a:ahLst/>
                <a:cxnLst/>
                <a:rect l="l" t="t" r="r" b="b"/>
                <a:pathLst>
                  <a:path w="4146" h="3671" extrusionOk="0">
                    <a:moveTo>
                      <a:pt x="2505" y="0"/>
                    </a:moveTo>
                    <a:cubicBezTo>
                      <a:pt x="1612" y="0"/>
                      <a:pt x="518" y="525"/>
                      <a:pt x="1" y="1435"/>
                    </a:cubicBezTo>
                    <a:cubicBezTo>
                      <a:pt x="143" y="2861"/>
                      <a:pt x="143" y="3375"/>
                      <a:pt x="1627" y="3632"/>
                    </a:cubicBezTo>
                    <a:cubicBezTo>
                      <a:pt x="1768" y="3658"/>
                      <a:pt x="1901" y="3671"/>
                      <a:pt x="2026" y="3671"/>
                    </a:cubicBezTo>
                    <a:cubicBezTo>
                      <a:pt x="2982" y="3671"/>
                      <a:pt x="3464" y="2923"/>
                      <a:pt x="3767" y="1863"/>
                    </a:cubicBezTo>
                    <a:cubicBezTo>
                      <a:pt x="4145" y="568"/>
                      <a:pt x="3433" y="0"/>
                      <a:pt x="2505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"/>
              <p:cNvSpPr/>
              <p:nvPr/>
            </p:nvSpPr>
            <p:spPr>
              <a:xfrm>
                <a:off x="5529150" y="2549513"/>
                <a:ext cx="85250" cy="69050"/>
              </a:xfrm>
              <a:custGeom>
                <a:avLst/>
                <a:gdLst/>
                <a:ahLst/>
                <a:cxnLst/>
                <a:rect l="l" t="t" r="r" b="b"/>
                <a:pathLst>
                  <a:path w="3410" h="2762" extrusionOk="0">
                    <a:moveTo>
                      <a:pt x="1156" y="0"/>
                    </a:moveTo>
                    <a:cubicBezTo>
                      <a:pt x="923" y="0"/>
                      <a:pt x="723" y="67"/>
                      <a:pt x="594" y="220"/>
                    </a:cubicBezTo>
                    <a:lnTo>
                      <a:pt x="280" y="420"/>
                    </a:lnTo>
                    <a:cubicBezTo>
                      <a:pt x="1" y="1536"/>
                      <a:pt x="158" y="2762"/>
                      <a:pt x="1420" y="2762"/>
                    </a:cubicBezTo>
                    <a:cubicBezTo>
                      <a:pt x="1448" y="2762"/>
                      <a:pt x="1477" y="2761"/>
                      <a:pt x="1507" y="2760"/>
                    </a:cubicBezTo>
                    <a:cubicBezTo>
                      <a:pt x="2134" y="2760"/>
                      <a:pt x="2791" y="2474"/>
                      <a:pt x="3047" y="1847"/>
                    </a:cubicBezTo>
                    <a:cubicBezTo>
                      <a:pt x="3410" y="986"/>
                      <a:pt x="2047" y="0"/>
                      <a:pt x="1156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" name="Google Shape;216;p3"/>
            <p:cNvGrpSpPr/>
            <p:nvPr/>
          </p:nvGrpSpPr>
          <p:grpSpPr>
            <a:xfrm>
              <a:off x="8721475" y="592813"/>
              <a:ext cx="910925" cy="785800"/>
              <a:chOff x="6668150" y="3630500"/>
              <a:chExt cx="910925" cy="785800"/>
            </a:xfrm>
          </p:grpSpPr>
          <p:sp>
            <p:nvSpPr>
              <p:cNvPr id="217" name="Google Shape;217;p3"/>
              <p:cNvSpPr/>
              <p:nvPr/>
            </p:nvSpPr>
            <p:spPr>
              <a:xfrm>
                <a:off x="6917100" y="4174275"/>
                <a:ext cx="230425" cy="242025"/>
              </a:xfrm>
              <a:custGeom>
                <a:avLst/>
                <a:gdLst/>
                <a:ahLst/>
                <a:cxnLst/>
                <a:rect l="l" t="t" r="r" b="b"/>
                <a:pathLst>
                  <a:path w="9217" h="9681" extrusionOk="0">
                    <a:moveTo>
                      <a:pt x="4642" y="1"/>
                    </a:moveTo>
                    <a:cubicBezTo>
                      <a:pt x="4512" y="1"/>
                      <a:pt x="4382" y="8"/>
                      <a:pt x="4252" y="19"/>
                    </a:cubicBezTo>
                    <a:cubicBezTo>
                      <a:pt x="4052" y="48"/>
                      <a:pt x="3852" y="76"/>
                      <a:pt x="3681" y="105"/>
                    </a:cubicBezTo>
                    <a:cubicBezTo>
                      <a:pt x="3453" y="133"/>
                      <a:pt x="3139" y="305"/>
                      <a:pt x="2939" y="390"/>
                    </a:cubicBezTo>
                    <a:cubicBezTo>
                      <a:pt x="2825" y="447"/>
                      <a:pt x="2711" y="504"/>
                      <a:pt x="2597" y="590"/>
                    </a:cubicBezTo>
                    <a:cubicBezTo>
                      <a:pt x="1969" y="961"/>
                      <a:pt x="1427" y="1503"/>
                      <a:pt x="999" y="2102"/>
                    </a:cubicBezTo>
                    <a:cubicBezTo>
                      <a:pt x="314" y="3101"/>
                      <a:pt x="1" y="4385"/>
                      <a:pt x="172" y="5583"/>
                    </a:cubicBezTo>
                    <a:cubicBezTo>
                      <a:pt x="229" y="6125"/>
                      <a:pt x="343" y="6639"/>
                      <a:pt x="486" y="7181"/>
                    </a:cubicBezTo>
                    <a:cubicBezTo>
                      <a:pt x="600" y="7666"/>
                      <a:pt x="771" y="8122"/>
                      <a:pt x="914" y="8608"/>
                    </a:cubicBezTo>
                    <a:cubicBezTo>
                      <a:pt x="1056" y="8978"/>
                      <a:pt x="1285" y="9292"/>
                      <a:pt x="1627" y="9492"/>
                    </a:cubicBezTo>
                    <a:cubicBezTo>
                      <a:pt x="1851" y="9623"/>
                      <a:pt x="2100" y="9680"/>
                      <a:pt x="2349" y="9680"/>
                    </a:cubicBezTo>
                    <a:cubicBezTo>
                      <a:pt x="2480" y="9680"/>
                      <a:pt x="2612" y="9664"/>
                      <a:pt x="2740" y="9635"/>
                    </a:cubicBezTo>
                    <a:cubicBezTo>
                      <a:pt x="3482" y="9435"/>
                      <a:pt x="4024" y="8579"/>
                      <a:pt x="3767" y="7809"/>
                    </a:cubicBezTo>
                    <a:cubicBezTo>
                      <a:pt x="3510" y="7067"/>
                      <a:pt x="3253" y="6325"/>
                      <a:pt x="3111" y="5526"/>
                    </a:cubicBezTo>
                    <a:cubicBezTo>
                      <a:pt x="3082" y="5269"/>
                      <a:pt x="3082" y="5012"/>
                      <a:pt x="3082" y="4756"/>
                    </a:cubicBezTo>
                    <a:cubicBezTo>
                      <a:pt x="3139" y="4556"/>
                      <a:pt x="3168" y="4356"/>
                      <a:pt x="3225" y="4156"/>
                    </a:cubicBezTo>
                    <a:cubicBezTo>
                      <a:pt x="3310" y="4014"/>
                      <a:pt x="3396" y="3871"/>
                      <a:pt x="3482" y="3729"/>
                    </a:cubicBezTo>
                    <a:cubicBezTo>
                      <a:pt x="3596" y="3586"/>
                      <a:pt x="3710" y="3472"/>
                      <a:pt x="3852" y="3358"/>
                    </a:cubicBezTo>
                    <a:lnTo>
                      <a:pt x="3967" y="3272"/>
                    </a:lnTo>
                    <a:cubicBezTo>
                      <a:pt x="4109" y="3158"/>
                      <a:pt x="4252" y="3101"/>
                      <a:pt x="4395" y="3015"/>
                    </a:cubicBezTo>
                    <a:lnTo>
                      <a:pt x="4480" y="2987"/>
                    </a:lnTo>
                    <a:lnTo>
                      <a:pt x="4651" y="3044"/>
                    </a:lnTo>
                    <a:cubicBezTo>
                      <a:pt x="4937" y="3158"/>
                      <a:pt x="5193" y="3329"/>
                      <a:pt x="5422" y="3500"/>
                    </a:cubicBezTo>
                    <a:cubicBezTo>
                      <a:pt x="5821" y="3814"/>
                      <a:pt x="6164" y="4156"/>
                      <a:pt x="6534" y="4499"/>
                    </a:cubicBezTo>
                    <a:cubicBezTo>
                      <a:pt x="6859" y="4767"/>
                      <a:pt x="7259" y="4909"/>
                      <a:pt x="7654" y="4909"/>
                    </a:cubicBezTo>
                    <a:cubicBezTo>
                      <a:pt x="8058" y="4909"/>
                      <a:pt x="8457" y="4759"/>
                      <a:pt x="8760" y="4442"/>
                    </a:cubicBezTo>
                    <a:cubicBezTo>
                      <a:pt x="9045" y="4156"/>
                      <a:pt x="9217" y="3757"/>
                      <a:pt x="9217" y="3329"/>
                    </a:cubicBezTo>
                    <a:cubicBezTo>
                      <a:pt x="9188" y="2901"/>
                      <a:pt x="9017" y="2530"/>
                      <a:pt x="8731" y="2216"/>
                    </a:cubicBezTo>
                    <a:cubicBezTo>
                      <a:pt x="8332" y="1817"/>
                      <a:pt x="7875" y="1474"/>
                      <a:pt x="7419" y="1161"/>
                    </a:cubicBezTo>
                    <a:cubicBezTo>
                      <a:pt x="7077" y="904"/>
                      <a:pt x="6706" y="676"/>
                      <a:pt x="6306" y="476"/>
                    </a:cubicBezTo>
                    <a:cubicBezTo>
                      <a:pt x="5964" y="276"/>
                      <a:pt x="5564" y="162"/>
                      <a:pt x="5193" y="48"/>
                    </a:cubicBezTo>
                    <a:cubicBezTo>
                      <a:pt x="5010" y="14"/>
                      <a:pt x="4826" y="1"/>
                      <a:pt x="4642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7317975" y="3974625"/>
                <a:ext cx="183350" cy="210900"/>
              </a:xfrm>
              <a:custGeom>
                <a:avLst/>
                <a:gdLst/>
                <a:ahLst/>
                <a:cxnLst/>
                <a:rect l="l" t="t" r="r" b="b"/>
                <a:pathLst>
                  <a:path w="7334" h="8436" extrusionOk="0">
                    <a:moveTo>
                      <a:pt x="4070" y="1"/>
                    </a:moveTo>
                    <a:cubicBezTo>
                      <a:pt x="3868" y="1"/>
                      <a:pt x="3669" y="23"/>
                      <a:pt x="3482" y="73"/>
                    </a:cubicBezTo>
                    <a:cubicBezTo>
                      <a:pt x="3082" y="159"/>
                      <a:pt x="2711" y="330"/>
                      <a:pt x="2369" y="501"/>
                    </a:cubicBezTo>
                    <a:lnTo>
                      <a:pt x="2255" y="558"/>
                    </a:lnTo>
                    <a:cubicBezTo>
                      <a:pt x="1998" y="730"/>
                      <a:pt x="1741" y="929"/>
                      <a:pt x="1513" y="1129"/>
                    </a:cubicBezTo>
                    <a:cubicBezTo>
                      <a:pt x="1399" y="1243"/>
                      <a:pt x="1285" y="1357"/>
                      <a:pt x="1171" y="1471"/>
                    </a:cubicBezTo>
                    <a:cubicBezTo>
                      <a:pt x="714" y="2014"/>
                      <a:pt x="286" y="2584"/>
                      <a:pt x="143" y="3298"/>
                    </a:cubicBezTo>
                    <a:cubicBezTo>
                      <a:pt x="1" y="3954"/>
                      <a:pt x="115" y="4610"/>
                      <a:pt x="257" y="5266"/>
                    </a:cubicBezTo>
                    <a:cubicBezTo>
                      <a:pt x="400" y="6008"/>
                      <a:pt x="657" y="6693"/>
                      <a:pt x="885" y="7406"/>
                    </a:cubicBezTo>
                    <a:cubicBezTo>
                      <a:pt x="999" y="7777"/>
                      <a:pt x="1228" y="8062"/>
                      <a:pt x="1570" y="8262"/>
                    </a:cubicBezTo>
                    <a:cubicBezTo>
                      <a:pt x="1773" y="8373"/>
                      <a:pt x="2011" y="8436"/>
                      <a:pt x="2247" y="8436"/>
                    </a:cubicBezTo>
                    <a:cubicBezTo>
                      <a:pt x="2376" y="8436"/>
                      <a:pt x="2504" y="8417"/>
                      <a:pt x="2626" y="8376"/>
                    </a:cubicBezTo>
                    <a:cubicBezTo>
                      <a:pt x="3367" y="8177"/>
                      <a:pt x="3853" y="7378"/>
                      <a:pt x="3624" y="6636"/>
                    </a:cubicBezTo>
                    <a:cubicBezTo>
                      <a:pt x="3367" y="5837"/>
                      <a:pt x="3082" y="5009"/>
                      <a:pt x="2911" y="4182"/>
                    </a:cubicBezTo>
                    <a:lnTo>
                      <a:pt x="2911" y="3897"/>
                    </a:lnTo>
                    <a:lnTo>
                      <a:pt x="2911" y="3868"/>
                    </a:lnTo>
                    <a:lnTo>
                      <a:pt x="2997" y="3697"/>
                    </a:lnTo>
                    <a:cubicBezTo>
                      <a:pt x="3168" y="3497"/>
                      <a:pt x="3339" y="3326"/>
                      <a:pt x="3510" y="3183"/>
                    </a:cubicBezTo>
                    <a:cubicBezTo>
                      <a:pt x="3624" y="3098"/>
                      <a:pt x="3767" y="3012"/>
                      <a:pt x="3881" y="2955"/>
                    </a:cubicBezTo>
                    <a:lnTo>
                      <a:pt x="3967" y="2927"/>
                    </a:lnTo>
                    <a:cubicBezTo>
                      <a:pt x="4109" y="3098"/>
                      <a:pt x="4252" y="3269"/>
                      <a:pt x="4395" y="3440"/>
                    </a:cubicBezTo>
                    <a:cubicBezTo>
                      <a:pt x="4480" y="3526"/>
                      <a:pt x="4537" y="3640"/>
                      <a:pt x="4623" y="3726"/>
                    </a:cubicBezTo>
                    <a:cubicBezTo>
                      <a:pt x="4794" y="3954"/>
                      <a:pt x="5022" y="4096"/>
                      <a:pt x="5251" y="4268"/>
                    </a:cubicBezTo>
                    <a:cubicBezTo>
                      <a:pt x="5479" y="4382"/>
                      <a:pt x="5707" y="4439"/>
                      <a:pt x="5964" y="4439"/>
                    </a:cubicBezTo>
                    <a:cubicBezTo>
                      <a:pt x="6335" y="4410"/>
                      <a:pt x="6677" y="4268"/>
                      <a:pt x="6963" y="3982"/>
                    </a:cubicBezTo>
                    <a:cubicBezTo>
                      <a:pt x="7134" y="3811"/>
                      <a:pt x="7248" y="3611"/>
                      <a:pt x="7305" y="3383"/>
                    </a:cubicBezTo>
                    <a:cubicBezTo>
                      <a:pt x="7305" y="3240"/>
                      <a:pt x="7333" y="3126"/>
                      <a:pt x="7333" y="3012"/>
                    </a:cubicBezTo>
                    <a:cubicBezTo>
                      <a:pt x="7333" y="2755"/>
                      <a:pt x="7276" y="2527"/>
                      <a:pt x="7134" y="2299"/>
                    </a:cubicBezTo>
                    <a:cubicBezTo>
                      <a:pt x="6963" y="1899"/>
                      <a:pt x="6677" y="1557"/>
                      <a:pt x="6392" y="1215"/>
                    </a:cubicBezTo>
                    <a:cubicBezTo>
                      <a:pt x="5992" y="730"/>
                      <a:pt x="5479" y="273"/>
                      <a:pt x="4851" y="102"/>
                    </a:cubicBezTo>
                    <a:cubicBezTo>
                      <a:pt x="4595" y="38"/>
                      <a:pt x="4329" y="1"/>
                      <a:pt x="4070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"/>
              <p:cNvSpPr/>
              <p:nvPr/>
            </p:nvSpPr>
            <p:spPr>
              <a:xfrm>
                <a:off x="7009125" y="3888175"/>
                <a:ext cx="209025" cy="196100"/>
              </a:xfrm>
              <a:custGeom>
                <a:avLst/>
                <a:gdLst/>
                <a:ahLst/>
                <a:cxnLst/>
                <a:rect l="l" t="t" r="r" b="b"/>
                <a:pathLst>
                  <a:path w="8361" h="7844" extrusionOk="0">
                    <a:moveTo>
                      <a:pt x="3967" y="1"/>
                    </a:moveTo>
                    <a:cubicBezTo>
                      <a:pt x="3304" y="1"/>
                      <a:pt x="2654" y="179"/>
                      <a:pt x="2083" y="536"/>
                    </a:cubicBezTo>
                    <a:cubicBezTo>
                      <a:pt x="1998" y="593"/>
                      <a:pt x="1912" y="650"/>
                      <a:pt x="1798" y="735"/>
                    </a:cubicBezTo>
                    <a:cubicBezTo>
                      <a:pt x="1598" y="878"/>
                      <a:pt x="1370" y="1049"/>
                      <a:pt x="1170" y="1220"/>
                    </a:cubicBezTo>
                    <a:cubicBezTo>
                      <a:pt x="885" y="1477"/>
                      <a:pt x="685" y="1734"/>
                      <a:pt x="485" y="2048"/>
                    </a:cubicBezTo>
                    <a:cubicBezTo>
                      <a:pt x="371" y="2247"/>
                      <a:pt x="286" y="2504"/>
                      <a:pt x="200" y="2733"/>
                    </a:cubicBezTo>
                    <a:cubicBezTo>
                      <a:pt x="171" y="2847"/>
                      <a:pt x="114" y="2961"/>
                      <a:pt x="114" y="3075"/>
                    </a:cubicBezTo>
                    <a:cubicBezTo>
                      <a:pt x="0" y="3560"/>
                      <a:pt x="29" y="4045"/>
                      <a:pt x="114" y="4530"/>
                    </a:cubicBezTo>
                    <a:cubicBezTo>
                      <a:pt x="286" y="5443"/>
                      <a:pt x="714" y="6299"/>
                      <a:pt x="1142" y="7126"/>
                    </a:cubicBezTo>
                    <a:cubicBezTo>
                      <a:pt x="1405" y="7596"/>
                      <a:pt x="1940" y="7843"/>
                      <a:pt x="2462" y="7843"/>
                    </a:cubicBezTo>
                    <a:cubicBezTo>
                      <a:pt x="2733" y="7843"/>
                      <a:pt x="3000" y="7777"/>
                      <a:pt x="3224" y="7640"/>
                    </a:cubicBezTo>
                    <a:cubicBezTo>
                      <a:pt x="3567" y="7440"/>
                      <a:pt x="3824" y="7098"/>
                      <a:pt x="3938" y="6698"/>
                    </a:cubicBezTo>
                    <a:cubicBezTo>
                      <a:pt x="4023" y="6299"/>
                      <a:pt x="3938" y="5928"/>
                      <a:pt x="3767" y="5557"/>
                    </a:cubicBezTo>
                    <a:cubicBezTo>
                      <a:pt x="3624" y="5272"/>
                      <a:pt x="3481" y="5015"/>
                      <a:pt x="3339" y="4730"/>
                    </a:cubicBezTo>
                    <a:cubicBezTo>
                      <a:pt x="3224" y="4444"/>
                      <a:pt x="3139" y="4159"/>
                      <a:pt x="3082" y="3874"/>
                    </a:cubicBezTo>
                    <a:lnTo>
                      <a:pt x="3082" y="3703"/>
                    </a:lnTo>
                    <a:lnTo>
                      <a:pt x="3110" y="3560"/>
                    </a:lnTo>
                    <a:lnTo>
                      <a:pt x="3139" y="3503"/>
                    </a:lnTo>
                    <a:cubicBezTo>
                      <a:pt x="3310" y="3332"/>
                      <a:pt x="3453" y="3189"/>
                      <a:pt x="3624" y="3046"/>
                    </a:cubicBezTo>
                    <a:cubicBezTo>
                      <a:pt x="3738" y="2961"/>
                      <a:pt x="3824" y="2904"/>
                      <a:pt x="3938" y="2847"/>
                    </a:cubicBezTo>
                    <a:lnTo>
                      <a:pt x="4023" y="2818"/>
                    </a:lnTo>
                    <a:lnTo>
                      <a:pt x="4394" y="2818"/>
                    </a:lnTo>
                    <a:cubicBezTo>
                      <a:pt x="4680" y="2875"/>
                      <a:pt x="4965" y="2932"/>
                      <a:pt x="5250" y="3018"/>
                    </a:cubicBezTo>
                    <a:cubicBezTo>
                      <a:pt x="5393" y="3103"/>
                      <a:pt x="5564" y="3189"/>
                      <a:pt x="5735" y="3275"/>
                    </a:cubicBezTo>
                    <a:cubicBezTo>
                      <a:pt x="5963" y="3417"/>
                      <a:pt x="6220" y="3588"/>
                      <a:pt x="6449" y="3703"/>
                    </a:cubicBezTo>
                    <a:cubicBezTo>
                      <a:pt x="6649" y="3814"/>
                      <a:pt x="6871" y="3869"/>
                      <a:pt x="7090" y="3869"/>
                    </a:cubicBezTo>
                    <a:cubicBezTo>
                      <a:pt x="7431" y="3869"/>
                      <a:pt x="7763" y="3735"/>
                      <a:pt x="7989" y="3474"/>
                    </a:cubicBezTo>
                    <a:cubicBezTo>
                      <a:pt x="8218" y="3246"/>
                      <a:pt x="8360" y="2904"/>
                      <a:pt x="8360" y="2561"/>
                    </a:cubicBezTo>
                    <a:cubicBezTo>
                      <a:pt x="8360" y="2190"/>
                      <a:pt x="8189" y="1934"/>
                      <a:pt x="7961" y="1648"/>
                    </a:cubicBezTo>
                    <a:cubicBezTo>
                      <a:pt x="7675" y="1334"/>
                      <a:pt x="7304" y="1078"/>
                      <a:pt x="6934" y="849"/>
                    </a:cubicBezTo>
                    <a:cubicBezTo>
                      <a:pt x="6534" y="621"/>
                      <a:pt x="6135" y="450"/>
                      <a:pt x="5735" y="307"/>
                    </a:cubicBezTo>
                    <a:cubicBezTo>
                      <a:pt x="5279" y="165"/>
                      <a:pt x="4822" y="79"/>
                      <a:pt x="4366" y="22"/>
                    </a:cubicBezTo>
                    <a:cubicBezTo>
                      <a:pt x="4233" y="8"/>
                      <a:pt x="4099" y="1"/>
                      <a:pt x="3967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7341525" y="3644475"/>
                <a:ext cx="237550" cy="156025"/>
              </a:xfrm>
              <a:custGeom>
                <a:avLst/>
                <a:gdLst/>
                <a:ahLst/>
                <a:cxnLst/>
                <a:rect l="l" t="t" r="r" b="b"/>
                <a:pathLst>
                  <a:path w="9502" h="6241" extrusionOk="0">
                    <a:moveTo>
                      <a:pt x="4522" y="1"/>
                    </a:moveTo>
                    <a:cubicBezTo>
                      <a:pt x="4433" y="1"/>
                      <a:pt x="4343" y="4"/>
                      <a:pt x="4252" y="12"/>
                    </a:cubicBezTo>
                    <a:cubicBezTo>
                      <a:pt x="3881" y="41"/>
                      <a:pt x="3510" y="98"/>
                      <a:pt x="3167" y="240"/>
                    </a:cubicBezTo>
                    <a:cubicBezTo>
                      <a:pt x="2911" y="326"/>
                      <a:pt x="2682" y="440"/>
                      <a:pt x="2454" y="554"/>
                    </a:cubicBezTo>
                    <a:cubicBezTo>
                      <a:pt x="2055" y="811"/>
                      <a:pt x="1712" y="1125"/>
                      <a:pt x="1398" y="1467"/>
                    </a:cubicBezTo>
                    <a:cubicBezTo>
                      <a:pt x="942" y="1952"/>
                      <a:pt x="628" y="2523"/>
                      <a:pt x="400" y="3151"/>
                    </a:cubicBezTo>
                    <a:cubicBezTo>
                      <a:pt x="257" y="3578"/>
                      <a:pt x="143" y="4035"/>
                      <a:pt x="57" y="4492"/>
                    </a:cubicBezTo>
                    <a:cubicBezTo>
                      <a:pt x="0" y="4862"/>
                      <a:pt x="29" y="5233"/>
                      <a:pt x="229" y="5547"/>
                    </a:cubicBezTo>
                    <a:cubicBezTo>
                      <a:pt x="400" y="5890"/>
                      <a:pt x="714" y="6118"/>
                      <a:pt x="1084" y="6203"/>
                    </a:cubicBezTo>
                    <a:cubicBezTo>
                      <a:pt x="1190" y="6229"/>
                      <a:pt x="1298" y="6241"/>
                      <a:pt x="1407" y="6241"/>
                    </a:cubicBezTo>
                    <a:cubicBezTo>
                      <a:pt x="2035" y="6241"/>
                      <a:pt x="2675" y="5833"/>
                      <a:pt x="2796" y="5176"/>
                    </a:cubicBezTo>
                    <a:cubicBezTo>
                      <a:pt x="2882" y="4777"/>
                      <a:pt x="2939" y="4406"/>
                      <a:pt x="3082" y="4006"/>
                    </a:cubicBezTo>
                    <a:cubicBezTo>
                      <a:pt x="3139" y="3835"/>
                      <a:pt x="3224" y="3693"/>
                      <a:pt x="3339" y="3550"/>
                    </a:cubicBezTo>
                    <a:cubicBezTo>
                      <a:pt x="3453" y="3379"/>
                      <a:pt x="3595" y="3236"/>
                      <a:pt x="3738" y="3093"/>
                    </a:cubicBezTo>
                    <a:cubicBezTo>
                      <a:pt x="3824" y="3036"/>
                      <a:pt x="3909" y="2979"/>
                      <a:pt x="4023" y="2922"/>
                    </a:cubicBezTo>
                    <a:lnTo>
                      <a:pt x="4309" y="2837"/>
                    </a:lnTo>
                    <a:cubicBezTo>
                      <a:pt x="4404" y="2837"/>
                      <a:pt x="4499" y="2824"/>
                      <a:pt x="4594" y="2824"/>
                    </a:cubicBezTo>
                    <a:cubicBezTo>
                      <a:pt x="4641" y="2824"/>
                      <a:pt x="4689" y="2827"/>
                      <a:pt x="4737" y="2837"/>
                    </a:cubicBezTo>
                    <a:cubicBezTo>
                      <a:pt x="5022" y="2865"/>
                      <a:pt x="5279" y="2922"/>
                      <a:pt x="5507" y="3008"/>
                    </a:cubicBezTo>
                    <a:cubicBezTo>
                      <a:pt x="5650" y="3065"/>
                      <a:pt x="5764" y="3122"/>
                      <a:pt x="5878" y="3208"/>
                    </a:cubicBezTo>
                    <a:cubicBezTo>
                      <a:pt x="6049" y="3265"/>
                      <a:pt x="6163" y="3379"/>
                      <a:pt x="6306" y="3464"/>
                    </a:cubicBezTo>
                    <a:cubicBezTo>
                      <a:pt x="6534" y="3636"/>
                      <a:pt x="6762" y="3835"/>
                      <a:pt x="6962" y="4035"/>
                    </a:cubicBezTo>
                    <a:cubicBezTo>
                      <a:pt x="7240" y="4285"/>
                      <a:pt x="7592" y="4413"/>
                      <a:pt x="7943" y="4413"/>
                    </a:cubicBezTo>
                    <a:cubicBezTo>
                      <a:pt x="8313" y="4413"/>
                      <a:pt x="8681" y="4271"/>
                      <a:pt x="8959" y="3978"/>
                    </a:cubicBezTo>
                    <a:cubicBezTo>
                      <a:pt x="9501" y="3436"/>
                      <a:pt x="9501" y="2494"/>
                      <a:pt x="8931" y="1981"/>
                    </a:cubicBezTo>
                    <a:cubicBezTo>
                      <a:pt x="8389" y="1496"/>
                      <a:pt x="7847" y="1039"/>
                      <a:pt x="7219" y="668"/>
                    </a:cubicBezTo>
                    <a:cubicBezTo>
                      <a:pt x="6877" y="497"/>
                      <a:pt x="6506" y="383"/>
                      <a:pt x="6163" y="240"/>
                    </a:cubicBezTo>
                    <a:cubicBezTo>
                      <a:pt x="5878" y="155"/>
                      <a:pt x="5536" y="98"/>
                      <a:pt x="5250" y="69"/>
                    </a:cubicBezTo>
                    <a:cubicBezTo>
                      <a:pt x="5000" y="27"/>
                      <a:pt x="4764" y="1"/>
                      <a:pt x="4522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6668150" y="4080025"/>
                <a:ext cx="189775" cy="157075"/>
              </a:xfrm>
              <a:custGeom>
                <a:avLst/>
                <a:gdLst/>
                <a:ahLst/>
                <a:cxnLst/>
                <a:rect l="l" t="t" r="r" b="b"/>
                <a:pathLst>
                  <a:path w="7591" h="6283" extrusionOk="0">
                    <a:moveTo>
                      <a:pt x="4278" y="0"/>
                    </a:moveTo>
                    <a:cubicBezTo>
                      <a:pt x="3906" y="0"/>
                      <a:pt x="3530" y="47"/>
                      <a:pt x="3139" y="109"/>
                    </a:cubicBezTo>
                    <a:cubicBezTo>
                      <a:pt x="2883" y="137"/>
                      <a:pt x="2569" y="280"/>
                      <a:pt x="2312" y="394"/>
                    </a:cubicBezTo>
                    <a:lnTo>
                      <a:pt x="2141" y="508"/>
                    </a:lnTo>
                    <a:cubicBezTo>
                      <a:pt x="1855" y="679"/>
                      <a:pt x="1570" y="908"/>
                      <a:pt x="1342" y="1136"/>
                    </a:cubicBezTo>
                    <a:cubicBezTo>
                      <a:pt x="1114" y="1364"/>
                      <a:pt x="942" y="1621"/>
                      <a:pt x="771" y="1878"/>
                    </a:cubicBezTo>
                    <a:cubicBezTo>
                      <a:pt x="686" y="2020"/>
                      <a:pt x="629" y="2163"/>
                      <a:pt x="571" y="2306"/>
                    </a:cubicBezTo>
                    <a:cubicBezTo>
                      <a:pt x="429" y="2620"/>
                      <a:pt x="315" y="2905"/>
                      <a:pt x="229" y="3219"/>
                    </a:cubicBezTo>
                    <a:cubicBezTo>
                      <a:pt x="86" y="3789"/>
                      <a:pt x="1" y="4389"/>
                      <a:pt x="58" y="4988"/>
                    </a:cubicBezTo>
                    <a:cubicBezTo>
                      <a:pt x="86" y="5216"/>
                      <a:pt x="144" y="5444"/>
                      <a:pt x="258" y="5644"/>
                    </a:cubicBezTo>
                    <a:cubicBezTo>
                      <a:pt x="429" y="5929"/>
                      <a:pt x="714" y="6158"/>
                      <a:pt x="1057" y="6243"/>
                    </a:cubicBezTo>
                    <a:cubicBezTo>
                      <a:pt x="1154" y="6270"/>
                      <a:pt x="1256" y="6282"/>
                      <a:pt x="1360" y="6282"/>
                    </a:cubicBezTo>
                    <a:cubicBezTo>
                      <a:pt x="1592" y="6282"/>
                      <a:pt x="1830" y="6219"/>
                      <a:pt x="2027" y="6100"/>
                    </a:cubicBezTo>
                    <a:cubicBezTo>
                      <a:pt x="2312" y="5929"/>
                      <a:pt x="2569" y="5615"/>
                      <a:pt x="2626" y="5302"/>
                    </a:cubicBezTo>
                    <a:cubicBezTo>
                      <a:pt x="2711" y="4645"/>
                      <a:pt x="2797" y="3989"/>
                      <a:pt x="3025" y="3333"/>
                    </a:cubicBezTo>
                    <a:cubicBezTo>
                      <a:pt x="3054" y="3247"/>
                      <a:pt x="3111" y="3162"/>
                      <a:pt x="3168" y="3048"/>
                    </a:cubicBezTo>
                    <a:cubicBezTo>
                      <a:pt x="3254" y="2962"/>
                      <a:pt x="3339" y="2876"/>
                      <a:pt x="3425" y="2791"/>
                    </a:cubicBezTo>
                    <a:lnTo>
                      <a:pt x="3596" y="2677"/>
                    </a:lnTo>
                    <a:lnTo>
                      <a:pt x="3881" y="2620"/>
                    </a:lnTo>
                    <a:cubicBezTo>
                      <a:pt x="3998" y="2611"/>
                      <a:pt x="4118" y="2608"/>
                      <a:pt x="4238" y="2608"/>
                    </a:cubicBezTo>
                    <a:cubicBezTo>
                      <a:pt x="4529" y="2608"/>
                      <a:pt x="4826" y="2628"/>
                      <a:pt x="5108" y="2648"/>
                    </a:cubicBezTo>
                    <a:cubicBezTo>
                      <a:pt x="5393" y="2677"/>
                      <a:pt x="5650" y="2734"/>
                      <a:pt x="5907" y="2762"/>
                    </a:cubicBezTo>
                    <a:cubicBezTo>
                      <a:pt x="6035" y="2792"/>
                      <a:pt x="6156" y="2808"/>
                      <a:pt x="6273" y="2808"/>
                    </a:cubicBezTo>
                    <a:cubicBezTo>
                      <a:pt x="6495" y="2808"/>
                      <a:pt x="6700" y="2750"/>
                      <a:pt x="6906" y="2620"/>
                    </a:cubicBezTo>
                    <a:cubicBezTo>
                      <a:pt x="7191" y="2448"/>
                      <a:pt x="7419" y="2163"/>
                      <a:pt x="7505" y="1821"/>
                    </a:cubicBezTo>
                    <a:cubicBezTo>
                      <a:pt x="7590" y="1507"/>
                      <a:pt x="7533" y="1136"/>
                      <a:pt x="7362" y="851"/>
                    </a:cubicBezTo>
                    <a:cubicBezTo>
                      <a:pt x="7191" y="565"/>
                      <a:pt x="6877" y="308"/>
                      <a:pt x="6563" y="251"/>
                    </a:cubicBezTo>
                    <a:cubicBezTo>
                      <a:pt x="5936" y="137"/>
                      <a:pt x="5336" y="80"/>
                      <a:pt x="4709" y="23"/>
                    </a:cubicBezTo>
                    <a:cubicBezTo>
                      <a:pt x="4565" y="7"/>
                      <a:pt x="4422" y="0"/>
                      <a:pt x="4278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6718800" y="3822650"/>
                <a:ext cx="168375" cy="158775"/>
              </a:xfrm>
              <a:custGeom>
                <a:avLst/>
                <a:gdLst/>
                <a:ahLst/>
                <a:cxnLst/>
                <a:rect l="l" t="t" r="r" b="b"/>
                <a:pathLst>
                  <a:path w="6735" h="6351" extrusionOk="0">
                    <a:moveTo>
                      <a:pt x="3888" y="0"/>
                    </a:moveTo>
                    <a:cubicBezTo>
                      <a:pt x="3209" y="0"/>
                      <a:pt x="2558" y="217"/>
                      <a:pt x="1969" y="560"/>
                    </a:cubicBezTo>
                    <a:cubicBezTo>
                      <a:pt x="1855" y="646"/>
                      <a:pt x="1770" y="703"/>
                      <a:pt x="1656" y="760"/>
                    </a:cubicBezTo>
                    <a:cubicBezTo>
                      <a:pt x="1170" y="1102"/>
                      <a:pt x="800" y="1502"/>
                      <a:pt x="457" y="1987"/>
                    </a:cubicBezTo>
                    <a:cubicBezTo>
                      <a:pt x="400" y="2072"/>
                      <a:pt x="314" y="2158"/>
                      <a:pt x="286" y="2272"/>
                    </a:cubicBezTo>
                    <a:cubicBezTo>
                      <a:pt x="200" y="2415"/>
                      <a:pt x="143" y="2586"/>
                      <a:pt x="86" y="2729"/>
                    </a:cubicBezTo>
                    <a:cubicBezTo>
                      <a:pt x="29" y="3099"/>
                      <a:pt x="1" y="3413"/>
                      <a:pt x="86" y="3784"/>
                    </a:cubicBezTo>
                    <a:cubicBezTo>
                      <a:pt x="172" y="4212"/>
                      <a:pt x="372" y="4612"/>
                      <a:pt x="600" y="5011"/>
                    </a:cubicBezTo>
                    <a:cubicBezTo>
                      <a:pt x="714" y="5239"/>
                      <a:pt x="857" y="5439"/>
                      <a:pt x="999" y="5667"/>
                    </a:cubicBezTo>
                    <a:cubicBezTo>
                      <a:pt x="1264" y="6103"/>
                      <a:pt x="1731" y="6350"/>
                      <a:pt x="2206" y="6350"/>
                    </a:cubicBezTo>
                    <a:cubicBezTo>
                      <a:pt x="2447" y="6350"/>
                      <a:pt x="2690" y="6287"/>
                      <a:pt x="2911" y="6152"/>
                    </a:cubicBezTo>
                    <a:cubicBezTo>
                      <a:pt x="3539" y="5781"/>
                      <a:pt x="3767" y="4897"/>
                      <a:pt x="3367" y="4241"/>
                    </a:cubicBezTo>
                    <a:cubicBezTo>
                      <a:pt x="3196" y="3955"/>
                      <a:pt x="2997" y="3642"/>
                      <a:pt x="2825" y="3328"/>
                    </a:cubicBezTo>
                    <a:lnTo>
                      <a:pt x="2911" y="3214"/>
                    </a:lnTo>
                    <a:cubicBezTo>
                      <a:pt x="3054" y="3042"/>
                      <a:pt x="3196" y="2900"/>
                      <a:pt x="3339" y="2757"/>
                    </a:cubicBezTo>
                    <a:cubicBezTo>
                      <a:pt x="3453" y="2671"/>
                      <a:pt x="3567" y="2614"/>
                      <a:pt x="3681" y="2557"/>
                    </a:cubicBezTo>
                    <a:lnTo>
                      <a:pt x="3852" y="2500"/>
                    </a:lnTo>
                    <a:lnTo>
                      <a:pt x="4252" y="2500"/>
                    </a:lnTo>
                    <a:cubicBezTo>
                      <a:pt x="4566" y="2557"/>
                      <a:pt x="4880" y="2643"/>
                      <a:pt x="5194" y="2729"/>
                    </a:cubicBezTo>
                    <a:cubicBezTo>
                      <a:pt x="5289" y="2755"/>
                      <a:pt x="5387" y="2768"/>
                      <a:pt x="5484" y="2768"/>
                    </a:cubicBezTo>
                    <a:cubicBezTo>
                      <a:pt x="5909" y="2768"/>
                      <a:pt x="6331" y="2524"/>
                      <a:pt x="6563" y="2129"/>
                    </a:cubicBezTo>
                    <a:cubicBezTo>
                      <a:pt x="6706" y="1873"/>
                      <a:pt x="6734" y="1530"/>
                      <a:pt x="6649" y="1245"/>
                    </a:cubicBezTo>
                    <a:cubicBezTo>
                      <a:pt x="6592" y="960"/>
                      <a:pt x="6363" y="617"/>
                      <a:pt x="6078" y="503"/>
                    </a:cubicBezTo>
                    <a:cubicBezTo>
                      <a:pt x="5764" y="360"/>
                      <a:pt x="5479" y="246"/>
                      <a:pt x="5165" y="161"/>
                    </a:cubicBezTo>
                    <a:cubicBezTo>
                      <a:pt x="4851" y="75"/>
                      <a:pt x="4537" y="47"/>
                      <a:pt x="4223" y="18"/>
                    </a:cubicBezTo>
                    <a:cubicBezTo>
                      <a:pt x="4111" y="6"/>
                      <a:pt x="3999" y="0"/>
                      <a:pt x="3888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3"/>
              <p:cNvSpPr/>
              <p:nvPr/>
            </p:nvSpPr>
            <p:spPr>
              <a:xfrm>
                <a:off x="7017675" y="3630500"/>
                <a:ext cx="190475" cy="191175"/>
              </a:xfrm>
              <a:custGeom>
                <a:avLst/>
                <a:gdLst/>
                <a:ahLst/>
                <a:cxnLst/>
                <a:rect l="l" t="t" r="r" b="b"/>
                <a:pathLst>
                  <a:path w="7619" h="7647" extrusionOk="0">
                    <a:moveTo>
                      <a:pt x="3795" y="0"/>
                    </a:moveTo>
                    <a:cubicBezTo>
                      <a:pt x="3596" y="29"/>
                      <a:pt x="3367" y="57"/>
                      <a:pt x="3139" y="114"/>
                    </a:cubicBezTo>
                    <a:cubicBezTo>
                      <a:pt x="2797" y="143"/>
                      <a:pt x="2454" y="314"/>
                      <a:pt x="2169" y="485"/>
                    </a:cubicBezTo>
                    <a:lnTo>
                      <a:pt x="2055" y="542"/>
                    </a:lnTo>
                    <a:cubicBezTo>
                      <a:pt x="1827" y="685"/>
                      <a:pt x="1598" y="856"/>
                      <a:pt x="1399" y="1027"/>
                    </a:cubicBezTo>
                    <a:cubicBezTo>
                      <a:pt x="1199" y="1227"/>
                      <a:pt x="999" y="1427"/>
                      <a:pt x="828" y="1655"/>
                    </a:cubicBezTo>
                    <a:cubicBezTo>
                      <a:pt x="486" y="2083"/>
                      <a:pt x="257" y="2540"/>
                      <a:pt x="115" y="3082"/>
                    </a:cubicBezTo>
                    <a:cubicBezTo>
                      <a:pt x="29" y="3424"/>
                      <a:pt x="29" y="3767"/>
                      <a:pt x="1" y="4109"/>
                    </a:cubicBezTo>
                    <a:cubicBezTo>
                      <a:pt x="1" y="4451"/>
                      <a:pt x="29" y="4765"/>
                      <a:pt x="29" y="5108"/>
                    </a:cubicBezTo>
                    <a:cubicBezTo>
                      <a:pt x="58" y="5536"/>
                      <a:pt x="86" y="5992"/>
                      <a:pt x="115" y="6420"/>
                    </a:cubicBezTo>
                    <a:cubicBezTo>
                      <a:pt x="143" y="6762"/>
                      <a:pt x="257" y="7048"/>
                      <a:pt x="514" y="7305"/>
                    </a:cubicBezTo>
                    <a:cubicBezTo>
                      <a:pt x="742" y="7504"/>
                      <a:pt x="1056" y="7647"/>
                      <a:pt x="1370" y="7647"/>
                    </a:cubicBezTo>
                    <a:cubicBezTo>
                      <a:pt x="1998" y="7618"/>
                      <a:pt x="2626" y="7076"/>
                      <a:pt x="2569" y="6392"/>
                    </a:cubicBezTo>
                    <a:cubicBezTo>
                      <a:pt x="2540" y="5906"/>
                      <a:pt x="2511" y="5393"/>
                      <a:pt x="2483" y="4908"/>
                    </a:cubicBezTo>
                    <a:cubicBezTo>
                      <a:pt x="2454" y="4537"/>
                      <a:pt x="2454" y="4166"/>
                      <a:pt x="2483" y="3795"/>
                    </a:cubicBezTo>
                    <a:cubicBezTo>
                      <a:pt x="2483" y="3681"/>
                      <a:pt x="2511" y="3567"/>
                      <a:pt x="2540" y="3453"/>
                    </a:cubicBezTo>
                    <a:cubicBezTo>
                      <a:pt x="2597" y="3367"/>
                      <a:pt x="2654" y="3282"/>
                      <a:pt x="2711" y="3196"/>
                    </a:cubicBezTo>
                    <a:cubicBezTo>
                      <a:pt x="2854" y="3025"/>
                      <a:pt x="3025" y="2854"/>
                      <a:pt x="3196" y="2682"/>
                    </a:cubicBezTo>
                    <a:cubicBezTo>
                      <a:pt x="3282" y="2625"/>
                      <a:pt x="3367" y="2568"/>
                      <a:pt x="3482" y="2511"/>
                    </a:cubicBezTo>
                    <a:lnTo>
                      <a:pt x="3681" y="2454"/>
                    </a:lnTo>
                    <a:lnTo>
                      <a:pt x="3995" y="2454"/>
                    </a:lnTo>
                    <a:cubicBezTo>
                      <a:pt x="4081" y="2483"/>
                      <a:pt x="4195" y="2511"/>
                      <a:pt x="4280" y="2540"/>
                    </a:cubicBezTo>
                    <a:cubicBezTo>
                      <a:pt x="4480" y="2625"/>
                      <a:pt x="4651" y="2711"/>
                      <a:pt x="4823" y="2854"/>
                    </a:cubicBezTo>
                    <a:cubicBezTo>
                      <a:pt x="5079" y="3025"/>
                      <a:pt x="5336" y="3224"/>
                      <a:pt x="5621" y="3339"/>
                    </a:cubicBezTo>
                    <a:cubicBezTo>
                      <a:pt x="5821" y="3453"/>
                      <a:pt x="6021" y="3510"/>
                      <a:pt x="6249" y="3510"/>
                    </a:cubicBezTo>
                    <a:cubicBezTo>
                      <a:pt x="6563" y="3510"/>
                      <a:pt x="6905" y="3367"/>
                      <a:pt x="7134" y="3110"/>
                    </a:cubicBezTo>
                    <a:cubicBezTo>
                      <a:pt x="7590" y="2654"/>
                      <a:pt x="7619" y="1798"/>
                      <a:pt x="7105" y="1341"/>
                    </a:cubicBezTo>
                    <a:cubicBezTo>
                      <a:pt x="6791" y="1085"/>
                      <a:pt x="6420" y="856"/>
                      <a:pt x="6078" y="628"/>
                    </a:cubicBezTo>
                    <a:cubicBezTo>
                      <a:pt x="5764" y="428"/>
                      <a:pt x="5365" y="286"/>
                      <a:pt x="5022" y="172"/>
                    </a:cubicBezTo>
                    <a:cubicBezTo>
                      <a:pt x="4623" y="57"/>
                      <a:pt x="4223" y="0"/>
                      <a:pt x="3795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"/>
              <p:cNvSpPr/>
              <p:nvPr/>
            </p:nvSpPr>
            <p:spPr>
              <a:xfrm>
                <a:off x="6923525" y="4248225"/>
                <a:ext cx="97750" cy="13127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5251" extrusionOk="0">
                    <a:moveTo>
                      <a:pt x="2682" y="0"/>
                    </a:moveTo>
                    <a:cubicBezTo>
                      <a:pt x="2283" y="0"/>
                      <a:pt x="1855" y="228"/>
                      <a:pt x="1627" y="599"/>
                    </a:cubicBezTo>
                    <a:cubicBezTo>
                      <a:pt x="1541" y="771"/>
                      <a:pt x="1456" y="970"/>
                      <a:pt x="1370" y="1141"/>
                    </a:cubicBezTo>
                    <a:lnTo>
                      <a:pt x="1284" y="1198"/>
                    </a:lnTo>
                    <a:cubicBezTo>
                      <a:pt x="1199" y="1256"/>
                      <a:pt x="1113" y="1313"/>
                      <a:pt x="1028" y="1398"/>
                    </a:cubicBezTo>
                    <a:cubicBezTo>
                      <a:pt x="856" y="1541"/>
                      <a:pt x="742" y="1741"/>
                      <a:pt x="685" y="1940"/>
                    </a:cubicBezTo>
                    <a:cubicBezTo>
                      <a:pt x="600" y="2226"/>
                      <a:pt x="485" y="2482"/>
                      <a:pt x="371" y="2768"/>
                    </a:cubicBezTo>
                    <a:cubicBezTo>
                      <a:pt x="257" y="3053"/>
                      <a:pt x="115" y="3367"/>
                      <a:pt x="57" y="3652"/>
                    </a:cubicBezTo>
                    <a:cubicBezTo>
                      <a:pt x="0" y="3881"/>
                      <a:pt x="0" y="4109"/>
                      <a:pt x="57" y="4337"/>
                    </a:cubicBezTo>
                    <a:cubicBezTo>
                      <a:pt x="143" y="4651"/>
                      <a:pt x="371" y="4908"/>
                      <a:pt x="657" y="5079"/>
                    </a:cubicBezTo>
                    <a:cubicBezTo>
                      <a:pt x="828" y="5193"/>
                      <a:pt x="1056" y="5250"/>
                      <a:pt x="1284" y="5250"/>
                    </a:cubicBezTo>
                    <a:cubicBezTo>
                      <a:pt x="1598" y="5250"/>
                      <a:pt x="1969" y="5136"/>
                      <a:pt x="2169" y="4879"/>
                    </a:cubicBezTo>
                    <a:cubicBezTo>
                      <a:pt x="2283" y="4765"/>
                      <a:pt x="2397" y="4622"/>
                      <a:pt x="2483" y="4451"/>
                    </a:cubicBezTo>
                    <a:cubicBezTo>
                      <a:pt x="2540" y="4394"/>
                      <a:pt x="2568" y="4308"/>
                      <a:pt x="2597" y="4251"/>
                    </a:cubicBezTo>
                    <a:lnTo>
                      <a:pt x="2625" y="4223"/>
                    </a:lnTo>
                    <a:cubicBezTo>
                      <a:pt x="2882" y="4109"/>
                      <a:pt x="3082" y="3909"/>
                      <a:pt x="3253" y="3681"/>
                    </a:cubicBezTo>
                    <a:cubicBezTo>
                      <a:pt x="3453" y="3338"/>
                      <a:pt x="3538" y="2910"/>
                      <a:pt x="3653" y="2511"/>
                    </a:cubicBezTo>
                    <a:cubicBezTo>
                      <a:pt x="3767" y="2112"/>
                      <a:pt x="3909" y="1655"/>
                      <a:pt x="3909" y="1227"/>
                    </a:cubicBezTo>
                    <a:cubicBezTo>
                      <a:pt x="3909" y="685"/>
                      <a:pt x="3538" y="200"/>
                      <a:pt x="3025" y="57"/>
                    </a:cubicBezTo>
                    <a:cubicBezTo>
                      <a:pt x="2911" y="29"/>
                      <a:pt x="2797" y="0"/>
                      <a:pt x="2682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5" name="Google Shape;225;p3"/>
          <p:cNvSpPr txBox="1">
            <a:spLocks noGrp="1"/>
          </p:cNvSpPr>
          <p:nvPr>
            <p:ph type="title" idx="2" hasCustomPrompt="1"/>
          </p:nvPr>
        </p:nvSpPr>
        <p:spPr>
          <a:xfrm>
            <a:off x="1916400" y="1091319"/>
            <a:ext cx="53112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"/>
          <p:cNvSpPr/>
          <p:nvPr/>
        </p:nvSpPr>
        <p:spPr>
          <a:xfrm>
            <a:off x="4952707" y="0"/>
            <a:ext cx="4191203" cy="5143389"/>
          </a:xfrm>
          <a:custGeom>
            <a:avLst/>
            <a:gdLst/>
            <a:ahLst/>
            <a:cxnLst/>
            <a:rect l="l" t="t" r="r" b="b"/>
            <a:pathLst>
              <a:path w="130364" h="159981" extrusionOk="0">
                <a:moveTo>
                  <a:pt x="130364" y="1"/>
                </a:moveTo>
                <a:cubicBezTo>
                  <a:pt x="128281" y="115"/>
                  <a:pt x="126227" y="429"/>
                  <a:pt x="124229" y="914"/>
                </a:cubicBezTo>
                <a:cubicBezTo>
                  <a:pt x="115327" y="3139"/>
                  <a:pt x="107510" y="8674"/>
                  <a:pt x="100862" y="15123"/>
                </a:cubicBezTo>
                <a:cubicBezTo>
                  <a:pt x="86481" y="29103"/>
                  <a:pt x="76723" y="47963"/>
                  <a:pt x="73528" y="67993"/>
                </a:cubicBezTo>
                <a:cubicBezTo>
                  <a:pt x="71645" y="79719"/>
                  <a:pt x="71930" y="91788"/>
                  <a:pt x="69533" y="103429"/>
                </a:cubicBezTo>
                <a:cubicBezTo>
                  <a:pt x="67108" y="115071"/>
                  <a:pt x="61230" y="126854"/>
                  <a:pt x="50788" y="132133"/>
                </a:cubicBezTo>
                <a:cubicBezTo>
                  <a:pt x="40858" y="137154"/>
                  <a:pt x="28818" y="135385"/>
                  <a:pt x="18489" y="139466"/>
                </a:cubicBezTo>
                <a:cubicBezTo>
                  <a:pt x="10015" y="142832"/>
                  <a:pt x="3167" y="150194"/>
                  <a:pt x="286" y="159010"/>
                </a:cubicBezTo>
                <a:cubicBezTo>
                  <a:pt x="171" y="159324"/>
                  <a:pt x="86" y="159666"/>
                  <a:pt x="0" y="159980"/>
                </a:cubicBezTo>
                <a:lnTo>
                  <a:pt x="130364" y="159980"/>
                </a:lnTo>
                <a:lnTo>
                  <a:pt x="13036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4"/>
          <p:cNvSpPr txBox="1">
            <a:spLocks noGrp="1"/>
          </p:cNvSpPr>
          <p:nvPr>
            <p:ph type="body" idx="1"/>
          </p:nvPr>
        </p:nvSpPr>
        <p:spPr>
          <a:xfrm>
            <a:off x="713225" y="1017725"/>
            <a:ext cx="7717500" cy="3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5908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AutoNum type="arabicPeriod"/>
              <a:defRPr sz="1200"/>
            </a:lvl1pPr>
            <a:lvl2pPr marL="914400" lvl="1" indent="-25908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"/>
              <a:buAutoNum type="alphaLcPeriod"/>
              <a:defRPr/>
            </a:lvl2pPr>
            <a:lvl3pPr marL="1371600" lvl="2" indent="-25908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"/>
              <a:buAutoNum type="romanLcPeriod"/>
              <a:defRPr/>
            </a:lvl3pPr>
            <a:lvl4pPr marL="1828800" lvl="3" indent="-25908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"/>
              <a:buAutoNum type="arabicPeriod"/>
              <a:defRPr/>
            </a:lvl4pPr>
            <a:lvl5pPr marL="2286000" lvl="4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"/>
              <a:buAutoNum type="alphaLcPeriod"/>
              <a:defRPr/>
            </a:lvl5pPr>
            <a:lvl6pPr marL="2743200" lvl="5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"/>
              <a:buAutoNum type="romanLcPeriod"/>
              <a:defRPr/>
            </a:lvl6pPr>
            <a:lvl7pPr marL="3200400" lvl="6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"/>
              <a:buAutoNum type="arabicPeriod"/>
              <a:defRPr/>
            </a:lvl7pPr>
            <a:lvl8pPr marL="3657600" lvl="7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"/>
              <a:buAutoNum type="alphaLcPeriod"/>
              <a:defRPr/>
            </a:lvl8pPr>
            <a:lvl9pPr marL="4114800" lvl="8" indent="-259079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"/>
              <a:buFont typeface="Roboto Condensed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5"/>
          <p:cNvGrpSpPr/>
          <p:nvPr/>
        </p:nvGrpSpPr>
        <p:grpSpPr>
          <a:xfrm>
            <a:off x="321128" y="846617"/>
            <a:ext cx="1148379" cy="1017659"/>
            <a:chOff x="-28121500" y="2910350"/>
            <a:chExt cx="752000" cy="666400"/>
          </a:xfrm>
        </p:grpSpPr>
        <p:sp>
          <p:nvSpPr>
            <p:cNvPr id="232" name="Google Shape;232;p5"/>
            <p:cNvSpPr/>
            <p:nvPr/>
          </p:nvSpPr>
          <p:spPr>
            <a:xfrm>
              <a:off x="-28121500" y="3164775"/>
              <a:ext cx="185475" cy="179925"/>
            </a:xfrm>
            <a:custGeom>
              <a:avLst/>
              <a:gdLst/>
              <a:ahLst/>
              <a:cxnLst/>
              <a:rect l="l" t="t" r="r" b="b"/>
              <a:pathLst>
                <a:path w="7419" h="7197" extrusionOk="0">
                  <a:moveTo>
                    <a:pt x="5267" y="1"/>
                  </a:moveTo>
                  <a:cubicBezTo>
                    <a:pt x="4881" y="1"/>
                    <a:pt x="4449" y="84"/>
                    <a:pt x="3967" y="172"/>
                  </a:cubicBezTo>
                  <a:cubicBezTo>
                    <a:pt x="2369" y="486"/>
                    <a:pt x="685" y="1056"/>
                    <a:pt x="172" y="2540"/>
                  </a:cubicBezTo>
                  <a:cubicBezTo>
                    <a:pt x="58" y="2854"/>
                    <a:pt x="1" y="3196"/>
                    <a:pt x="1" y="3596"/>
                  </a:cubicBezTo>
                  <a:cubicBezTo>
                    <a:pt x="28" y="5583"/>
                    <a:pt x="1044" y="7196"/>
                    <a:pt x="3099" y="7196"/>
                  </a:cubicBezTo>
                  <a:cubicBezTo>
                    <a:pt x="3168" y="7196"/>
                    <a:pt x="3239" y="7195"/>
                    <a:pt x="3310" y="7191"/>
                  </a:cubicBezTo>
                  <a:cubicBezTo>
                    <a:pt x="4737" y="7134"/>
                    <a:pt x="6164" y="6848"/>
                    <a:pt x="6848" y="5450"/>
                  </a:cubicBezTo>
                  <a:cubicBezTo>
                    <a:pt x="7419" y="4338"/>
                    <a:pt x="7419" y="2198"/>
                    <a:pt x="6791" y="971"/>
                  </a:cubicBezTo>
                  <a:cubicBezTo>
                    <a:pt x="6387" y="215"/>
                    <a:pt x="5886" y="1"/>
                    <a:pt x="5267" y="1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-27779825" y="3119025"/>
              <a:ext cx="145550" cy="142625"/>
            </a:xfrm>
            <a:custGeom>
              <a:avLst/>
              <a:gdLst/>
              <a:ahLst/>
              <a:cxnLst/>
              <a:rect l="l" t="t" r="r" b="b"/>
              <a:pathLst>
                <a:path w="5822" h="5705" extrusionOk="0">
                  <a:moveTo>
                    <a:pt x="3566" y="0"/>
                  </a:moveTo>
                  <a:cubicBezTo>
                    <a:pt x="2365" y="0"/>
                    <a:pt x="950" y="747"/>
                    <a:pt x="514" y="1660"/>
                  </a:cubicBezTo>
                  <a:cubicBezTo>
                    <a:pt x="400" y="1916"/>
                    <a:pt x="314" y="2145"/>
                    <a:pt x="286" y="2373"/>
                  </a:cubicBezTo>
                  <a:cubicBezTo>
                    <a:pt x="1" y="4109"/>
                    <a:pt x="1528" y="5704"/>
                    <a:pt x="3243" y="5704"/>
                  </a:cubicBezTo>
                  <a:cubicBezTo>
                    <a:pt x="3416" y="5704"/>
                    <a:pt x="3592" y="5688"/>
                    <a:pt x="3767" y="5654"/>
                  </a:cubicBezTo>
                  <a:cubicBezTo>
                    <a:pt x="5193" y="5340"/>
                    <a:pt x="5821" y="5112"/>
                    <a:pt x="5793" y="3429"/>
                  </a:cubicBezTo>
                  <a:cubicBezTo>
                    <a:pt x="5793" y="2316"/>
                    <a:pt x="5650" y="1003"/>
                    <a:pt x="4765" y="347"/>
                  </a:cubicBezTo>
                  <a:cubicBezTo>
                    <a:pt x="4438" y="106"/>
                    <a:pt x="4017" y="0"/>
                    <a:pt x="3566" y="0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-27982775" y="3474675"/>
              <a:ext cx="123800" cy="102075"/>
            </a:xfrm>
            <a:custGeom>
              <a:avLst/>
              <a:gdLst/>
              <a:ahLst/>
              <a:cxnLst/>
              <a:rect l="l" t="t" r="r" b="b"/>
              <a:pathLst>
                <a:path w="4952" h="4083" extrusionOk="0">
                  <a:moveTo>
                    <a:pt x="3514" y="0"/>
                  </a:moveTo>
                  <a:cubicBezTo>
                    <a:pt x="2528" y="0"/>
                    <a:pt x="1201" y="1616"/>
                    <a:pt x="415" y="2613"/>
                  </a:cubicBezTo>
                  <a:cubicBezTo>
                    <a:pt x="1" y="3730"/>
                    <a:pt x="848" y="4082"/>
                    <a:pt x="1694" y="4082"/>
                  </a:cubicBezTo>
                  <a:cubicBezTo>
                    <a:pt x="2013" y="4082"/>
                    <a:pt x="2333" y="4032"/>
                    <a:pt x="2583" y="3954"/>
                  </a:cubicBezTo>
                  <a:cubicBezTo>
                    <a:pt x="3867" y="3583"/>
                    <a:pt x="4951" y="3041"/>
                    <a:pt x="4609" y="1414"/>
                  </a:cubicBezTo>
                  <a:cubicBezTo>
                    <a:pt x="4394" y="385"/>
                    <a:pt x="3994" y="0"/>
                    <a:pt x="3514" y="0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-27473100" y="3073375"/>
              <a:ext cx="103600" cy="91700"/>
            </a:xfrm>
            <a:custGeom>
              <a:avLst/>
              <a:gdLst/>
              <a:ahLst/>
              <a:cxnLst/>
              <a:rect l="l" t="t" r="r" b="b"/>
              <a:pathLst>
                <a:path w="4144" h="3668" extrusionOk="0">
                  <a:moveTo>
                    <a:pt x="2525" y="1"/>
                  </a:moveTo>
                  <a:cubicBezTo>
                    <a:pt x="1633" y="1"/>
                    <a:pt x="534" y="533"/>
                    <a:pt x="0" y="1460"/>
                  </a:cubicBezTo>
                  <a:cubicBezTo>
                    <a:pt x="172" y="2886"/>
                    <a:pt x="143" y="3371"/>
                    <a:pt x="1627" y="3628"/>
                  </a:cubicBezTo>
                  <a:cubicBezTo>
                    <a:pt x="1768" y="3654"/>
                    <a:pt x="1901" y="3667"/>
                    <a:pt x="2025" y="3667"/>
                  </a:cubicBezTo>
                  <a:cubicBezTo>
                    <a:pt x="2982" y="3667"/>
                    <a:pt x="3464" y="2920"/>
                    <a:pt x="3767" y="1859"/>
                  </a:cubicBezTo>
                  <a:cubicBezTo>
                    <a:pt x="4144" y="569"/>
                    <a:pt x="3445" y="1"/>
                    <a:pt x="2525" y="1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-27804625" y="2910350"/>
              <a:ext cx="85375" cy="69050"/>
            </a:xfrm>
            <a:custGeom>
              <a:avLst/>
              <a:gdLst/>
              <a:ahLst/>
              <a:cxnLst/>
              <a:rect l="l" t="t" r="r" b="b"/>
              <a:pathLst>
                <a:path w="3415" h="2762" extrusionOk="0">
                  <a:moveTo>
                    <a:pt x="1155" y="0"/>
                  </a:moveTo>
                  <a:cubicBezTo>
                    <a:pt x="923" y="0"/>
                    <a:pt x="723" y="67"/>
                    <a:pt x="593" y="220"/>
                  </a:cubicBezTo>
                  <a:lnTo>
                    <a:pt x="279" y="420"/>
                  </a:lnTo>
                  <a:cubicBezTo>
                    <a:pt x="0" y="1536"/>
                    <a:pt x="185" y="2761"/>
                    <a:pt x="1421" y="2761"/>
                  </a:cubicBezTo>
                  <a:cubicBezTo>
                    <a:pt x="1449" y="2761"/>
                    <a:pt x="1477" y="2761"/>
                    <a:pt x="1506" y="2759"/>
                  </a:cubicBezTo>
                  <a:cubicBezTo>
                    <a:pt x="2134" y="2759"/>
                    <a:pt x="2819" y="2474"/>
                    <a:pt x="3075" y="1846"/>
                  </a:cubicBezTo>
                  <a:cubicBezTo>
                    <a:pt x="3415" y="986"/>
                    <a:pt x="2048" y="0"/>
                    <a:pt x="1155" y="0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5"/>
          <p:cNvSpPr txBox="1">
            <a:spLocks noGrp="1"/>
          </p:cNvSpPr>
          <p:nvPr>
            <p:ph type="subTitle" idx="1"/>
          </p:nvPr>
        </p:nvSpPr>
        <p:spPr>
          <a:xfrm>
            <a:off x="1069297" y="1733575"/>
            <a:ext cx="1458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2200"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5"/>
          <p:cNvSpPr txBox="1">
            <a:spLocks noGrp="1"/>
          </p:cNvSpPr>
          <p:nvPr>
            <p:ph type="subTitle" idx="2"/>
          </p:nvPr>
        </p:nvSpPr>
        <p:spPr>
          <a:xfrm>
            <a:off x="3334422" y="1733575"/>
            <a:ext cx="1458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 sz="2200"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5"/>
          <p:cNvSpPr txBox="1">
            <a:spLocks noGrp="1"/>
          </p:cNvSpPr>
          <p:nvPr>
            <p:ph type="subTitle" idx="3"/>
          </p:nvPr>
        </p:nvSpPr>
        <p:spPr>
          <a:xfrm>
            <a:off x="719788" y="3242011"/>
            <a:ext cx="21579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5"/>
          <p:cNvSpPr txBox="1">
            <a:spLocks noGrp="1"/>
          </p:cNvSpPr>
          <p:nvPr>
            <p:ph type="subTitle" idx="4"/>
          </p:nvPr>
        </p:nvSpPr>
        <p:spPr>
          <a:xfrm>
            <a:off x="2984925" y="3242011"/>
            <a:ext cx="2157900" cy="9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/>
          <p:nvPr/>
        </p:nvSpPr>
        <p:spPr>
          <a:xfrm rot="-5400000" flipH="1">
            <a:off x="-823816" y="1961513"/>
            <a:ext cx="3472295" cy="2891465"/>
          </a:xfrm>
          <a:custGeom>
            <a:avLst/>
            <a:gdLst/>
            <a:ahLst/>
            <a:cxnLst/>
            <a:rect l="l" t="t" r="r" b="b"/>
            <a:pathLst>
              <a:path w="156586" h="130393" extrusionOk="0">
                <a:moveTo>
                  <a:pt x="1" y="0"/>
                </a:moveTo>
                <a:cubicBezTo>
                  <a:pt x="115" y="2083"/>
                  <a:pt x="400" y="4138"/>
                  <a:pt x="885" y="6163"/>
                </a:cubicBezTo>
                <a:cubicBezTo>
                  <a:pt x="3082" y="15065"/>
                  <a:pt x="8475" y="22855"/>
                  <a:pt x="14809" y="29503"/>
                </a:cubicBezTo>
                <a:cubicBezTo>
                  <a:pt x="28476" y="43883"/>
                  <a:pt x="46936" y="53641"/>
                  <a:pt x="66538" y="56865"/>
                </a:cubicBezTo>
                <a:cubicBezTo>
                  <a:pt x="78037" y="58748"/>
                  <a:pt x="89849" y="58434"/>
                  <a:pt x="101233" y="60859"/>
                </a:cubicBezTo>
                <a:cubicBezTo>
                  <a:pt x="112646" y="63285"/>
                  <a:pt x="124173" y="69134"/>
                  <a:pt x="129309" y="79577"/>
                </a:cubicBezTo>
                <a:cubicBezTo>
                  <a:pt x="134245" y="89506"/>
                  <a:pt x="132505" y="101546"/>
                  <a:pt x="136499" y="111875"/>
                </a:cubicBezTo>
                <a:cubicBezTo>
                  <a:pt x="139780" y="120349"/>
                  <a:pt x="146999" y="127197"/>
                  <a:pt x="155616" y="130078"/>
                </a:cubicBezTo>
                <a:cubicBezTo>
                  <a:pt x="155929" y="130192"/>
                  <a:pt x="156243" y="130278"/>
                  <a:pt x="156586" y="130392"/>
                </a:cubicBezTo>
                <a:lnTo>
                  <a:pt x="156586" y="0"/>
                </a:lnTo>
                <a:close/>
              </a:path>
            </a:pathLst>
          </a:custGeom>
          <a:solidFill>
            <a:srgbClr val="F9F6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-488833" y="-125792"/>
            <a:ext cx="1575705" cy="5368916"/>
            <a:chOff x="-488833" y="-125792"/>
            <a:chExt cx="1575705" cy="5368916"/>
          </a:xfrm>
        </p:grpSpPr>
        <p:grpSp>
          <p:nvGrpSpPr>
            <p:cNvPr id="245" name="Google Shape;245;p6"/>
            <p:cNvGrpSpPr/>
            <p:nvPr/>
          </p:nvGrpSpPr>
          <p:grpSpPr>
            <a:xfrm>
              <a:off x="-234258" y="-125792"/>
              <a:ext cx="1105393" cy="908042"/>
              <a:chOff x="5542538" y="3049375"/>
              <a:chExt cx="696925" cy="572500"/>
            </a:xfrm>
          </p:grpSpPr>
          <p:sp>
            <p:nvSpPr>
              <p:cNvPr id="246" name="Google Shape;246;p6"/>
              <p:cNvSpPr/>
              <p:nvPr/>
            </p:nvSpPr>
            <p:spPr>
              <a:xfrm>
                <a:off x="5542538" y="3141400"/>
                <a:ext cx="94200" cy="113275"/>
              </a:xfrm>
              <a:custGeom>
                <a:avLst/>
                <a:gdLst/>
                <a:ahLst/>
                <a:cxnLst/>
                <a:rect l="l" t="t" r="r" b="b"/>
                <a:pathLst>
                  <a:path w="3768" h="4531" extrusionOk="0">
                    <a:moveTo>
                      <a:pt x="2112" y="1"/>
                    </a:moveTo>
                    <a:cubicBezTo>
                      <a:pt x="1684" y="1"/>
                      <a:pt x="1228" y="229"/>
                      <a:pt x="999" y="628"/>
                    </a:cubicBezTo>
                    <a:cubicBezTo>
                      <a:pt x="828" y="914"/>
                      <a:pt x="686" y="1199"/>
                      <a:pt x="543" y="1456"/>
                    </a:cubicBezTo>
                    <a:cubicBezTo>
                      <a:pt x="372" y="1827"/>
                      <a:pt x="200" y="2197"/>
                      <a:pt x="86" y="2597"/>
                    </a:cubicBezTo>
                    <a:cubicBezTo>
                      <a:pt x="29" y="2911"/>
                      <a:pt x="1" y="3225"/>
                      <a:pt x="58" y="3538"/>
                    </a:cubicBezTo>
                    <a:cubicBezTo>
                      <a:pt x="172" y="3995"/>
                      <a:pt x="543" y="4366"/>
                      <a:pt x="999" y="4480"/>
                    </a:cubicBezTo>
                    <a:cubicBezTo>
                      <a:pt x="1123" y="4514"/>
                      <a:pt x="1245" y="4531"/>
                      <a:pt x="1364" y="4531"/>
                    </a:cubicBezTo>
                    <a:cubicBezTo>
                      <a:pt x="1740" y="4531"/>
                      <a:pt x="2087" y="4369"/>
                      <a:pt x="2369" y="4109"/>
                    </a:cubicBezTo>
                    <a:cubicBezTo>
                      <a:pt x="2540" y="3966"/>
                      <a:pt x="2683" y="3767"/>
                      <a:pt x="2825" y="3596"/>
                    </a:cubicBezTo>
                    <a:cubicBezTo>
                      <a:pt x="3025" y="3310"/>
                      <a:pt x="3168" y="2939"/>
                      <a:pt x="3311" y="2625"/>
                    </a:cubicBezTo>
                    <a:cubicBezTo>
                      <a:pt x="3339" y="2540"/>
                      <a:pt x="3368" y="2454"/>
                      <a:pt x="3425" y="2369"/>
                    </a:cubicBezTo>
                    <a:cubicBezTo>
                      <a:pt x="3453" y="2312"/>
                      <a:pt x="3482" y="2255"/>
                      <a:pt x="3510" y="2169"/>
                    </a:cubicBezTo>
                    <a:cubicBezTo>
                      <a:pt x="3567" y="2026"/>
                      <a:pt x="3624" y="1912"/>
                      <a:pt x="3681" y="1769"/>
                    </a:cubicBezTo>
                    <a:cubicBezTo>
                      <a:pt x="3767" y="1484"/>
                      <a:pt x="3710" y="1284"/>
                      <a:pt x="3681" y="999"/>
                    </a:cubicBezTo>
                    <a:cubicBezTo>
                      <a:pt x="3624" y="914"/>
                      <a:pt x="3596" y="799"/>
                      <a:pt x="3539" y="714"/>
                    </a:cubicBezTo>
                    <a:cubicBezTo>
                      <a:pt x="3425" y="514"/>
                      <a:pt x="3282" y="343"/>
                      <a:pt x="3082" y="229"/>
                    </a:cubicBezTo>
                    <a:cubicBezTo>
                      <a:pt x="2911" y="143"/>
                      <a:pt x="2740" y="86"/>
                      <a:pt x="2569" y="58"/>
                    </a:cubicBezTo>
                    <a:cubicBezTo>
                      <a:pt x="2426" y="1"/>
                      <a:pt x="2255" y="1"/>
                      <a:pt x="2112" y="1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6"/>
              <p:cNvSpPr/>
              <p:nvPr/>
            </p:nvSpPr>
            <p:spPr>
              <a:xfrm>
                <a:off x="5706613" y="3049375"/>
                <a:ext cx="97750" cy="131275"/>
              </a:xfrm>
              <a:custGeom>
                <a:avLst/>
                <a:gdLst/>
                <a:ahLst/>
                <a:cxnLst/>
                <a:rect l="l" t="t" r="r" b="b"/>
                <a:pathLst>
                  <a:path w="3910" h="5251" extrusionOk="0">
                    <a:moveTo>
                      <a:pt x="2711" y="1"/>
                    </a:moveTo>
                    <a:cubicBezTo>
                      <a:pt x="2283" y="1"/>
                      <a:pt x="1855" y="229"/>
                      <a:pt x="1627" y="600"/>
                    </a:cubicBezTo>
                    <a:cubicBezTo>
                      <a:pt x="1541" y="771"/>
                      <a:pt x="1455" y="971"/>
                      <a:pt x="1370" y="1142"/>
                    </a:cubicBezTo>
                    <a:lnTo>
                      <a:pt x="1284" y="1199"/>
                    </a:lnTo>
                    <a:cubicBezTo>
                      <a:pt x="1199" y="1256"/>
                      <a:pt x="1113" y="1313"/>
                      <a:pt x="1027" y="1399"/>
                    </a:cubicBezTo>
                    <a:cubicBezTo>
                      <a:pt x="856" y="1542"/>
                      <a:pt x="771" y="1741"/>
                      <a:pt x="685" y="1941"/>
                    </a:cubicBezTo>
                    <a:cubicBezTo>
                      <a:pt x="599" y="2226"/>
                      <a:pt x="485" y="2483"/>
                      <a:pt x="371" y="2768"/>
                    </a:cubicBezTo>
                    <a:cubicBezTo>
                      <a:pt x="257" y="3054"/>
                      <a:pt x="114" y="3368"/>
                      <a:pt x="57" y="3653"/>
                    </a:cubicBezTo>
                    <a:cubicBezTo>
                      <a:pt x="0" y="3881"/>
                      <a:pt x="0" y="4109"/>
                      <a:pt x="57" y="4338"/>
                    </a:cubicBezTo>
                    <a:cubicBezTo>
                      <a:pt x="143" y="4652"/>
                      <a:pt x="371" y="4937"/>
                      <a:pt x="656" y="5080"/>
                    </a:cubicBezTo>
                    <a:cubicBezTo>
                      <a:pt x="828" y="5194"/>
                      <a:pt x="1056" y="5251"/>
                      <a:pt x="1284" y="5251"/>
                    </a:cubicBezTo>
                    <a:cubicBezTo>
                      <a:pt x="1598" y="5251"/>
                      <a:pt x="1969" y="5137"/>
                      <a:pt x="2169" y="4880"/>
                    </a:cubicBezTo>
                    <a:cubicBezTo>
                      <a:pt x="2283" y="4766"/>
                      <a:pt x="2397" y="4623"/>
                      <a:pt x="2482" y="4452"/>
                    </a:cubicBezTo>
                    <a:cubicBezTo>
                      <a:pt x="2540" y="4395"/>
                      <a:pt x="2568" y="4309"/>
                      <a:pt x="2597" y="4252"/>
                    </a:cubicBezTo>
                    <a:lnTo>
                      <a:pt x="2625" y="4195"/>
                    </a:lnTo>
                    <a:cubicBezTo>
                      <a:pt x="2882" y="4109"/>
                      <a:pt x="3082" y="3910"/>
                      <a:pt x="3253" y="3682"/>
                    </a:cubicBezTo>
                    <a:cubicBezTo>
                      <a:pt x="3453" y="3339"/>
                      <a:pt x="3538" y="2911"/>
                      <a:pt x="3652" y="2512"/>
                    </a:cubicBezTo>
                    <a:cubicBezTo>
                      <a:pt x="3766" y="2112"/>
                      <a:pt x="3909" y="1656"/>
                      <a:pt x="3909" y="1228"/>
                    </a:cubicBezTo>
                    <a:cubicBezTo>
                      <a:pt x="3909" y="686"/>
                      <a:pt x="3538" y="201"/>
                      <a:pt x="3025" y="58"/>
                    </a:cubicBezTo>
                    <a:cubicBezTo>
                      <a:pt x="2910" y="29"/>
                      <a:pt x="2796" y="1"/>
                      <a:pt x="2711" y="1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5563238" y="3321875"/>
                <a:ext cx="94875" cy="140350"/>
              </a:xfrm>
              <a:custGeom>
                <a:avLst/>
                <a:gdLst/>
                <a:ahLst/>
                <a:cxnLst/>
                <a:rect l="l" t="t" r="r" b="b"/>
                <a:pathLst>
                  <a:path w="3795" h="5614" extrusionOk="0">
                    <a:moveTo>
                      <a:pt x="2340" y="0"/>
                    </a:moveTo>
                    <a:cubicBezTo>
                      <a:pt x="1741" y="0"/>
                      <a:pt x="1170" y="400"/>
                      <a:pt x="999" y="999"/>
                    </a:cubicBezTo>
                    <a:cubicBezTo>
                      <a:pt x="885" y="1484"/>
                      <a:pt x="742" y="1997"/>
                      <a:pt x="628" y="2511"/>
                    </a:cubicBezTo>
                    <a:lnTo>
                      <a:pt x="599" y="2539"/>
                    </a:lnTo>
                    <a:lnTo>
                      <a:pt x="571" y="2568"/>
                    </a:lnTo>
                    <a:cubicBezTo>
                      <a:pt x="514" y="2682"/>
                      <a:pt x="457" y="2796"/>
                      <a:pt x="400" y="2910"/>
                    </a:cubicBezTo>
                    <a:cubicBezTo>
                      <a:pt x="314" y="3053"/>
                      <a:pt x="257" y="3224"/>
                      <a:pt x="171" y="3395"/>
                    </a:cubicBezTo>
                    <a:cubicBezTo>
                      <a:pt x="57" y="3738"/>
                      <a:pt x="0" y="4109"/>
                      <a:pt x="114" y="4480"/>
                    </a:cubicBezTo>
                    <a:cubicBezTo>
                      <a:pt x="171" y="4708"/>
                      <a:pt x="314" y="4908"/>
                      <a:pt x="457" y="5050"/>
                    </a:cubicBezTo>
                    <a:cubicBezTo>
                      <a:pt x="656" y="5307"/>
                      <a:pt x="913" y="5507"/>
                      <a:pt x="1199" y="5564"/>
                    </a:cubicBezTo>
                    <a:cubicBezTo>
                      <a:pt x="1313" y="5597"/>
                      <a:pt x="1430" y="5613"/>
                      <a:pt x="1547" y="5613"/>
                    </a:cubicBezTo>
                    <a:cubicBezTo>
                      <a:pt x="2125" y="5613"/>
                      <a:pt x="2687" y="5221"/>
                      <a:pt x="2853" y="4651"/>
                    </a:cubicBezTo>
                    <a:cubicBezTo>
                      <a:pt x="3139" y="3681"/>
                      <a:pt x="3367" y="2682"/>
                      <a:pt x="3624" y="1712"/>
                    </a:cubicBezTo>
                    <a:cubicBezTo>
                      <a:pt x="3795" y="999"/>
                      <a:pt x="3396" y="257"/>
                      <a:pt x="2682" y="57"/>
                    </a:cubicBezTo>
                    <a:cubicBezTo>
                      <a:pt x="2568" y="29"/>
                      <a:pt x="2454" y="0"/>
                      <a:pt x="2340" y="0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5721588" y="3307600"/>
                <a:ext cx="85625" cy="106625"/>
              </a:xfrm>
              <a:custGeom>
                <a:avLst/>
                <a:gdLst/>
                <a:ahLst/>
                <a:cxnLst/>
                <a:rect l="l" t="t" r="r" b="b"/>
                <a:pathLst>
                  <a:path w="3425" h="4265" extrusionOk="0">
                    <a:moveTo>
                      <a:pt x="1855" y="0"/>
                    </a:moveTo>
                    <a:cubicBezTo>
                      <a:pt x="1684" y="29"/>
                      <a:pt x="1513" y="58"/>
                      <a:pt x="1341" y="143"/>
                    </a:cubicBezTo>
                    <a:cubicBezTo>
                      <a:pt x="1284" y="200"/>
                      <a:pt x="1227" y="257"/>
                      <a:pt x="1170" y="314"/>
                    </a:cubicBezTo>
                    <a:cubicBezTo>
                      <a:pt x="1085" y="371"/>
                      <a:pt x="1028" y="428"/>
                      <a:pt x="970" y="543"/>
                    </a:cubicBezTo>
                    <a:lnTo>
                      <a:pt x="885" y="685"/>
                    </a:lnTo>
                    <a:lnTo>
                      <a:pt x="799" y="885"/>
                    </a:lnTo>
                    <a:cubicBezTo>
                      <a:pt x="714" y="1028"/>
                      <a:pt x="657" y="1199"/>
                      <a:pt x="571" y="1341"/>
                    </a:cubicBezTo>
                    <a:cubicBezTo>
                      <a:pt x="485" y="1598"/>
                      <a:pt x="371" y="1855"/>
                      <a:pt x="257" y="2112"/>
                    </a:cubicBezTo>
                    <a:cubicBezTo>
                      <a:pt x="143" y="2426"/>
                      <a:pt x="57" y="2768"/>
                      <a:pt x="114" y="3110"/>
                    </a:cubicBezTo>
                    <a:lnTo>
                      <a:pt x="86" y="3196"/>
                    </a:lnTo>
                    <a:cubicBezTo>
                      <a:pt x="0" y="3396"/>
                      <a:pt x="57" y="3653"/>
                      <a:pt x="172" y="3852"/>
                    </a:cubicBezTo>
                    <a:cubicBezTo>
                      <a:pt x="257" y="4024"/>
                      <a:pt x="457" y="4166"/>
                      <a:pt x="657" y="4223"/>
                    </a:cubicBezTo>
                    <a:cubicBezTo>
                      <a:pt x="733" y="4252"/>
                      <a:pt x="809" y="4264"/>
                      <a:pt x="884" y="4264"/>
                    </a:cubicBezTo>
                    <a:cubicBezTo>
                      <a:pt x="1034" y="4264"/>
                      <a:pt x="1180" y="4214"/>
                      <a:pt x="1313" y="4138"/>
                    </a:cubicBezTo>
                    <a:lnTo>
                      <a:pt x="1341" y="4138"/>
                    </a:lnTo>
                    <a:cubicBezTo>
                      <a:pt x="1455" y="4138"/>
                      <a:pt x="1570" y="4138"/>
                      <a:pt x="1684" y="4109"/>
                    </a:cubicBezTo>
                    <a:cubicBezTo>
                      <a:pt x="1727" y="4114"/>
                      <a:pt x="1770" y="4116"/>
                      <a:pt x="1814" y="4116"/>
                    </a:cubicBezTo>
                    <a:cubicBezTo>
                      <a:pt x="2034" y="4116"/>
                      <a:pt x="2264" y="4057"/>
                      <a:pt x="2454" y="3938"/>
                    </a:cubicBezTo>
                    <a:cubicBezTo>
                      <a:pt x="2739" y="3767"/>
                      <a:pt x="2911" y="3538"/>
                      <a:pt x="3025" y="3225"/>
                    </a:cubicBezTo>
                    <a:cubicBezTo>
                      <a:pt x="3082" y="2996"/>
                      <a:pt x="3167" y="2797"/>
                      <a:pt x="3224" y="2597"/>
                    </a:cubicBezTo>
                    <a:cubicBezTo>
                      <a:pt x="3253" y="2483"/>
                      <a:pt x="3282" y="2397"/>
                      <a:pt x="3310" y="2283"/>
                    </a:cubicBezTo>
                    <a:cubicBezTo>
                      <a:pt x="3367" y="1998"/>
                      <a:pt x="3424" y="1655"/>
                      <a:pt x="3339" y="1370"/>
                    </a:cubicBezTo>
                    <a:cubicBezTo>
                      <a:pt x="3253" y="1113"/>
                      <a:pt x="3139" y="856"/>
                      <a:pt x="2911" y="685"/>
                    </a:cubicBezTo>
                    <a:lnTo>
                      <a:pt x="2768" y="571"/>
                    </a:lnTo>
                    <a:lnTo>
                      <a:pt x="2768" y="543"/>
                    </a:lnTo>
                    <a:cubicBezTo>
                      <a:pt x="2654" y="343"/>
                      <a:pt x="2540" y="286"/>
                      <a:pt x="2369" y="143"/>
                    </a:cubicBezTo>
                    <a:cubicBezTo>
                      <a:pt x="2226" y="58"/>
                      <a:pt x="2055" y="0"/>
                      <a:pt x="1855" y="0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5924163" y="3317575"/>
                <a:ext cx="96325" cy="136700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5468" extrusionOk="0">
                    <a:moveTo>
                      <a:pt x="2369" y="1"/>
                    </a:moveTo>
                    <a:cubicBezTo>
                      <a:pt x="2112" y="1"/>
                      <a:pt x="1855" y="58"/>
                      <a:pt x="1655" y="172"/>
                    </a:cubicBezTo>
                    <a:cubicBezTo>
                      <a:pt x="1570" y="258"/>
                      <a:pt x="1456" y="343"/>
                      <a:pt x="1370" y="400"/>
                    </a:cubicBezTo>
                    <a:cubicBezTo>
                      <a:pt x="1199" y="572"/>
                      <a:pt x="1056" y="800"/>
                      <a:pt x="999" y="1028"/>
                    </a:cubicBezTo>
                    <a:cubicBezTo>
                      <a:pt x="856" y="1370"/>
                      <a:pt x="714" y="1741"/>
                      <a:pt x="571" y="2084"/>
                    </a:cubicBezTo>
                    <a:cubicBezTo>
                      <a:pt x="428" y="2455"/>
                      <a:pt x="257" y="2826"/>
                      <a:pt x="143" y="3225"/>
                    </a:cubicBezTo>
                    <a:cubicBezTo>
                      <a:pt x="1" y="3625"/>
                      <a:pt x="86" y="4052"/>
                      <a:pt x="314" y="4366"/>
                    </a:cubicBezTo>
                    <a:cubicBezTo>
                      <a:pt x="400" y="4880"/>
                      <a:pt x="771" y="5279"/>
                      <a:pt x="1256" y="5422"/>
                    </a:cubicBezTo>
                    <a:cubicBezTo>
                      <a:pt x="1374" y="5452"/>
                      <a:pt x="1499" y="5468"/>
                      <a:pt x="1624" y="5468"/>
                    </a:cubicBezTo>
                    <a:cubicBezTo>
                      <a:pt x="1860" y="5468"/>
                      <a:pt x="2096" y="5410"/>
                      <a:pt x="2283" y="5279"/>
                    </a:cubicBezTo>
                    <a:cubicBezTo>
                      <a:pt x="2397" y="5222"/>
                      <a:pt x="2483" y="5165"/>
                      <a:pt x="2568" y="5080"/>
                    </a:cubicBezTo>
                    <a:cubicBezTo>
                      <a:pt x="2740" y="4908"/>
                      <a:pt x="2854" y="4709"/>
                      <a:pt x="2911" y="4480"/>
                    </a:cubicBezTo>
                    <a:lnTo>
                      <a:pt x="2911" y="4452"/>
                    </a:lnTo>
                    <a:cubicBezTo>
                      <a:pt x="3025" y="4195"/>
                      <a:pt x="3139" y="3910"/>
                      <a:pt x="3225" y="3653"/>
                    </a:cubicBezTo>
                    <a:cubicBezTo>
                      <a:pt x="3339" y="3282"/>
                      <a:pt x="3510" y="2911"/>
                      <a:pt x="3567" y="2540"/>
                    </a:cubicBezTo>
                    <a:cubicBezTo>
                      <a:pt x="3624" y="2369"/>
                      <a:pt x="3624" y="2226"/>
                      <a:pt x="3624" y="2055"/>
                    </a:cubicBezTo>
                    <a:cubicBezTo>
                      <a:pt x="3653" y="1970"/>
                      <a:pt x="3681" y="1884"/>
                      <a:pt x="3738" y="1798"/>
                    </a:cubicBezTo>
                    <a:cubicBezTo>
                      <a:pt x="3852" y="1456"/>
                      <a:pt x="3767" y="1000"/>
                      <a:pt x="3596" y="686"/>
                    </a:cubicBezTo>
                    <a:cubicBezTo>
                      <a:pt x="3396" y="372"/>
                      <a:pt x="3082" y="144"/>
                      <a:pt x="2740" y="58"/>
                    </a:cubicBezTo>
                    <a:cubicBezTo>
                      <a:pt x="2625" y="29"/>
                      <a:pt x="2483" y="1"/>
                      <a:pt x="2369" y="1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5715888" y="3503750"/>
                <a:ext cx="88475" cy="118125"/>
              </a:xfrm>
              <a:custGeom>
                <a:avLst/>
                <a:gdLst/>
                <a:ahLst/>
                <a:cxnLst/>
                <a:rect l="l" t="t" r="r" b="b"/>
                <a:pathLst>
                  <a:path w="3539" h="4725" extrusionOk="0">
                    <a:moveTo>
                      <a:pt x="2169" y="1"/>
                    </a:moveTo>
                    <a:cubicBezTo>
                      <a:pt x="1940" y="1"/>
                      <a:pt x="1741" y="58"/>
                      <a:pt x="1569" y="143"/>
                    </a:cubicBezTo>
                    <a:cubicBezTo>
                      <a:pt x="1341" y="286"/>
                      <a:pt x="1084" y="543"/>
                      <a:pt x="1027" y="828"/>
                    </a:cubicBezTo>
                    <a:lnTo>
                      <a:pt x="999" y="885"/>
                    </a:lnTo>
                    <a:cubicBezTo>
                      <a:pt x="856" y="1057"/>
                      <a:pt x="742" y="1228"/>
                      <a:pt x="685" y="1456"/>
                    </a:cubicBezTo>
                    <a:cubicBezTo>
                      <a:pt x="685" y="1513"/>
                      <a:pt x="656" y="1570"/>
                      <a:pt x="656" y="1656"/>
                    </a:cubicBezTo>
                    <a:cubicBezTo>
                      <a:pt x="599" y="1770"/>
                      <a:pt x="542" y="1912"/>
                      <a:pt x="514" y="2055"/>
                    </a:cubicBezTo>
                    <a:cubicBezTo>
                      <a:pt x="485" y="2141"/>
                      <a:pt x="457" y="2226"/>
                      <a:pt x="428" y="2312"/>
                    </a:cubicBezTo>
                    <a:cubicBezTo>
                      <a:pt x="342" y="2512"/>
                      <a:pt x="257" y="2740"/>
                      <a:pt x="171" y="2968"/>
                    </a:cubicBezTo>
                    <a:cubicBezTo>
                      <a:pt x="0" y="3567"/>
                      <a:pt x="314" y="4224"/>
                      <a:pt x="828" y="4537"/>
                    </a:cubicBezTo>
                    <a:cubicBezTo>
                      <a:pt x="1032" y="4663"/>
                      <a:pt x="1273" y="4724"/>
                      <a:pt x="1516" y="4724"/>
                    </a:cubicBezTo>
                    <a:cubicBezTo>
                      <a:pt x="1883" y="4724"/>
                      <a:pt x="2254" y="4584"/>
                      <a:pt x="2511" y="4309"/>
                    </a:cubicBezTo>
                    <a:cubicBezTo>
                      <a:pt x="2654" y="4167"/>
                      <a:pt x="2768" y="4024"/>
                      <a:pt x="2853" y="3824"/>
                    </a:cubicBezTo>
                    <a:cubicBezTo>
                      <a:pt x="2939" y="3653"/>
                      <a:pt x="2996" y="3482"/>
                      <a:pt x="3053" y="3311"/>
                    </a:cubicBezTo>
                    <a:lnTo>
                      <a:pt x="3110" y="3196"/>
                    </a:lnTo>
                    <a:cubicBezTo>
                      <a:pt x="3196" y="3054"/>
                      <a:pt x="3253" y="2911"/>
                      <a:pt x="3310" y="2768"/>
                    </a:cubicBezTo>
                    <a:cubicBezTo>
                      <a:pt x="3367" y="2569"/>
                      <a:pt x="3452" y="2398"/>
                      <a:pt x="3481" y="2226"/>
                    </a:cubicBezTo>
                    <a:lnTo>
                      <a:pt x="3538" y="1827"/>
                    </a:lnTo>
                    <a:cubicBezTo>
                      <a:pt x="3538" y="1570"/>
                      <a:pt x="3452" y="1342"/>
                      <a:pt x="3338" y="1114"/>
                    </a:cubicBezTo>
                    <a:cubicBezTo>
                      <a:pt x="3310" y="600"/>
                      <a:pt x="2939" y="172"/>
                      <a:pt x="2454" y="29"/>
                    </a:cubicBezTo>
                    <a:cubicBezTo>
                      <a:pt x="2368" y="1"/>
                      <a:pt x="2254" y="1"/>
                      <a:pt x="2169" y="1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6024738" y="3121425"/>
                <a:ext cx="92750" cy="115150"/>
              </a:xfrm>
              <a:custGeom>
                <a:avLst/>
                <a:gdLst/>
                <a:ahLst/>
                <a:cxnLst/>
                <a:rect l="l" t="t" r="r" b="b"/>
                <a:pathLst>
                  <a:path w="3710" h="4606" extrusionOk="0">
                    <a:moveTo>
                      <a:pt x="2140" y="1"/>
                    </a:moveTo>
                    <a:lnTo>
                      <a:pt x="1741" y="58"/>
                    </a:lnTo>
                    <a:cubicBezTo>
                      <a:pt x="1484" y="143"/>
                      <a:pt x="1284" y="257"/>
                      <a:pt x="1085" y="457"/>
                    </a:cubicBezTo>
                    <a:cubicBezTo>
                      <a:pt x="885" y="600"/>
                      <a:pt x="742" y="857"/>
                      <a:pt x="600" y="1056"/>
                    </a:cubicBezTo>
                    <a:cubicBezTo>
                      <a:pt x="514" y="1170"/>
                      <a:pt x="457" y="1285"/>
                      <a:pt x="400" y="1370"/>
                    </a:cubicBezTo>
                    <a:cubicBezTo>
                      <a:pt x="314" y="1570"/>
                      <a:pt x="229" y="1770"/>
                      <a:pt x="143" y="1969"/>
                    </a:cubicBezTo>
                    <a:cubicBezTo>
                      <a:pt x="86" y="2198"/>
                      <a:pt x="58" y="2483"/>
                      <a:pt x="29" y="2711"/>
                    </a:cubicBezTo>
                    <a:cubicBezTo>
                      <a:pt x="1" y="3025"/>
                      <a:pt x="86" y="3367"/>
                      <a:pt x="229" y="3681"/>
                    </a:cubicBezTo>
                    <a:cubicBezTo>
                      <a:pt x="371" y="3967"/>
                      <a:pt x="571" y="4252"/>
                      <a:pt x="857" y="4395"/>
                    </a:cubicBezTo>
                    <a:cubicBezTo>
                      <a:pt x="1095" y="4537"/>
                      <a:pt x="1358" y="4606"/>
                      <a:pt x="1619" y="4606"/>
                    </a:cubicBezTo>
                    <a:cubicBezTo>
                      <a:pt x="1983" y="4606"/>
                      <a:pt x="2343" y="4473"/>
                      <a:pt x="2626" y="4223"/>
                    </a:cubicBezTo>
                    <a:cubicBezTo>
                      <a:pt x="2740" y="4138"/>
                      <a:pt x="2854" y="4052"/>
                      <a:pt x="2939" y="3938"/>
                    </a:cubicBezTo>
                    <a:cubicBezTo>
                      <a:pt x="3082" y="3738"/>
                      <a:pt x="3225" y="3567"/>
                      <a:pt x="3339" y="3367"/>
                    </a:cubicBezTo>
                    <a:cubicBezTo>
                      <a:pt x="3453" y="3139"/>
                      <a:pt x="3567" y="2911"/>
                      <a:pt x="3653" y="2626"/>
                    </a:cubicBezTo>
                    <a:cubicBezTo>
                      <a:pt x="3710" y="2369"/>
                      <a:pt x="3710" y="2083"/>
                      <a:pt x="3653" y="1798"/>
                    </a:cubicBezTo>
                    <a:lnTo>
                      <a:pt x="3624" y="1713"/>
                    </a:lnTo>
                    <a:cubicBezTo>
                      <a:pt x="3653" y="1513"/>
                      <a:pt x="3624" y="1313"/>
                      <a:pt x="3596" y="1113"/>
                    </a:cubicBezTo>
                    <a:cubicBezTo>
                      <a:pt x="3539" y="999"/>
                      <a:pt x="3481" y="857"/>
                      <a:pt x="3424" y="742"/>
                    </a:cubicBezTo>
                    <a:cubicBezTo>
                      <a:pt x="3310" y="543"/>
                      <a:pt x="3139" y="372"/>
                      <a:pt x="2911" y="229"/>
                    </a:cubicBezTo>
                    <a:lnTo>
                      <a:pt x="2882" y="200"/>
                    </a:lnTo>
                    <a:cubicBezTo>
                      <a:pt x="2654" y="86"/>
                      <a:pt x="2397" y="1"/>
                      <a:pt x="2140" y="1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6"/>
              <p:cNvSpPr/>
              <p:nvPr/>
            </p:nvSpPr>
            <p:spPr>
              <a:xfrm>
                <a:off x="6143138" y="3263375"/>
                <a:ext cx="96325" cy="133525"/>
              </a:xfrm>
              <a:custGeom>
                <a:avLst/>
                <a:gdLst/>
                <a:ahLst/>
                <a:cxnLst/>
                <a:rect l="l" t="t" r="r" b="b"/>
                <a:pathLst>
                  <a:path w="3853" h="5341" extrusionOk="0">
                    <a:moveTo>
                      <a:pt x="1827" y="0"/>
                    </a:moveTo>
                    <a:cubicBezTo>
                      <a:pt x="1627" y="0"/>
                      <a:pt x="1427" y="58"/>
                      <a:pt x="1228" y="172"/>
                    </a:cubicBezTo>
                    <a:cubicBezTo>
                      <a:pt x="1000" y="314"/>
                      <a:pt x="771" y="571"/>
                      <a:pt x="714" y="856"/>
                    </a:cubicBezTo>
                    <a:cubicBezTo>
                      <a:pt x="572" y="1227"/>
                      <a:pt x="486" y="1627"/>
                      <a:pt x="372" y="1998"/>
                    </a:cubicBezTo>
                    <a:cubicBezTo>
                      <a:pt x="286" y="2369"/>
                      <a:pt x="172" y="2768"/>
                      <a:pt x="86" y="3139"/>
                    </a:cubicBezTo>
                    <a:lnTo>
                      <a:pt x="58" y="3282"/>
                    </a:lnTo>
                    <a:cubicBezTo>
                      <a:pt x="1" y="3624"/>
                      <a:pt x="1" y="3824"/>
                      <a:pt x="58" y="4166"/>
                    </a:cubicBezTo>
                    <a:cubicBezTo>
                      <a:pt x="115" y="4452"/>
                      <a:pt x="286" y="4708"/>
                      <a:pt x="486" y="4908"/>
                    </a:cubicBezTo>
                    <a:cubicBezTo>
                      <a:pt x="657" y="5079"/>
                      <a:pt x="857" y="5222"/>
                      <a:pt x="1114" y="5279"/>
                    </a:cubicBezTo>
                    <a:cubicBezTo>
                      <a:pt x="1256" y="5307"/>
                      <a:pt x="1399" y="5336"/>
                      <a:pt x="1542" y="5336"/>
                    </a:cubicBezTo>
                    <a:cubicBezTo>
                      <a:pt x="1568" y="5339"/>
                      <a:pt x="1596" y="5340"/>
                      <a:pt x="1624" y="5340"/>
                    </a:cubicBezTo>
                    <a:cubicBezTo>
                      <a:pt x="1863" y="5340"/>
                      <a:pt x="2133" y="5236"/>
                      <a:pt x="2312" y="5108"/>
                    </a:cubicBezTo>
                    <a:cubicBezTo>
                      <a:pt x="2455" y="5022"/>
                      <a:pt x="2569" y="4937"/>
                      <a:pt x="2654" y="4794"/>
                    </a:cubicBezTo>
                    <a:cubicBezTo>
                      <a:pt x="2740" y="4680"/>
                      <a:pt x="2826" y="4594"/>
                      <a:pt x="2911" y="4452"/>
                    </a:cubicBezTo>
                    <a:cubicBezTo>
                      <a:pt x="2968" y="4366"/>
                      <a:pt x="3025" y="4252"/>
                      <a:pt x="3082" y="4166"/>
                    </a:cubicBezTo>
                    <a:cubicBezTo>
                      <a:pt x="3254" y="3795"/>
                      <a:pt x="3368" y="3424"/>
                      <a:pt x="3567" y="3082"/>
                    </a:cubicBezTo>
                    <a:cubicBezTo>
                      <a:pt x="3853" y="2625"/>
                      <a:pt x="3853" y="2055"/>
                      <a:pt x="3567" y="1598"/>
                    </a:cubicBezTo>
                    <a:cubicBezTo>
                      <a:pt x="3425" y="1342"/>
                      <a:pt x="3254" y="1170"/>
                      <a:pt x="3025" y="1056"/>
                    </a:cubicBezTo>
                    <a:lnTo>
                      <a:pt x="2968" y="885"/>
                    </a:lnTo>
                    <a:cubicBezTo>
                      <a:pt x="2911" y="685"/>
                      <a:pt x="2826" y="514"/>
                      <a:pt x="2683" y="343"/>
                    </a:cubicBezTo>
                    <a:cubicBezTo>
                      <a:pt x="2597" y="286"/>
                      <a:pt x="2512" y="229"/>
                      <a:pt x="2426" y="172"/>
                    </a:cubicBezTo>
                    <a:cubicBezTo>
                      <a:pt x="2255" y="58"/>
                      <a:pt x="2055" y="0"/>
                      <a:pt x="1827" y="0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6"/>
              <p:cNvSpPr/>
              <p:nvPr/>
            </p:nvSpPr>
            <p:spPr>
              <a:xfrm>
                <a:off x="6001913" y="3519450"/>
                <a:ext cx="79200" cy="96350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3854" extrusionOk="0">
                    <a:moveTo>
                      <a:pt x="1855" y="1"/>
                    </a:moveTo>
                    <a:cubicBezTo>
                      <a:pt x="1741" y="1"/>
                      <a:pt x="1627" y="1"/>
                      <a:pt x="1484" y="29"/>
                    </a:cubicBezTo>
                    <a:cubicBezTo>
                      <a:pt x="1056" y="115"/>
                      <a:pt x="742" y="486"/>
                      <a:pt x="486" y="828"/>
                    </a:cubicBezTo>
                    <a:cubicBezTo>
                      <a:pt x="371" y="1028"/>
                      <a:pt x="286" y="1227"/>
                      <a:pt x="200" y="1427"/>
                    </a:cubicBezTo>
                    <a:cubicBezTo>
                      <a:pt x="172" y="1513"/>
                      <a:pt x="115" y="1598"/>
                      <a:pt x="115" y="1712"/>
                    </a:cubicBezTo>
                    <a:cubicBezTo>
                      <a:pt x="86" y="1884"/>
                      <a:pt x="58" y="2055"/>
                      <a:pt x="29" y="2226"/>
                    </a:cubicBezTo>
                    <a:cubicBezTo>
                      <a:pt x="1" y="2540"/>
                      <a:pt x="86" y="2882"/>
                      <a:pt x="257" y="3139"/>
                    </a:cubicBezTo>
                    <a:cubicBezTo>
                      <a:pt x="400" y="3367"/>
                      <a:pt x="571" y="3539"/>
                      <a:pt x="799" y="3653"/>
                    </a:cubicBezTo>
                    <a:cubicBezTo>
                      <a:pt x="1006" y="3784"/>
                      <a:pt x="1249" y="3853"/>
                      <a:pt x="1496" y="3853"/>
                    </a:cubicBezTo>
                    <a:cubicBezTo>
                      <a:pt x="1626" y="3853"/>
                      <a:pt x="1756" y="3834"/>
                      <a:pt x="1884" y="3795"/>
                    </a:cubicBezTo>
                    <a:cubicBezTo>
                      <a:pt x="2454" y="3653"/>
                      <a:pt x="2968" y="3082"/>
                      <a:pt x="2968" y="2483"/>
                    </a:cubicBezTo>
                    <a:cubicBezTo>
                      <a:pt x="2968" y="2369"/>
                      <a:pt x="2996" y="2283"/>
                      <a:pt x="3025" y="2169"/>
                    </a:cubicBezTo>
                    <a:cubicBezTo>
                      <a:pt x="3053" y="2083"/>
                      <a:pt x="3053" y="1998"/>
                      <a:pt x="3082" y="1912"/>
                    </a:cubicBezTo>
                    <a:lnTo>
                      <a:pt x="3111" y="1798"/>
                    </a:lnTo>
                    <a:cubicBezTo>
                      <a:pt x="3168" y="1627"/>
                      <a:pt x="3168" y="1513"/>
                      <a:pt x="3168" y="1370"/>
                    </a:cubicBezTo>
                    <a:cubicBezTo>
                      <a:pt x="3168" y="1256"/>
                      <a:pt x="3168" y="1113"/>
                      <a:pt x="3111" y="971"/>
                    </a:cubicBezTo>
                    <a:cubicBezTo>
                      <a:pt x="3025" y="628"/>
                      <a:pt x="2797" y="343"/>
                      <a:pt x="2511" y="172"/>
                    </a:cubicBezTo>
                    <a:cubicBezTo>
                      <a:pt x="2312" y="58"/>
                      <a:pt x="2083" y="1"/>
                      <a:pt x="1855" y="1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5869963" y="3059375"/>
                <a:ext cx="108425" cy="163350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6534" extrusionOk="0">
                    <a:moveTo>
                      <a:pt x="2711" y="0"/>
                    </a:moveTo>
                    <a:cubicBezTo>
                      <a:pt x="2425" y="0"/>
                      <a:pt x="2140" y="86"/>
                      <a:pt x="1883" y="229"/>
                    </a:cubicBezTo>
                    <a:cubicBezTo>
                      <a:pt x="1798" y="314"/>
                      <a:pt x="1683" y="371"/>
                      <a:pt x="1569" y="457"/>
                    </a:cubicBezTo>
                    <a:cubicBezTo>
                      <a:pt x="1370" y="657"/>
                      <a:pt x="1227" y="913"/>
                      <a:pt x="1170" y="1170"/>
                    </a:cubicBezTo>
                    <a:cubicBezTo>
                      <a:pt x="1056" y="1398"/>
                      <a:pt x="999" y="1655"/>
                      <a:pt x="913" y="1912"/>
                    </a:cubicBezTo>
                    <a:cubicBezTo>
                      <a:pt x="856" y="2055"/>
                      <a:pt x="799" y="2197"/>
                      <a:pt x="742" y="2368"/>
                    </a:cubicBezTo>
                    <a:cubicBezTo>
                      <a:pt x="599" y="2711"/>
                      <a:pt x="457" y="3082"/>
                      <a:pt x="400" y="3453"/>
                    </a:cubicBezTo>
                    <a:cubicBezTo>
                      <a:pt x="342" y="3652"/>
                      <a:pt x="314" y="3852"/>
                      <a:pt x="342" y="4052"/>
                    </a:cubicBezTo>
                    <a:cubicBezTo>
                      <a:pt x="314" y="4223"/>
                      <a:pt x="257" y="4366"/>
                      <a:pt x="228" y="4537"/>
                    </a:cubicBezTo>
                    <a:cubicBezTo>
                      <a:pt x="0" y="5364"/>
                      <a:pt x="485" y="6249"/>
                      <a:pt x="1341" y="6477"/>
                    </a:cubicBezTo>
                    <a:cubicBezTo>
                      <a:pt x="1479" y="6515"/>
                      <a:pt x="1619" y="6533"/>
                      <a:pt x="1758" y="6533"/>
                    </a:cubicBezTo>
                    <a:cubicBezTo>
                      <a:pt x="2453" y="6533"/>
                      <a:pt x="3115" y="6078"/>
                      <a:pt x="3281" y="5364"/>
                    </a:cubicBezTo>
                    <a:cubicBezTo>
                      <a:pt x="3395" y="4965"/>
                      <a:pt x="3510" y="4537"/>
                      <a:pt x="3624" y="4109"/>
                    </a:cubicBezTo>
                    <a:cubicBezTo>
                      <a:pt x="3709" y="3909"/>
                      <a:pt x="3795" y="3709"/>
                      <a:pt x="3909" y="3510"/>
                    </a:cubicBezTo>
                    <a:lnTo>
                      <a:pt x="3909" y="3510"/>
                    </a:lnTo>
                    <a:lnTo>
                      <a:pt x="3880" y="3538"/>
                    </a:lnTo>
                    <a:cubicBezTo>
                      <a:pt x="3937" y="3424"/>
                      <a:pt x="3995" y="3310"/>
                      <a:pt x="4052" y="3167"/>
                    </a:cubicBezTo>
                    <a:cubicBezTo>
                      <a:pt x="4109" y="3025"/>
                      <a:pt x="4109" y="2882"/>
                      <a:pt x="4109" y="2711"/>
                    </a:cubicBezTo>
                    <a:cubicBezTo>
                      <a:pt x="4109" y="2654"/>
                      <a:pt x="4109" y="2597"/>
                      <a:pt x="4109" y="2511"/>
                    </a:cubicBezTo>
                    <a:lnTo>
                      <a:pt x="4137" y="2397"/>
                    </a:lnTo>
                    <a:cubicBezTo>
                      <a:pt x="4166" y="2311"/>
                      <a:pt x="4194" y="2254"/>
                      <a:pt x="4223" y="2169"/>
                    </a:cubicBezTo>
                    <a:cubicBezTo>
                      <a:pt x="4337" y="1855"/>
                      <a:pt x="4308" y="1484"/>
                      <a:pt x="4251" y="1170"/>
                    </a:cubicBezTo>
                    <a:cubicBezTo>
                      <a:pt x="4080" y="485"/>
                      <a:pt x="3367" y="0"/>
                      <a:pt x="2711" y="0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" name="Google Shape;256;p6"/>
            <p:cNvGrpSpPr/>
            <p:nvPr/>
          </p:nvGrpSpPr>
          <p:grpSpPr>
            <a:xfrm rot="3599862">
              <a:off x="-332710" y="3878537"/>
              <a:ext cx="1263459" cy="1089983"/>
              <a:chOff x="4313150" y="3528800"/>
              <a:chExt cx="1076825" cy="928975"/>
            </a:xfrm>
          </p:grpSpPr>
          <p:sp>
            <p:nvSpPr>
              <p:cNvPr id="257" name="Google Shape;257;p6"/>
              <p:cNvSpPr/>
              <p:nvPr/>
            </p:nvSpPr>
            <p:spPr>
              <a:xfrm>
                <a:off x="4823450" y="3528800"/>
                <a:ext cx="271475" cy="286200"/>
              </a:xfrm>
              <a:custGeom>
                <a:avLst/>
                <a:gdLst/>
                <a:ahLst/>
                <a:cxnLst/>
                <a:rect l="l" t="t" r="r" b="b"/>
                <a:pathLst>
                  <a:path w="10859" h="11448" extrusionOk="0">
                    <a:moveTo>
                      <a:pt x="8104" y="1"/>
                    </a:moveTo>
                    <a:cubicBezTo>
                      <a:pt x="7948" y="1"/>
                      <a:pt x="7792" y="22"/>
                      <a:pt x="7639" y="65"/>
                    </a:cubicBezTo>
                    <a:cubicBezTo>
                      <a:pt x="6763" y="303"/>
                      <a:pt x="6135" y="1303"/>
                      <a:pt x="6430" y="2199"/>
                    </a:cubicBezTo>
                    <a:cubicBezTo>
                      <a:pt x="6725" y="3094"/>
                      <a:pt x="7030" y="3989"/>
                      <a:pt x="7201" y="4913"/>
                    </a:cubicBezTo>
                    <a:cubicBezTo>
                      <a:pt x="7230" y="5228"/>
                      <a:pt x="7239" y="5532"/>
                      <a:pt x="7220" y="5847"/>
                    </a:cubicBezTo>
                    <a:cubicBezTo>
                      <a:pt x="7182" y="6075"/>
                      <a:pt x="7125" y="6304"/>
                      <a:pt x="7058" y="6533"/>
                    </a:cubicBezTo>
                    <a:cubicBezTo>
                      <a:pt x="6973" y="6713"/>
                      <a:pt x="6868" y="6885"/>
                      <a:pt x="6763" y="7047"/>
                    </a:cubicBezTo>
                    <a:cubicBezTo>
                      <a:pt x="6630" y="7199"/>
                      <a:pt x="6487" y="7352"/>
                      <a:pt x="6335" y="7485"/>
                    </a:cubicBezTo>
                    <a:lnTo>
                      <a:pt x="6201" y="7590"/>
                    </a:lnTo>
                    <a:cubicBezTo>
                      <a:pt x="6039" y="7704"/>
                      <a:pt x="5868" y="7799"/>
                      <a:pt x="5687" y="7885"/>
                    </a:cubicBezTo>
                    <a:lnTo>
                      <a:pt x="5601" y="7914"/>
                    </a:lnTo>
                    <a:lnTo>
                      <a:pt x="5573" y="7914"/>
                    </a:lnTo>
                    <a:lnTo>
                      <a:pt x="5373" y="7866"/>
                    </a:lnTo>
                    <a:cubicBezTo>
                      <a:pt x="5058" y="7704"/>
                      <a:pt x="4753" y="7514"/>
                      <a:pt x="4458" y="7314"/>
                    </a:cubicBezTo>
                    <a:cubicBezTo>
                      <a:pt x="4001" y="6952"/>
                      <a:pt x="3591" y="6533"/>
                      <a:pt x="3144" y="6142"/>
                    </a:cubicBezTo>
                    <a:cubicBezTo>
                      <a:pt x="2766" y="5812"/>
                      <a:pt x="2296" y="5638"/>
                      <a:pt x="1829" y="5638"/>
                    </a:cubicBezTo>
                    <a:cubicBezTo>
                      <a:pt x="1353" y="5638"/>
                      <a:pt x="880" y="5819"/>
                      <a:pt x="515" y="6199"/>
                    </a:cubicBezTo>
                    <a:cubicBezTo>
                      <a:pt x="191" y="6542"/>
                      <a:pt x="0" y="7018"/>
                      <a:pt x="0" y="7504"/>
                    </a:cubicBezTo>
                    <a:cubicBezTo>
                      <a:pt x="10" y="8018"/>
                      <a:pt x="229" y="8447"/>
                      <a:pt x="581" y="8818"/>
                    </a:cubicBezTo>
                    <a:cubicBezTo>
                      <a:pt x="1029" y="9304"/>
                      <a:pt x="1563" y="9695"/>
                      <a:pt x="2096" y="10076"/>
                    </a:cubicBezTo>
                    <a:cubicBezTo>
                      <a:pt x="2515" y="10381"/>
                      <a:pt x="2953" y="10657"/>
                      <a:pt x="3420" y="10895"/>
                    </a:cubicBezTo>
                    <a:cubicBezTo>
                      <a:pt x="3839" y="11104"/>
                      <a:pt x="4296" y="11276"/>
                      <a:pt x="4763" y="11371"/>
                    </a:cubicBezTo>
                    <a:cubicBezTo>
                      <a:pt x="5004" y="11422"/>
                      <a:pt x="5250" y="11447"/>
                      <a:pt x="5497" y="11447"/>
                    </a:cubicBezTo>
                    <a:cubicBezTo>
                      <a:pt x="5620" y="11447"/>
                      <a:pt x="5744" y="11441"/>
                      <a:pt x="5868" y="11428"/>
                    </a:cubicBezTo>
                    <a:cubicBezTo>
                      <a:pt x="6096" y="11409"/>
                      <a:pt x="6315" y="11371"/>
                      <a:pt x="6535" y="11324"/>
                    </a:cubicBezTo>
                    <a:cubicBezTo>
                      <a:pt x="6820" y="11276"/>
                      <a:pt x="7163" y="11095"/>
                      <a:pt x="7401" y="10981"/>
                    </a:cubicBezTo>
                    <a:cubicBezTo>
                      <a:pt x="7554" y="10914"/>
                      <a:pt x="7697" y="10838"/>
                      <a:pt x="7830" y="10752"/>
                    </a:cubicBezTo>
                    <a:cubicBezTo>
                      <a:pt x="8573" y="10314"/>
                      <a:pt x="9221" y="9685"/>
                      <a:pt x="9687" y="8971"/>
                    </a:cubicBezTo>
                    <a:cubicBezTo>
                      <a:pt x="10497" y="7771"/>
                      <a:pt x="10859" y="6266"/>
                      <a:pt x="10678" y="4828"/>
                    </a:cubicBezTo>
                    <a:cubicBezTo>
                      <a:pt x="10602" y="4189"/>
                      <a:pt x="10487" y="3589"/>
                      <a:pt x="10316" y="2970"/>
                    </a:cubicBezTo>
                    <a:cubicBezTo>
                      <a:pt x="10154" y="2399"/>
                      <a:pt x="9964" y="1837"/>
                      <a:pt x="9783" y="1275"/>
                    </a:cubicBezTo>
                    <a:cubicBezTo>
                      <a:pt x="9630" y="818"/>
                      <a:pt x="9363" y="446"/>
                      <a:pt x="8944" y="217"/>
                    </a:cubicBezTo>
                    <a:cubicBezTo>
                      <a:pt x="8684" y="75"/>
                      <a:pt x="8395" y="1"/>
                      <a:pt x="8104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6"/>
              <p:cNvSpPr/>
              <p:nvPr/>
            </p:nvSpPr>
            <p:spPr>
              <a:xfrm>
                <a:off x="4404575" y="3801150"/>
                <a:ext cx="216975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8679" h="9995" extrusionOk="0">
                    <a:moveTo>
                      <a:pt x="5990" y="0"/>
                    </a:moveTo>
                    <a:cubicBezTo>
                      <a:pt x="5843" y="0"/>
                      <a:pt x="5696" y="19"/>
                      <a:pt x="5554" y="58"/>
                    </a:cubicBezTo>
                    <a:cubicBezTo>
                      <a:pt x="4706" y="296"/>
                      <a:pt x="4106" y="1258"/>
                      <a:pt x="4382" y="2125"/>
                    </a:cubicBezTo>
                    <a:cubicBezTo>
                      <a:pt x="4697" y="3087"/>
                      <a:pt x="5049" y="4049"/>
                      <a:pt x="5240" y="5040"/>
                    </a:cubicBezTo>
                    <a:lnTo>
                      <a:pt x="5249" y="5373"/>
                    </a:lnTo>
                    <a:lnTo>
                      <a:pt x="5240" y="5421"/>
                    </a:lnTo>
                    <a:lnTo>
                      <a:pt x="5125" y="5611"/>
                    </a:lnTo>
                    <a:cubicBezTo>
                      <a:pt x="4944" y="5830"/>
                      <a:pt x="4735" y="6040"/>
                      <a:pt x="4516" y="6230"/>
                    </a:cubicBezTo>
                    <a:cubicBezTo>
                      <a:pt x="4382" y="6326"/>
                      <a:pt x="4240" y="6411"/>
                      <a:pt x="4087" y="6487"/>
                    </a:cubicBezTo>
                    <a:lnTo>
                      <a:pt x="4001" y="6516"/>
                    </a:lnTo>
                    <a:cubicBezTo>
                      <a:pt x="3820" y="6326"/>
                      <a:pt x="3649" y="6135"/>
                      <a:pt x="3487" y="5925"/>
                    </a:cubicBezTo>
                    <a:cubicBezTo>
                      <a:pt x="3392" y="5811"/>
                      <a:pt x="3306" y="5697"/>
                      <a:pt x="3211" y="5583"/>
                    </a:cubicBezTo>
                    <a:cubicBezTo>
                      <a:pt x="2992" y="5325"/>
                      <a:pt x="2735" y="5144"/>
                      <a:pt x="2458" y="4954"/>
                    </a:cubicBezTo>
                    <a:cubicBezTo>
                      <a:pt x="2201" y="4821"/>
                      <a:pt x="1935" y="4754"/>
                      <a:pt x="1639" y="4754"/>
                    </a:cubicBezTo>
                    <a:cubicBezTo>
                      <a:pt x="1201" y="4754"/>
                      <a:pt x="772" y="4944"/>
                      <a:pt x="458" y="5268"/>
                    </a:cubicBezTo>
                    <a:cubicBezTo>
                      <a:pt x="258" y="5478"/>
                      <a:pt x="125" y="5725"/>
                      <a:pt x="49" y="6002"/>
                    </a:cubicBezTo>
                    <a:cubicBezTo>
                      <a:pt x="39" y="6145"/>
                      <a:pt x="20" y="6287"/>
                      <a:pt x="1" y="6421"/>
                    </a:cubicBezTo>
                    <a:cubicBezTo>
                      <a:pt x="10" y="6726"/>
                      <a:pt x="87" y="7002"/>
                      <a:pt x="239" y="7259"/>
                    </a:cubicBezTo>
                    <a:cubicBezTo>
                      <a:pt x="449" y="7735"/>
                      <a:pt x="782" y="8135"/>
                      <a:pt x="1115" y="8545"/>
                    </a:cubicBezTo>
                    <a:cubicBezTo>
                      <a:pt x="1601" y="9135"/>
                      <a:pt x="2192" y="9669"/>
                      <a:pt x="2954" y="9878"/>
                    </a:cubicBezTo>
                    <a:cubicBezTo>
                      <a:pt x="3240" y="9956"/>
                      <a:pt x="3540" y="9995"/>
                      <a:pt x="3841" y="9995"/>
                    </a:cubicBezTo>
                    <a:cubicBezTo>
                      <a:pt x="4091" y="9995"/>
                      <a:pt x="4340" y="9968"/>
                      <a:pt x="4582" y="9916"/>
                    </a:cubicBezTo>
                    <a:cubicBezTo>
                      <a:pt x="5040" y="9802"/>
                      <a:pt x="5468" y="9602"/>
                      <a:pt x="5887" y="9393"/>
                    </a:cubicBezTo>
                    <a:lnTo>
                      <a:pt x="6011" y="9316"/>
                    </a:lnTo>
                    <a:cubicBezTo>
                      <a:pt x="6326" y="9135"/>
                      <a:pt x="6611" y="8878"/>
                      <a:pt x="6878" y="8640"/>
                    </a:cubicBezTo>
                    <a:cubicBezTo>
                      <a:pt x="7021" y="8516"/>
                      <a:pt x="7164" y="8373"/>
                      <a:pt x="7297" y="8231"/>
                    </a:cubicBezTo>
                    <a:cubicBezTo>
                      <a:pt x="7840" y="7592"/>
                      <a:pt x="8326" y="6926"/>
                      <a:pt x="8507" y="6087"/>
                    </a:cubicBezTo>
                    <a:cubicBezTo>
                      <a:pt x="8678" y="5306"/>
                      <a:pt x="8535" y="4516"/>
                      <a:pt x="8373" y="3744"/>
                    </a:cubicBezTo>
                    <a:cubicBezTo>
                      <a:pt x="8202" y="2887"/>
                      <a:pt x="7888" y="2058"/>
                      <a:pt x="7621" y="1230"/>
                    </a:cubicBezTo>
                    <a:cubicBezTo>
                      <a:pt x="7478" y="792"/>
                      <a:pt x="7221" y="430"/>
                      <a:pt x="6811" y="210"/>
                    </a:cubicBezTo>
                    <a:cubicBezTo>
                      <a:pt x="6560" y="72"/>
                      <a:pt x="6275" y="0"/>
                      <a:pt x="5990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>
                <a:off x="4739625" y="3921150"/>
                <a:ext cx="247450" cy="232050"/>
              </a:xfrm>
              <a:custGeom>
                <a:avLst/>
                <a:gdLst/>
                <a:ahLst/>
                <a:cxnLst/>
                <a:rect l="l" t="t" r="r" b="b"/>
                <a:pathLst>
                  <a:path w="9898" h="9282" extrusionOk="0">
                    <a:moveTo>
                      <a:pt x="6982" y="1"/>
                    </a:moveTo>
                    <a:cubicBezTo>
                      <a:pt x="6657" y="1"/>
                      <a:pt x="6333" y="82"/>
                      <a:pt x="6059" y="249"/>
                    </a:cubicBezTo>
                    <a:cubicBezTo>
                      <a:pt x="5649" y="487"/>
                      <a:pt x="5354" y="887"/>
                      <a:pt x="5239" y="1354"/>
                    </a:cubicBezTo>
                    <a:cubicBezTo>
                      <a:pt x="5116" y="1830"/>
                      <a:pt x="5220" y="2278"/>
                      <a:pt x="5439" y="2716"/>
                    </a:cubicBezTo>
                    <a:cubicBezTo>
                      <a:pt x="5611" y="3040"/>
                      <a:pt x="5773" y="3364"/>
                      <a:pt x="5935" y="3697"/>
                    </a:cubicBezTo>
                    <a:cubicBezTo>
                      <a:pt x="6059" y="4012"/>
                      <a:pt x="6163" y="4345"/>
                      <a:pt x="6239" y="4678"/>
                    </a:cubicBezTo>
                    <a:lnTo>
                      <a:pt x="6249" y="4888"/>
                    </a:lnTo>
                    <a:lnTo>
                      <a:pt x="6201" y="5050"/>
                    </a:lnTo>
                    <a:lnTo>
                      <a:pt x="6163" y="5126"/>
                    </a:lnTo>
                    <a:cubicBezTo>
                      <a:pt x="5982" y="5326"/>
                      <a:pt x="5792" y="5507"/>
                      <a:pt x="5592" y="5678"/>
                    </a:cubicBezTo>
                    <a:cubicBezTo>
                      <a:pt x="5468" y="5755"/>
                      <a:pt x="5354" y="5831"/>
                      <a:pt x="5220" y="5907"/>
                    </a:cubicBezTo>
                    <a:lnTo>
                      <a:pt x="5125" y="5926"/>
                    </a:lnTo>
                    <a:cubicBezTo>
                      <a:pt x="5024" y="5933"/>
                      <a:pt x="4928" y="5940"/>
                      <a:pt x="4826" y="5940"/>
                    </a:cubicBezTo>
                    <a:cubicBezTo>
                      <a:pt x="4784" y="5940"/>
                      <a:pt x="4741" y="5938"/>
                      <a:pt x="4696" y="5936"/>
                    </a:cubicBezTo>
                    <a:cubicBezTo>
                      <a:pt x="4354" y="5878"/>
                      <a:pt x="4030" y="5802"/>
                      <a:pt x="3696" y="5697"/>
                    </a:cubicBezTo>
                    <a:cubicBezTo>
                      <a:pt x="3496" y="5612"/>
                      <a:pt x="3296" y="5516"/>
                      <a:pt x="3115" y="5402"/>
                    </a:cubicBezTo>
                    <a:cubicBezTo>
                      <a:pt x="2830" y="5231"/>
                      <a:pt x="2544" y="5050"/>
                      <a:pt x="2249" y="4888"/>
                    </a:cubicBezTo>
                    <a:cubicBezTo>
                      <a:pt x="2024" y="4761"/>
                      <a:pt x="1775" y="4701"/>
                      <a:pt x="1527" y="4701"/>
                    </a:cubicBezTo>
                    <a:cubicBezTo>
                      <a:pt x="1121" y="4701"/>
                      <a:pt x="715" y="4863"/>
                      <a:pt x="420" y="5164"/>
                    </a:cubicBezTo>
                    <a:cubicBezTo>
                      <a:pt x="153" y="5450"/>
                      <a:pt x="1" y="5831"/>
                      <a:pt x="1" y="6231"/>
                    </a:cubicBezTo>
                    <a:cubicBezTo>
                      <a:pt x="10" y="6669"/>
                      <a:pt x="191" y="6993"/>
                      <a:pt x="467" y="7307"/>
                    </a:cubicBezTo>
                    <a:cubicBezTo>
                      <a:pt x="801" y="7698"/>
                      <a:pt x="1258" y="8002"/>
                      <a:pt x="1696" y="8260"/>
                    </a:cubicBezTo>
                    <a:cubicBezTo>
                      <a:pt x="2144" y="8526"/>
                      <a:pt x="2620" y="8745"/>
                      <a:pt x="3115" y="8907"/>
                    </a:cubicBezTo>
                    <a:cubicBezTo>
                      <a:pt x="3639" y="9079"/>
                      <a:pt x="4173" y="9193"/>
                      <a:pt x="4725" y="9260"/>
                    </a:cubicBezTo>
                    <a:cubicBezTo>
                      <a:pt x="4868" y="9274"/>
                      <a:pt x="5012" y="9282"/>
                      <a:pt x="5155" y="9282"/>
                    </a:cubicBezTo>
                    <a:cubicBezTo>
                      <a:pt x="5947" y="9282"/>
                      <a:pt x="6734" y="9061"/>
                      <a:pt x="7411" y="8650"/>
                    </a:cubicBezTo>
                    <a:cubicBezTo>
                      <a:pt x="7525" y="8584"/>
                      <a:pt x="7640" y="8507"/>
                      <a:pt x="7744" y="8431"/>
                    </a:cubicBezTo>
                    <a:cubicBezTo>
                      <a:pt x="8011" y="8241"/>
                      <a:pt x="8278" y="8041"/>
                      <a:pt x="8516" y="7822"/>
                    </a:cubicBezTo>
                    <a:cubicBezTo>
                      <a:pt x="8830" y="7545"/>
                      <a:pt x="9068" y="7221"/>
                      <a:pt x="9297" y="6879"/>
                    </a:cubicBezTo>
                    <a:cubicBezTo>
                      <a:pt x="9468" y="6640"/>
                      <a:pt x="9554" y="6317"/>
                      <a:pt x="9649" y="6059"/>
                    </a:cubicBezTo>
                    <a:cubicBezTo>
                      <a:pt x="9697" y="5926"/>
                      <a:pt x="9735" y="5783"/>
                      <a:pt x="9764" y="5650"/>
                    </a:cubicBezTo>
                    <a:cubicBezTo>
                      <a:pt x="9897" y="5078"/>
                      <a:pt x="9840" y="4488"/>
                      <a:pt x="9735" y="3916"/>
                    </a:cubicBezTo>
                    <a:cubicBezTo>
                      <a:pt x="9545" y="2830"/>
                      <a:pt x="9030" y="1840"/>
                      <a:pt x="8525" y="868"/>
                    </a:cubicBezTo>
                    <a:cubicBezTo>
                      <a:pt x="8231" y="299"/>
                      <a:pt x="7605" y="1"/>
                      <a:pt x="6982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4313150" y="4256650"/>
                <a:ext cx="281250" cy="184175"/>
              </a:xfrm>
              <a:custGeom>
                <a:avLst/>
                <a:gdLst/>
                <a:ahLst/>
                <a:cxnLst/>
                <a:rect l="l" t="t" r="r" b="b"/>
                <a:pathLst>
                  <a:path w="11250" h="7367" extrusionOk="0">
                    <a:moveTo>
                      <a:pt x="9561" y="1"/>
                    </a:moveTo>
                    <a:cubicBezTo>
                      <a:pt x="8822" y="1"/>
                      <a:pt x="8079" y="500"/>
                      <a:pt x="7925" y="1259"/>
                    </a:cubicBezTo>
                    <a:cubicBezTo>
                      <a:pt x="7839" y="1726"/>
                      <a:pt x="7744" y="2193"/>
                      <a:pt x="7592" y="2641"/>
                    </a:cubicBezTo>
                    <a:cubicBezTo>
                      <a:pt x="7506" y="2841"/>
                      <a:pt x="7401" y="3022"/>
                      <a:pt x="7287" y="3203"/>
                    </a:cubicBezTo>
                    <a:cubicBezTo>
                      <a:pt x="7135" y="3384"/>
                      <a:pt x="6973" y="3565"/>
                      <a:pt x="6801" y="3726"/>
                    </a:cubicBezTo>
                    <a:cubicBezTo>
                      <a:pt x="6696" y="3803"/>
                      <a:pt x="6582" y="3869"/>
                      <a:pt x="6477" y="3936"/>
                    </a:cubicBezTo>
                    <a:lnTo>
                      <a:pt x="6115" y="4031"/>
                    </a:lnTo>
                    <a:cubicBezTo>
                      <a:pt x="6030" y="4036"/>
                      <a:pt x="5946" y="4038"/>
                      <a:pt x="5863" y="4038"/>
                    </a:cubicBezTo>
                    <a:cubicBezTo>
                      <a:pt x="5780" y="4038"/>
                      <a:pt x="5696" y="4036"/>
                      <a:pt x="5611" y="4031"/>
                    </a:cubicBezTo>
                    <a:cubicBezTo>
                      <a:pt x="5296" y="3984"/>
                      <a:pt x="5001" y="3907"/>
                      <a:pt x="4696" y="3812"/>
                    </a:cubicBezTo>
                    <a:cubicBezTo>
                      <a:pt x="4553" y="3745"/>
                      <a:pt x="4401" y="3679"/>
                      <a:pt x="4268" y="3593"/>
                    </a:cubicBezTo>
                    <a:cubicBezTo>
                      <a:pt x="4087" y="3498"/>
                      <a:pt x="3925" y="3384"/>
                      <a:pt x="3753" y="3269"/>
                    </a:cubicBezTo>
                    <a:cubicBezTo>
                      <a:pt x="3496" y="3069"/>
                      <a:pt x="3239" y="2850"/>
                      <a:pt x="2991" y="2622"/>
                    </a:cubicBezTo>
                    <a:cubicBezTo>
                      <a:pt x="2652" y="2320"/>
                      <a:pt x="2227" y="2163"/>
                      <a:pt x="1805" y="2163"/>
                    </a:cubicBezTo>
                    <a:cubicBezTo>
                      <a:pt x="1374" y="2163"/>
                      <a:pt x="947" y="2327"/>
                      <a:pt x="619" y="2669"/>
                    </a:cubicBezTo>
                    <a:cubicBezTo>
                      <a:pt x="0" y="3326"/>
                      <a:pt x="0" y="4431"/>
                      <a:pt x="667" y="5041"/>
                    </a:cubicBezTo>
                    <a:cubicBezTo>
                      <a:pt x="1286" y="5612"/>
                      <a:pt x="1953" y="6165"/>
                      <a:pt x="2696" y="6565"/>
                    </a:cubicBezTo>
                    <a:cubicBezTo>
                      <a:pt x="3086" y="6784"/>
                      <a:pt x="3525" y="6936"/>
                      <a:pt x="3944" y="7079"/>
                    </a:cubicBezTo>
                    <a:cubicBezTo>
                      <a:pt x="4287" y="7203"/>
                      <a:pt x="4668" y="7260"/>
                      <a:pt x="5030" y="7308"/>
                    </a:cubicBezTo>
                    <a:cubicBezTo>
                      <a:pt x="5319" y="7342"/>
                      <a:pt x="5589" y="7367"/>
                      <a:pt x="5865" y="7367"/>
                    </a:cubicBezTo>
                    <a:cubicBezTo>
                      <a:pt x="5969" y="7367"/>
                      <a:pt x="6075" y="7363"/>
                      <a:pt x="6182" y="7355"/>
                    </a:cubicBezTo>
                    <a:cubicBezTo>
                      <a:pt x="6620" y="7317"/>
                      <a:pt x="7068" y="7241"/>
                      <a:pt x="7487" y="7089"/>
                    </a:cubicBezTo>
                    <a:cubicBezTo>
                      <a:pt x="7773" y="6984"/>
                      <a:pt x="8049" y="6860"/>
                      <a:pt x="8306" y="6698"/>
                    </a:cubicBezTo>
                    <a:cubicBezTo>
                      <a:pt x="8782" y="6422"/>
                      <a:pt x="9211" y="6051"/>
                      <a:pt x="9592" y="5641"/>
                    </a:cubicBezTo>
                    <a:cubicBezTo>
                      <a:pt x="10106" y="5060"/>
                      <a:pt x="10487" y="4393"/>
                      <a:pt x="10754" y="3669"/>
                    </a:cubicBezTo>
                    <a:cubicBezTo>
                      <a:pt x="10945" y="3145"/>
                      <a:pt x="11049" y="2612"/>
                      <a:pt x="11154" y="2069"/>
                    </a:cubicBezTo>
                    <a:cubicBezTo>
                      <a:pt x="11249" y="1631"/>
                      <a:pt x="11211" y="1202"/>
                      <a:pt x="10973" y="812"/>
                    </a:cubicBezTo>
                    <a:cubicBezTo>
                      <a:pt x="10745" y="431"/>
                      <a:pt x="10373" y="155"/>
                      <a:pt x="9954" y="50"/>
                    </a:cubicBezTo>
                    <a:cubicBezTo>
                      <a:pt x="9826" y="17"/>
                      <a:pt x="9694" y="1"/>
                      <a:pt x="9561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5165875" y="3741000"/>
                <a:ext cx="224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964" h="7431" extrusionOk="0">
                    <a:moveTo>
                      <a:pt x="7352" y="0"/>
                    </a:moveTo>
                    <a:cubicBezTo>
                      <a:pt x="7075" y="0"/>
                      <a:pt x="6799" y="72"/>
                      <a:pt x="6563" y="216"/>
                    </a:cubicBezTo>
                    <a:cubicBezTo>
                      <a:pt x="6239" y="407"/>
                      <a:pt x="5915" y="778"/>
                      <a:pt x="5858" y="1159"/>
                    </a:cubicBezTo>
                    <a:cubicBezTo>
                      <a:pt x="5744" y="1940"/>
                      <a:pt x="5630" y="2712"/>
                      <a:pt x="5392" y="3464"/>
                    </a:cubicBezTo>
                    <a:cubicBezTo>
                      <a:pt x="5334" y="3579"/>
                      <a:pt x="5268" y="3693"/>
                      <a:pt x="5201" y="3807"/>
                    </a:cubicBezTo>
                    <a:cubicBezTo>
                      <a:pt x="5106" y="3912"/>
                      <a:pt x="5011" y="4017"/>
                      <a:pt x="4915" y="4112"/>
                    </a:cubicBezTo>
                    <a:lnTo>
                      <a:pt x="4696" y="4245"/>
                    </a:lnTo>
                    <a:lnTo>
                      <a:pt x="4382" y="4321"/>
                    </a:lnTo>
                    <a:cubicBezTo>
                      <a:pt x="4217" y="4334"/>
                      <a:pt x="4053" y="4339"/>
                      <a:pt x="3889" y="4339"/>
                    </a:cubicBezTo>
                    <a:cubicBezTo>
                      <a:pt x="3562" y="4339"/>
                      <a:pt x="3236" y="4318"/>
                      <a:pt x="2905" y="4293"/>
                    </a:cubicBezTo>
                    <a:cubicBezTo>
                      <a:pt x="2591" y="4245"/>
                      <a:pt x="2277" y="4198"/>
                      <a:pt x="1963" y="4140"/>
                    </a:cubicBezTo>
                    <a:cubicBezTo>
                      <a:pt x="1831" y="4116"/>
                      <a:pt x="1702" y="4102"/>
                      <a:pt x="1576" y="4102"/>
                    </a:cubicBezTo>
                    <a:cubicBezTo>
                      <a:pt x="1309" y="4102"/>
                      <a:pt x="1053" y="4163"/>
                      <a:pt x="800" y="4312"/>
                    </a:cubicBezTo>
                    <a:cubicBezTo>
                      <a:pt x="458" y="4521"/>
                      <a:pt x="200" y="4864"/>
                      <a:pt x="105" y="5255"/>
                    </a:cubicBezTo>
                    <a:cubicBezTo>
                      <a:pt x="0" y="5645"/>
                      <a:pt x="67" y="6065"/>
                      <a:pt x="277" y="6417"/>
                    </a:cubicBezTo>
                    <a:cubicBezTo>
                      <a:pt x="467" y="6741"/>
                      <a:pt x="829" y="7055"/>
                      <a:pt x="1220" y="7122"/>
                    </a:cubicBezTo>
                    <a:cubicBezTo>
                      <a:pt x="1934" y="7246"/>
                      <a:pt x="2658" y="7341"/>
                      <a:pt x="3391" y="7408"/>
                    </a:cubicBezTo>
                    <a:cubicBezTo>
                      <a:pt x="3559" y="7423"/>
                      <a:pt x="3727" y="7430"/>
                      <a:pt x="3894" y="7430"/>
                    </a:cubicBezTo>
                    <a:cubicBezTo>
                      <a:pt x="4342" y="7430"/>
                      <a:pt x="4788" y="7379"/>
                      <a:pt x="5239" y="7303"/>
                    </a:cubicBezTo>
                    <a:cubicBezTo>
                      <a:pt x="5563" y="7246"/>
                      <a:pt x="5934" y="7093"/>
                      <a:pt x="6220" y="6950"/>
                    </a:cubicBezTo>
                    <a:lnTo>
                      <a:pt x="6439" y="6827"/>
                    </a:lnTo>
                    <a:cubicBezTo>
                      <a:pt x="6792" y="6617"/>
                      <a:pt x="7106" y="6350"/>
                      <a:pt x="7392" y="6065"/>
                    </a:cubicBezTo>
                    <a:cubicBezTo>
                      <a:pt x="7649" y="5807"/>
                      <a:pt x="7858" y="5493"/>
                      <a:pt x="8049" y="5198"/>
                    </a:cubicBezTo>
                    <a:cubicBezTo>
                      <a:pt x="8154" y="5045"/>
                      <a:pt x="8230" y="4864"/>
                      <a:pt x="8306" y="4693"/>
                    </a:cubicBezTo>
                    <a:cubicBezTo>
                      <a:pt x="8449" y="4331"/>
                      <a:pt x="8573" y="3988"/>
                      <a:pt x="8678" y="3617"/>
                    </a:cubicBezTo>
                    <a:cubicBezTo>
                      <a:pt x="8868" y="2931"/>
                      <a:pt x="8963" y="2226"/>
                      <a:pt x="8878" y="1521"/>
                    </a:cubicBezTo>
                    <a:cubicBezTo>
                      <a:pt x="8878" y="1245"/>
                      <a:pt x="8801" y="988"/>
                      <a:pt x="8668" y="750"/>
                    </a:cubicBezTo>
                    <a:cubicBezTo>
                      <a:pt x="8459" y="397"/>
                      <a:pt x="8116" y="150"/>
                      <a:pt x="7725" y="45"/>
                    </a:cubicBezTo>
                    <a:cubicBezTo>
                      <a:pt x="7603" y="15"/>
                      <a:pt x="7477" y="0"/>
                      <a:pt x="7352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5130875" y="4043275"/>
                <a:ext cx="199100" cy="187250"/>
              </a:xfrm>
              <a:custGeom>
                <a:avLst/>
                <a:gdLst/>
                <a:ahLst/>
                <a:cxnLst/>
                <a:rect l="l" t="t" r="r" b="b"/>
                <a:pathLst>
                  <a:path w="7964" h="7490" extrusionOk="0">
                    <a:moveTo>
                      <a:pt x="4715" y="3337"/>
                    </a:moveTo>
                    <a:lnTo>
                      <a:pt x="4715" y="3413"/>
                    </a:lnTo>
                    <a:lnTo>
                      <a:pt x="4706" y="3422"/>
                    </a:lnTo>
                    <a:lnTo>
                      <a:pt x="4715" y="3337"/>
                    </a:lnTo>
                    <a:close/>
                    <a:moveTo>
                      <a:pt x="5374" y="0"/>
                    </a:moveTo>
                    <a:cubicBezTo>
                      <a:pt x="5090" y="0"/>
                      <a:pt x="4803" y="74"/>
                      <a:pt x="4544" y="231"/>
                    </a:cubicBezTo>
                    <a:cubicBezTo>
                      <a:pt x="3782" y="679"/>
                      <a:pt x="3505" y="1717"/>
                      <a:pt x="3972" y="2479"/>
                    </a:cubicBezTo>
                    <a:cubicBezTo>
                      <a:pt x="4191" y="2841"/>
                      <a:pt x="4420" y="3194"/>
                      <a:pt x="4610" y="3575"/>
                    </a:cubicBezTo>
                    <a:lnTo>
                      <a:pt x="4525" y="3708"/>
                    </a:lnTo>
                    <a:cubicBezTo>
                      <a:pt x="4372" y="3899"/>
                      <a:pt x="4201" y="4080"/>
                      <a:pt x="4010" y="4251"/>
                    </a:cubicBezTo>
                    <a:cubicBezTo>
                      <a:pt x="3886" y="4337"/>
                      <a:pt x="3763" y="4413"/>
                      <a:pt x="3629" y="4480"/>
                    </a:cubicBezTo>
                    <a:lnTo>
                      <a:pt x="3410" y="4546"/>
                    </a:lnTo>
                    <a:cubicBezTo>
                      <a:pt x="3334" y="4551"/>
                      <a:pt x="3258" y="4553"/>
                      <a:pt x="3182" y="4553"/>
                    </a:cubicBezTo>
                    <a:cubicBezTo>
                      <a:pt x="3105" y="4553"/>
                      <a:pt x="3029" y="4551"/>
                      <a:pt x="2953" y="4546"/>
                    </a:cubicBezTo>
                    <a:cubicBezTo>
                      <a:pt x="2572" y="4480"/>
                      <a:pt x="2200" y="4375"/>
                      <a:pt x="1829" y="4270"/>
                    </a:cubicBezTo>
                    <a:cubicBezTo>
                      <a:pt x="1715" y="4240"/>
                      <a:pt x="1599" y="4226"/>
                      <a:pt x="1483" y="4226"/>
                    </a:cubicBezTo>
                    <a:cubicBezTo>
                      <a:pt x="970" y="4226"/>
                      <a:pt x="468" y="4507"/>
                      <a:pt x="219" y="4965"/>
                    </a:cubicBezTo>
                    <a:cubicBezTo>
                      <a:pt x="48" y="5289"/>
                      <a:pt x="0" y="5680"/>
                      <a:pt x="95" y="6042"/>
                    </a:cubicBezTo>
                    <a:cubicBezTo>
                      <a:pt x="191" y="6375"/>
                      <a:pt x="448" y="6766"/>
                      <a:pt x="791" y="6908"/>
                    </a:cubicBezTo>
                    <a:cubicBezTo>
                      <a:pt x="1143" y="7061"/>
                      <a:pt x="1496" y="7194"/>
                      <a:pt x="1858" y="7299"/>
                    </a:cubicBezTo>
                    <a:cubicBezTo>
                      <a:pt x="2229" y="7394"/>
                      <a:pt x="2601" y="7442"/>
                      <a:pt x="2982" y="7470"/>
                    </a:cubicBezTo>
                    <a:cubicBezTo>
                      <a:pt x="3107" y="7483"/>
                      <a:pt x="3232" y="7490"/>
                      <a:pt x="3358" y="7490"/>
                    </a:cubicBezTo>
                    <a:cubicBezTo>
                      <a:pt x="4158" y="7490"/>
                      <a:pt x="4955" y="7234"/>
                      <a:pt x="5639" y="6823"/>
                    </a:cubicBezTo>
                    <a:cubicBezTo>
                      <a:pt x="5763" y="6746"/>
                      <a:pt x="5887" y="6670"/>
                      <a:pt x="6001" y="6585"/>
                    </a:cubicBezTo>
                    <a:cubicBezTo>
                      <a:pt x="6563" y="6185"/>
                      <a:pt x="7030" y="5708"/>
                      <a:pt x="7430" y="5146"/>
                    </a:cubicBezTo>
                    <a:cubicBezTo>
                      <a:pt x="7515" y="5042"/>
                      <a:pt x="7582" y="4937"/>
                      <a:pt x="7649" y="4813"/>
                    </a:cubicBezTo>
                    <a:cubicBezTo>
                      <a:pt x="7715" y="4632"/>
                      <a:pt x="7792" y="4451"/>
                      <a:pt x="7868" y="4270"/>
                    </a:cubicBezTo>
                    <a:cubicBezTo>
                      <a:pt x="7944" y="3822"/>
                      <a:pt x="7963" y="3451"/>
                      <a:pt x="7868" y="3013"/>
                    </a:cubicBezTo>
                    <a:cubicBezTo>
                      <a:pt x="7763" y="2508"/>
                      <a:pt x="7515" y="2032"/>
                      <a:pt x="7268" y="1584"/>
                    </a:cubicBezTo>
                    <a:cubicBezTo>
                      <a:pt x="7115" y="1317"/>
                      <a:pt x="6953" y="1051"/>
                      <a:pt x="6792" y="793"/>
                    </a:cubicBezTo>
                    <a:cubicBezTo>
                      <a:pt x="6482" y="288"/>
                      <a:pt x="5933" y="0"/>
                      <a:pt x="5374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6"/>
              <p:cNvSpPr/>
              <p:nvPr/>
            </p:nvSpPr>
            <p:spPr>
              <a:xfrm>
                <a:off x="4751775" y="4232175"/>
                <a:ext cx="225050" cy="22560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9024" extrusionOk="0">
                    <a:moveTo>
                      <a:pt x="7392" y="0"/>
                    </a:moveTo>
                    <a:cubicBezTo>
                      <a:pt x="6630" y="10"/>
                      <a:pt x="5906" y="676"/>
                      <a:pt x="5954" y="1457"/>
                    </a:cubicBezTo>
                    <a:cubicBezTo>
                      <a:pt x="5992" y="2058"/>
                      <a:pt x="6030" y="2648"/>
                      <a:pt x="6068" y="3248"/>
                    </a:cubicBezTo>
                    <a:cubicBezTo>
                      <a:pt x="6096" y="3677"/>
                      <a:pt x="6106" y="4124"/>
                      <a:pt x="6077" y="4553"/>
                    </a:cubicBezTo>
                    <a:cubicBezTo>
                      <a:pt x="6049" y="4686"/>
                      <a:pt x="6020" y="4810"/>
                      <a:pt x="5982" y="4944"/>
                    </a:cubicBezTo>
                    <a:cubicBezTo>
                      <a:pt x="5925" y="5048"/>
                      <a:pt x="5868" y="5153"/>
                      <a:pt x="5811" y="5258"/>
                    </a:cubicBezTo>
                    <a:cubicBezTo>
                      <a:pt x="5630" y="5477"/>
                      <a:pt x="5439" y="5667"/>
                      <a:pt x="5239" y="5848"/>
                    </a:cubicBezTo>
                    <a:cubicBezTo>
                      <a:pt x="5125" y="5925"/>
                      <a:pt x="5011" y="5991"/>
                      <a:pt x="4887" y="6058"/>
                    </a:cubicBezTo>
                    <a:lnTo>
                      <a:pt x="4630" y="6125"/>
                    </a:lnTo>
                    <a:lnTo>
                      <a:pt x="4268" y="6134"/>
                    </a:lnTo>
                    <a:cubicBezTo>
                      <a:pt x="4153" y="6106"/>
                      <a:pt x="4049" y="6077"/>
                      <a:pt x="3944" y="6048"/>
                    </a:cubicBezTo>
                    <a:cubicBezTo>
                      <a:pt x="3715" y="5934"/>
                      <a:pt x="3496" y="5810"/>
                      <a:pt x="3277" y="5667"/>
                    </a:cubicBezTo>
                    <a:cubicBezTo>
                      <a:pt x="2991" y="5448"/>
                      <a:pt x="2686" y="5210"/>
                      <a:pt x="2353" y="5077"/>
                    </a:cubicBezTo>
                    <a:cubicBezTo>
                      <a:pt x="2124" y="4953"/>
                      <a:pt x="1886" y="4886"/>
                      <a:pt x="1629" y="4886"/>
                    </a:cubicBezTo>
                    <a:cubicBezTo>
                      <a:pt x="1229" y="4896"/>
                      <a:pt x="839" y="5058"/>
                      <a:pt x="562" y="5353"/>
                    </a:cubicBezTo>
                    <a:cubicBezTo>
                      <a:pt x="29" y="5906"/>
                      <a:pt x="0" y="6925"/>
                      <a:pt x="610" y="7449"/>
                    </a:cubicBezTo>
                    <a:cubicBezTo>
                      <a:pt x="981" y="7763"/>
                      <a:pt x="1420" y="8020"/>
                      <a:pt x="1820" y="8287"/>
                    </a:cubicBezTo>
                    <a:cubicBezTo>
                      <a:pt x="2201" y="8534"/>
                      <a:pt x="2648" y="8715"/>
                      <a:pt x="3067" y="8839"/>
                    </a:cubicBezTo>
                    <a:cubicBezTo>
                      <a:pt x="3482" y="8958"/>
                      <a:pt x="3911" y="9023"/>
                      <a:pt x="4342" y="9023"/>
                    </a:cubicBezTo>
                    <a:cubicBezTo>
                      <a:pt x="4396" y="9023"/>
                      <a:pt x="4451" y="9022"/>
                      <a:pt x="4506" y="9020"/>
                    </a:cubicBezTo>
                    <a:cubicBezTo>
                      <a:pt x="4763" y="9020"/>
                      <a:pt x="5020" y="8963"/>
                      <a:pt x="5277" y="8925"/>
                    </a:cubicBezTo>
                    <a:cubicBezTo>
                      <a:pt x="5687" y="8858"/>
                      <a:pt x="6077" y="8658"/>
                      <a:pt x="6439" y="8468"/>
                    </a:cubicBezTo>
                    <a:lnTo>
                      <a:pt x="6563" y="8392"/>
                    </a:lnTo>
                    <a:cubicBezTo>
                      <a:pt x="6849" y="8230"/>
                      <a:pt x="7097" y="8011"/>
                      <a:pt x="7335" y="7801"/>
                    </a:cubicBezTo>
                    <a:cubicBezTo>
                      <a:pt x="7592" y="7572"/>
                      <a:pt x="7820" y="7344"/>
                      <a:pt x="8030" y="7077"/>
                    </a:cubicBezTo>
                    <a:cubicBezTo>
                      <a:pt x="8440" y="6572"/>
                      <a:pt x="8697" y="6020"/>
                      <a:pt x="8868" y="5391"/>
                    </a:cubicBezTo>
                    <a:cubicBezTo>
                      <a:pt x="8973" y="5001"/>
                      <a:pt x="8973" y="4563"/>
                      <a:pt x="8992" y="4153"/>
                    </a:cubicBezTo>
                    <a:cubicBezTo>
                      <a:pt x="9002" y="3772"/>
                      <a:pt x="8973" y="3381"/>
                      <a:pt x="8944" y="3000"/>
                    </a:cubicBezTo>
                    <a:cubicBezTo>
                      <a:pt x="8916" y="2477"/>
                      <a:pt x="8878" y="1953"/>
                      <a:pt x="8849" y="1429"/>
                    </a:cubicBezTo>
                    <a:cubicBezTo>
                      <a:pt x="8821" y="1038"/>
                      <a:pt x="8697" y="676"/>
                      <a:pt x="8401" y="400"/>
                    </a:cubicBezTo>
                    <a:cubicBezTo>
                      <a:pt x="8135" y="143"/>
                      <a:pt x="7763" y="0"/>
                      <a:pt x="7392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4" name="Google Shape;264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6" name="Google Shape;646;p8"/>
          <p:cNvGrpSpPr/>
          <p:nvPr/>
        </p:nvGrpSpPr>
        <p:grpSpPr>
          <a:xfrm rot="5400000" flipH="1">
            <a:off x="8172860" y="2684790"/>
            <a:ext cx="1973964" cy="1698326"/>
            <a:chOff x="-28811275" y="1337925"/>
            <a:chExt cx="1631375" cy="1403575"/>
          </a:xfrm>
        </p:grpSpPr>
        <p:sp>
          <p:nvSpPr>
            <p:cNvPr id="647" name="Google Shape;647;p8"/>
            <p:cNvSpPr/>
            <p:nvPr/>
          </p:nvSpPr>
          <p:spPr>
            <a:xfrm>
              <a:off x="-28811275" y="1337925"/>
              <a:ext cx="1503200" cy="1403575"/>
            </a:xfrm>
            <a:custGeom>
              <a:avLst/>
              <a:gdLst/>
              <a:ahLst/>
              <a:cxnLst/>
              <a:rect l="l" t="t" r="r" b="b"/>
              <a:pathLst>
                <a:path w="60128" h="56143" extrusionOk="0">
                  <a:moveTo>
                    <a:pt x="25226" y="0"/>
                  </a:moveTo>
                  <a:cubicBezTo>
                    <a:pt x="22158" y="0"/>
                    <a:pt x="18938" y="472"/>
                    <a:pt x="15608" y="1488"/>
                  </a:cubicBezTo>
                  <a:cubicBezTo>
                    <a:pt x="8960" y="3513"/>
                    <a:pt x="3368" y="7850"/>
                    <a:pt x="1684" y="14755"/>
                  </a:cubicBezTo>
                  <a:cubicBezTo>
                    <a:pt x="1" y="21660"/>
                    <a:pt x="372" y="30048"/>
                    <a:pt x="1342" y="37010"/>
                  </a:cubicBezTo>
                  <a:cubicBezTo>
                    <a:pt x="2312" y="43943"/>
                    <a:pt x="5565" y="49850"/>
                    <a:pt x="11870" y="53188"/>
                  </a:cubicBezTo>
                  <a:cubicBezTo>
                    <a:pt x="15950" y="55326"/>
                    <a:pt x="20706" y="56143"/>
                    <a:pt x="25489" y="56143"/>
                  </a:cubicBezTo>
                  <a:cubicBezTo>
                    <a:pt x="29704" y="56143"/>
                    <a:pt x="33939" y="55508"/>
                    <a:pt x="37749" y="54586"/>
                  </a:cubicBezTo>
                  <a:cubicBezTo>
                    <a:pt x="44197" y="53045"/>
                    <a:pt x="49932" y="50163"/>
                    <a:pt x="52358" y="43573"/>
                  </a:cubicBezTo>
                  <a:cubicBezTo>
                    <a:pt x="60128" y="22254"/>
                    <a:pt x="46290" y="0"/>
                    <a:pt x="25226" y="0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-27873975" y="2435075"/>
              <a:ext cx="32125" cy="30775"/>
            </a:xfrm>
            <a:custGeom>
              <a:avLst/>
              <a:gdLst/>
              <a:ahLst/>
              <a:cxnLst/>
              <a:rect l="l" t="t" r="r" b="b"/>
              <a:pathLst>
                <a:path w="1285" h="1231" extrusionOk="0">
                  <a:moveTo>
                    <a:pt x="314" y="0"/>
                  </a:moveTo>
                  <a:cubicBezTo>
                    <a:pt x="286" y="29"/>
                    <a:pt x="257" y="29"/>
                    <a:pt x="229" y="29"/>
                  </a:cubicBezTo>
                  <a:cubicBezTo>
                    <a:pt x="229" y="29"/>
                    <a:pt x="229" y="57"/>
                    <a:pt x="200" y="57"/>
                  </a:cubicBezTo>
                  <a:cubicBezTo>
                    <a:pt x="172" y="57"/>
                    <a:pt x="143" y="86"/>
                    <a:pt x="114" y="115"/>
                  </a:cubicBezTo>
                  <a:cubicBezTo>
                    <a:pt x="86" y="143"/>
                    <a:pt x="57" y="143"/>
                    <a:pt x="57" y="172"/>
                  </a:cubicBezTo>
                  <a:cubicBezTo>
                    <a:pt x="29" y="229"/>
                    <a:pt x="0" y="286"/>
                    <a:pt x="0" y="343"/>
                  </a:cubicBezTo>
                  <a:cubicBezTo>
                    <a:pt x="0" y="343"/>
                    <a:pt x="0" y="371"/>
                    <a:pt x="29" y="371"/>
                  </a:cubicBezTo>
                  <a:cubicBezTo>
                    <a:pt x="29" y="400"/>
                    <a:pt x="29" y="457"/>
                    <a:pt x="29" y="485"/>
                  </a:cubicBezTo>
                  <a:cubicBezTo>
                    <a:pt x="114" y="799"/>
                    <a:pt x="371" y="1056"/>
                    <a:pt x="657" y="1170"/>
                  </a:cubicBezTo>
                  <a:cubicBezTo>
                    <a:pt x="739" y="1205"/>
                    <a:pt x="840" y="1231"/>
                    <a:pt x="937" y="1231"/>
                  </a:cubicBezTo>
                  <a:cubicBezTo>
                    <a:pt x="1076" y="1231"/>
                    <a:pt x="1205" y="1179"/>
                    <a:pt x="1256" y="1028"/>
                  </a:cubicBezTo>
                  <a:cubicBezTo>
                    <a:pt x="1284" y="942"/>
                    <a:pt x="1284" y="856"/>
                    <a:pt x="1256" y="742"/>
                  </a:cubicBezTo>
                  <a:cubicBezTo>
                    <a:pt x="1227" y="685"/>
                    <a:pt x="1199" y="657"/>
                    <a:pt x="1170" y="600"/>
                  </a:cubicBezTo>
                  <a:cubicBezTo>
                    <a:pt x="1170" y="571"/>
                    <a:pt x="1170" y="571"/>
                    <a:pt x="1170" y="571"/>
                  </a:cubicBezTo>
                  <a:cubicBezTo>
                    <a:pt x="1142" y="543"/>
                    <a:pt x="1142" y="514"/>
                    <a:pt x="1113" y="485"/>
                  </a:cubicBezTo>
                  <a:cubicBezTo>
                    <a:pt x="1085" y="457"/>
                    <a:pt x="1085" y="428"/>
                    <a:pt x="1085" y="428"/>
                  </a:cubicBezTo>
                  <a:cubicBezTo>
                    <a:pt x="1056" y="400"/>
                    <a:pt x="999" y="343"/>
                    <a:pt x="970" y="314"/>
                  </a:cubicBezTo>
                  <a:cubicBezTo>
                    <a:pt x="970" y="314"/>
                    <a:pt x="942" y="286"/>
                    <a:pt x="942" y="286"/>
                  </a:cubicBezTo>
                  <a:cubicBezTo>
                    <a:pt x="799" y="143"/>
                    <a:pt x="542" y="0"/>
                    <a:pt x="3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-27855425" y="2500925"/>
              <a:ext cx="29250" cy="27375"/>
            </a:xfrm>
            <a:custGeom>
              <a:avLst/>
              <a:gdLst/>
              <a:ahLst/>
              <a:cxnLst/>
              <a:rect l="l" t="t" r="r" b="b"/>
              <a:pathLst>
                <a:path w="1170" h="1095" extrusionOk="0">
                  <a:moveTo>
                    <a:pt x="321" y="1"/>
                  </a:moveTo>
                  <a:cubicBezTo>
                    <a:pt x="152" y="1"/>
                    <a:pt x="0" y="77"/>
                    <a:pt x="0" y="305"/>
                  </a:cubicBezTo>
                  <a:cubicBezTo>
                    <a:pt x="29" y="619"/>
                    <a:pt x="314" y="933"/>
                    <a:pt x="599" y="1047"/>
                  </a:cubicBezTo>
                  <a:cubicBezTo>
                    <a:pt x="675" y="1076"/>
                    <a:pt x="764" y="1095"/>
                    <a:pt x="849" y="1095"/>
                  </a:cubicBezTo>
                  <a:cubicBezTo>
                    <a:pt x="1018" y="1095"/>
                    <a:pt x="1170" y="1019"/>
                    <a:pt x="1170" y="790"/>
                  </a:cubicBezTo>
                  <a:cubicBezTo>
                    <a:pt x="1141" y="476"/>
                    <a:pt x="856" y="163"/>
                    <a:pt x="571" y="48"/>
                  </a:cubicBezTo>
                  <a:cubicBezTo>
                    <a:pt x="495" y="20"/>
                    <a:pt x="406" y="1"/>
                    <a:pt x="32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-27783400" y="2471825"/>
              <a:ext cx="26900" cy="25125"/>
            </a:xfrm>
            <a:custGeom>
              <a:avLst/>
              <a:gdLst/>
              <a:ahLst/>
              <a:cxnLst/>
              <a:rect l="l" t="t" r="r" b="b"/>
              <a:pathLst>
                <a:path w="1076" h="1005" extrusionOk="0">
                  <a:moveTo>
                    <a:pt x="306" y="0"/>
                  </a:moveTo>
                  <a:cubicBezTo>
                    <a:pt x="149" y="0"/>
                    <a:pt x="1" y="75"/>
                    <a:pt x="1" y="271"/>
                  </a:cubicBezTo>
                  <a:cubicBezTo>
                    <a:pt x="29" y="585"/>
                    <a:pt x="286" y="841"/>
                    <a:pt x="543" y="956"/>
                  </a:cubicBezTo>
                  <a:cubicBezTo>
                    <a:pt x="621" y="985"/>
                    <a:pt x="710" y="1004"/>
                    <a:pt x="791" y="1004"/>
                  </a:cubicBezTo>
                  <a:cubicBezTo>
                    <a:pt x="946" y="1004"/>
                    <a:pt x="1075" y="934"/>
                    <a:pt x="1057" y="727"/>
                  </a:cubicBezTo>
                  <a:cubicBezTo>
                    <a:pt x="1057" y="442"/>
                    <a:pt x="771" y="157"/>
                    <a:pt x="514" y="43"/>
                  </a:cubicBezTo>
                  <a:cubicBezTo>
                    <a:pt x="452" y="16"/>
                    <a:pt x="378" y="0"/>
                    <a:pt x="30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-27946725" y="2511000"/>
              <a:ext cx="43525" cy="38275"/>
            </a:xfrm>
            <a:custGeom>
              <a:avLst/>
              <a:gdLst/>
              <a:ahLst/>
              <a:cxnLst/>
              <a:rect l="l" t="t" r="r" b="b"/>
              <a:pathLst>
                <a:path w="1741" h="1531" extrusionOk="0">
                  <a:moveTo>
                    <a:pt x="543" y="0"/>
                  </a:moveTo>
                  <a:cubicBezTo>
                    <a:pt x="431" y="0"/>
                    <a:pt x="323" y="26"/>
                    <a:pt x="228" y="102"/>
                  </a:cubicBezTo>
                  <a:cubicBezTo>
                    <a:pt x="0" y="359"/>
                    <a:pt x="200" y="787"/>
                    <a:pt x="371" y="986"/>
                  </a:cubicBezTo>
                  <a:cubicBezTo>
                    <a:pt x="589" y="1258"/>
                    <a:pt x="936" y="1531"/>
                    <a:pt x="1289" y="1531"/>
                  </a:cubicBezTo>
                  <a:cubicBezTo>
                    <a:pt x="1307" y="1531"/>
                    <a:pt x="1324" y="1530"/>
                    <a:pt x="1341" y="1529"/>
                  </a:cubicBezTo>
                  <a:cubicBezTo>
                    <a:pt x="1512" y="1529"/>
                    <a:pt x="1655" y="1443"/>
                    <a:pt x="1712" y="1272"/>
                  </a:cubicBezTo>
                  <a:cubicBezTo>
                    <a:pt x="1712" y="1215"/>
                    <a:pt x="1740" y="1158"/>
                    <a:pt x="1740" y="1101"/>
                  </a:cubicBezTo>
                  <a:cubicBezTo>
                    <a:pt x="1740" y="970"/>
                    <a:pt x="1728" y="912"/>
                    <a:pt x="1712" y="912"/>
                  </a:cubicBezTo>
                  <a:cubicBezTo>
                    <a:pt x="1703" y="912"/>
                    <a:pt x="1693" y="928"/>
                    <a:pt x="1683" y="958"/>
                  </a:cubicBezTo>
                  <a:cubicBezTo>
                    <a:pt x="1626" y="501"/>
                    <a:pt x="1284" y="188"/>
                    <a:pt x="856" y="45"/>
                  </a:cubicBezTo>
                  <a:lnTo>
                    <a:pt x="856" y="45"/>
                  </a:lnTo>
                  <a:cubicBezTo>
                    <a:pt x="910" y="67"/>
                    <a:pt x="936" y="76"/>
                    <a:pt x="934" y="76"/>
                  </a:cubicBezTo>
                  <a:cubicBezTo>
                    <a:pt x="930" y="76"/>
                    <a:pt x="854" y="52"/>
                    <a:pt x="713" y="16"/>
                  </a:cubicBezTo>
                  <a:cubicBezTo>
                    <a:pt x="656" y="7"/>
                    <a:pt x="599" y="0"/>
                    <a:pt x="54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-28058950" y="2498300"/>
              <a:ext cx="33275" cy="30500"/>
            </a:xfrm>
            <a:custGeom>
              <a:avLst/>
              <a:gdLst/>
              <a:ahLst/>
              <a:cxnLst/>
              <a:rect l="l" t="t" r="r" b="b"/>
              <a:pathLst>
                <a:path w="1331" h="1220" extrusionOk="0">
                  <a:moveTo>
                    <a:pt x="277" y="0"/>
                  </a:moveTo>
                  <a:cubicBezTo>
                    <a:pt x="114" y="0"/>
                    <a:pt x="1" y="93"/>
                    <a:pt x="9" y="325"/>
                  </a:cubicBezTo>
                  <a:cubicBezTo>
                    <a:pt x="29" y="723"/>
                    <a:pt x="676" y="1220"/>
                    <a:pt x="1054" y="1220"/>
                  </a:cubicBezTo>
                  <a:cubicBezTo>
                    <a:pt x="1217" y="1220"/>
                    <a:pt x="1331" y="1127"/>
                    <a:pt x="1322" y="895"/>
                  </a:cubicBezTo>
                  <a:cubicBezTo>
                    <a:pt x="1302" y="497"/>
                    <a:pt x="655" y="0"/>
                    <a:pt x="27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-28019000" y="2423075"/>
              <a:ext cx="21150" cy="19725"/>
            </a:xfrm>
            <a:custGeom>
              <a:avLst/>
              <a:gdLst/>
              <a:ahLst/>
              <a:cxnLst/>
              <a:rect l="l" t="t" r="r" b="b"/>
              <a:pathLst>
                <a:path w="846" h="789" extrusionOk="0">
                  <a:moveTo>
                    <a:pt x="187" y="1"/>
                  </a:moveTo>
                  <a:cubicBezTo>
                    <a:pt x="77" y="1"/>
                    <a:pt x="0" y="64"/>
                    <a:pt x="9" y="224"/>
                  </a:cubicBezTo>
                  <a:cubicBezTo>
                    <a:pt x="9" y="479"/>
                    <a:pt x="416" y="789"/>
                    <a:pt x="659" y="789"/>
                  </a:cubicBezTo>
                  <a:cubicBezTo>
                    <a:pt x="769" y="789"/>
                    <a:pt x="846" y="726"/>
                    <a:pt x="837" y="566"/>
                  </a:cubicBezTo>
                  <a:cubicBezTo>
                    <a:pt x="837" y="310"/>
                    <a:pt x="430" y="1"/>
                    <a:pt x="18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-28112225" y="2366100"/>
              <a:ext cx="41400" cy="37925"/>
            </a:xfrm>
            <a:custGeom>
              <a:avLst/>
              <a:gdLst/>
              <a:ahLst/>
              <a:cxnLst/>
              <a:rect l="l" t="t" r="r" b="b"/>
              <a:pathLst>
                <a:path w="1656" h="1517" extrusionOk="0">
                  <a:moveTo>
                    <a:pt x="503" y="0"/>
                  </a:moveTo>
                  <a:cubicBezTo>
                    <a:pt x="392" y="0"/>
                    <a:pt x="286" y="31"/>
                    <a:pt x="200" y="106"/>
                  </a:cubicBezTo>
                  <a:lnTo>
                    <a:pt x="172" y="134"/>
                  </a:lnTo>
                  <a:cubicBezTo>
                    <a:pt x="1" y="306"/>
                    <a:pt x="115" y="619"/>
                    <a:pt x="200" y="791"/>
                  </a:cubicBezTo>
                  <a:cubicBezTo>
                    <a:pt x="371" y="1133"/>
                    <a:pt x="714" y="1418"/>
                    <a:pt x="1085" y="1504"/>
                  </a:cubicBezTo>
                  <a:cubicBezTo>
                    <a:pt x="1126" y="1512"/>
                    <a:pt x="1167" y="1516"/>
                    <a:pt x="1207" y="1516"/>
                  </a:cubicBezTo>
                  <a:cubicBezTo>
                    <a:pt x="1447" y="1516"/>
                    <a:pt x="1655" y="1373"/>
                    <a:pt x="1655" y="1105"/>
                  </a:cubicBezTo>
                  <a:cubicBezTo>
                    <a:pt x="1627" y="705"/>
                    <a:pt x="1342" y="420"/>
                    <a:pt x="1056" y="192"/>
                  </a:cubicBezTo>
                  <a:lnTo>
                    <a:pt x="1028" y="192"/>
                  </a:lnTo>
                  <a:cubicBezTo>
                    <a:pt x="885" y="85"/>
                    <a:pt x="687" y="0"/>
                    <a:pt x="50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-28155725" y="2470875"/>
              <a:ext cx="33525" cy="31475"/>
            </a:xfrm>
            <a:custGeom>
              <a:avLst/>
              <a:gdLst/>
              <a:ahLst/>
              <a:cxnLst/>
              <a:rect l="l" t="t" r="r" b="b"/>
              <a:pathLst>
                <a:path w="1341" h="1259" extrusionOk="0">
                  <a:moveTo>
                    <a:pt x="599" y="1"/>
                  </a:moveTo>
                  <a:cubicBezTo>
                    <a:pt x="560" y="1"/>
                    <a:pt x="522" y="8"/>
                    <a:pt x="485" y="24"/>
                  </a:cubicBezTo>
                  <a:cubicBezTo>
                    <a:pt x="371" y="81"/>
                    <a:pt x="285" y="138"/>
                    <a:pt x="200" y="223"/>
                  </a:cubicBezTo>
                  <a:cubicBezTo>
                    <a:pt x="0" y="452"/>
                    <a:pt x="257" y="822"/>
                    <a:pt x="428" y="994"/>
                  </a:cubicBezTo>
                  <a:cubicBezTo>
                    <a:pt x="520" y="1085"/>
                    <a:pt x="822" y="1259"/>
                    <a:pt x="1043" y="1259"/>
                  </a:cubicBezTo>
                  <a:cubicBezTo>
                    <a:pt x="1166" y="1259"/>
                    <a:pt x="1264" y="1204"/>
                    <a:pt x="1284" y="1051"/>
                  </a:cubicBezTo>
                  <a:cubicBezTo>
                    <a:pt x="1341" y="737"/>
                    <a:pt x="1227" y="509"/>
                    <a:pt x="1027" y="252"/>
                  </a:cubicBezTo>
                  <a:cubicBezTo>
                    <a:pt x="934" y="136"/>
                    <a:pt x="766" y="1"/>
                    <a:pt x="59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-27988825" y="2343050"/>
              <a:ext cx="31400" cy="19150"/>
            </a:xfrm>
            <a:custGeom>
              <a:avLst/>
              <a:gdLst/>
              <a:ahLst/>
              <a:cxnLst/>
              <a:rect l="l" t="t" r="r" b="b"/>
              <a:pathLst>
                <a:path w="1256" h="766" extrusionOk="0">
                  <a:moveTo>
                    <a:pt x="286" y="1"/>
                  </a:moveTo>
                  <a:cubicBezTo>
                    <a:pt x="229" y="1"/>
                    <a:pt x="172" y="1"/>
                    <a:pt x="143" y="58"/>
                  </a:cubicBezTo>
                  <a:cubicBezTo>
                    <a:pt x="115" y="58"/>
                    <a:pt x="115" y="86"/>
                    <a:pt x="115" y="86"/>
                  </a:cubicBezTo>
                  <a:cubicBezTo>
                    <a:pt x="1" y="286"/>
                    <a:pt x="172" y="543"/>
                    <a:pt x="343" y="657"/>
                  </a:cubicBezTo>
                  <a:cubicBezTo>
                    <a:pt x="466" y="719"/>
                    <a:pt x="575" y="766"/>
                    <a:pt x="701" y="766"/>
                  </a:cubicBezTo>
                  <a:cubicBezTo>
                    <a:pt x="749" y="766"/>
                    <a:pt x="801" y="759"/>
                    <a:pt x="857" y="743"/>
                  </a:cubicBezTo>
                  <a:cubicBezTo>
                    <a:pt x="1256" y="628"/>
                    <a:pt x="657" y="29"/>
                    <a:pt x="48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-28049450" y="2592225"/>
              <a:ext cx="40450" cy="38075"/>
            </a:xfrm>
            <a:custGeom>
              <a:avLst/>
              <a:gdLst/>
              <a:ahLst/>
              <a:cxnLst/>
              <a:rect l="l" t="t" r="r" b="b"/>
              <a:pathLst>
                <a:path w="1618" h="1523" extrusionOk="0">
                  <a:moveTo>
                    <a:pt x="453" y="1"/>
                  </a:moveTo>
                  <a:cubicBezTo>
                    <a:pt x="216" y="1"/>
                    <a:pt x="0" y="115"/>
                    <a:pt x="0" y="419"/>
                  </a:cubicBezTo>
                  <a:cubicBezTo>
                    <a:pt x="29" y="876"/>
                    <a:pt x="428" y="1275"/>
                    <a:pt x="828" y="1447"/>
                  </a:cubicBezTo>
                  <a:cubicBezTo>
                    <a:pt x="932" y="1494"/>
                    <a:pt x="1056" y="1523"/>
                    <a:pt x="1173" y="1523"/>
                  </a:cubicBezTo>
                  <a:cubicBezTo>
                    <a:pt x="1408" y="1523"/>
                    <a:pt x="1617" y="1409"/>
                    <a:pt x="1598" y="1104"/>
                  </a:cubicBezTo>
                  <a:cubicBezTo>
                    <a:pt x="1598" y="648"/>
                    <a:pt x="1199" y="248"/>
                    <a:pt x="799" y="77"/>
                  </a:cubicBezTo>
                  <a:cubicBezTo>
                    <a:pt x="695" y="30"/>
                    <a:pt x="571" y="1"/>
                    <a:pt x="45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-28541150" y="1722075"/>
              <a:ext cx="31850" cy="29950"/>
            </a:xfrm>
            <a:custGeom>
              <a:avLst/>
              <a:gdLst/>
              <a:ahLst/>
              <a:cxnLst/>
              <a:rect l="l" t="t" r="r" b="b"/>
              <a:pathLst>
                <a:path w="1274" h="1198" extrusionOk="0">
                  <a:moveTo>
                    <a:pt x="274" y="0"/>
                  </a:moveTo>
                  <a:cubicBezTo>
                    <a:pt x="113" y="0"/>
                    <a:pt x="1" y="94"/>
                    <a:pt x="10" y="331"/>
                  </a:cubicBezTo>
                  <a:cubicBezTo>
                    <a:pt x="30" y="709"/>
                    <a:pt x="646" y="1198"/>
                    <a:pt x="1008" y="1198"/>
                  </a:cubicBezTo>
                  <a:cubicBezTo>
                    <a:pt x="1165" y="1198"/>
                    <a:pt x="1274" y="1106"/>
                    <a:pt x="1265" y="873"/>
                  </a:cubicBezTo>
                  <a:cubicBezTo>
                    <a:pt x="1245" y="477"/>
                    <a:pt x="637" y="0"/>
                    <a:pt x="27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-28646500" y="1754500"/>
              <a:ext cx="31175" cy="29425"/>
            </a:xfrm>
            <a:custGeom>
              <a:avLst/>
              <a:gdLst/>
              <a:ahLst/>
              <a:cxnLst/>
              <a:rect l="l" t="t" r="r" b="b"/>
              <a:pathLst>
                <a:path w="1247" h="1177" extrusionOk="0">
                  <a:moveTo>
                    <a:pt x="343" y="1"/>
                  </a:moveTo>
                  <a:cubicBezTo>
                    <a:pt x="166" y="1"/>
                    <a:pt x="1" y="89"/>
                    <a:pt x="1" y="318"/>
                  </a:cubicBezTo>
                  <a:cubicBezTo>
                    <a:pt x="29" y="660"/>
                    <a:pt x="343" y="974"/>
                    <a:pt x="629" y="1117"/>
                  </a:cubicBezTo>
                  <a:cubicBezTo>
                    <a:pt x="714" y="1155"/>
                    <a:pt x="813" y="1177"/>
                    <a:pt x="904" y="1177"/>
                  </a:cubicBezTo>
                  <a:cubicBezTo>
                    <a:pt x="1088" y="1177"/>
                    <a:pt x="1247" y="1088"/>
                    <a:pt x="1228" y="860"/>
                  </a:cubicBezTo>
                  <a:cubicBezTo>
                    <a:pt x="1228" y="517"/>
                    <a:pt x="914" y="175"/>
                    <a:pt x="600" y="61"/>
                  </a:cubicBezTo>
                  <a:cubicBezTo>
                    <a:pt x="524" y="23"/>
                    <a:pt x="432" y="1"/>
                    <a:pt x="34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-28661475" y="1655350"/>
              <a:ext cx="41075" cy="33525"/>
            </a:xfrm>
            <a:custGeom>
              <a:avLst/>
              <a:gdLst/>
              <a:ahLst/>
              <a:cxnLst/>
              <a:rect l="l" t="t" r="r" b="b"/>
              <a:pathLst>
                <a:path w="1643" h="1341" extrusionOk="0">
                  <a:moveTo>
                    <a:pt x="529" y="1"/>
                  </a:moveTo>
                  <a:cubicBezTo>
                    <a:pt x="428" y="1"/>
                    <a:pt x="334" y="35"/>
                    <a:pt x="258" y="118"/>
                  </a:cubicBezTo>
                  <a:cubicBezTo>
                    <a:pt x="1" y="375"/>
                    <a:pt x="229" y="774"/>
                    <a:pt x="514" y="1031"/>
                  </a:cubicBezTo>
                  <a:lnTo>
                    <a:pt x="514" y="1059"/>
                  </a:lnTo>
                  <a:cubicBezTo>
                    <a:pt x="628" y="1145"/>
                    <a:pt x="771" y="1231"/>
                    <a:pt x="857" y="1288"/>
                  </a:cubicBezTo>
                  <a:cubicBezTo>
                    <a:pt x="780" y="1227"/>
                    <a:pt x="745" y="1198"/>
                    <a:pt x="750" y="1198"/>
                  </a:cubicBezTo>
                  <a:lnTo>
                    <a:pt x="750" y="1198"/>
                  </a:lnTo>
                  <a:cubicBezTo>
                    <a:pt x="755" y="1198"/>
                    <a:pt x="791" y="1219"/>
                    <a:pt x="857" y="1259"/>
                  </a:cubicBezTo>
                  <a:cubicBezTo>
                    <a:pt x="885" y="1288"/>
                    <a:pt x="885" y="1288"/>
                    <a:pt x="885" y="1288"/>
                  </a:cubicBezTo>
                  <a:cubicBezTo>
                    <a:pt x="974" y="1324"/>
                    <a:pt x="1057" y="1341"/>
                    <a:pt x="1132" y="1341"/>
                  </a:cubicBezTo>
                  <a:cubicBezTo>
                    <a:pt x="1467" y="1341"/>
                    <a:pt x="1642" y="1010"/>
                    <a:pt x="1456" y="660"/>
                  </a:cubicBezTo>
                  <a:cubicBezTo>
                    <a:pt x="1323" y="416"/>
                    <a:pt x="880" y="1"/>
                    <a:pt x="52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-28561175" y="1614450"/>
              <a:ext cx="33125" cy="30025"/>
            </a:xfrm>
            <a:custGeom>
              <a:avLst/>
              <a:gdLst/>
              <a:ahLst/>
              <a:cxnLst/>
              <a:rect l="l" t="t" r="r" b="b"/>
              <a:pathLst>
                <a:path w="1325" h="1201" extrusionOk="0">
                  <a:moveTo>
                    <a:pt x="414" y="1"/>
                  </a:moveTo>
                  <a:cubicBezTo>
                    <a:pt x="101" y="1"/>
                    <a:pt x="0" y="330"/>
                    <a:pt x="154" y="613"/>
                  </a:cubicBezTo>
                  <a:lnTo>
                    <a:pt x="212" y="670"/>
                  </a:lnTo>
                  <a:cubicBezTo>
                    <a:pt x="325" y="878"/>
                    <a:pt x="716" y="1200"/>
                    <a:pt x="991" y="1200"/>
                  </a:cubicBezTo>
                  <a:cubicBezTo>
                    <a:pt x="1129" y="1200"/>
                    <a:pt x="1238" y="1118"/>
                    <a:pt x="1267" y="898"/>
                  </a:cubicBezTo>
                  <a:cubicBezTo>
                    <a:pt x="1267" y="869"/>
                    <a:pt x="1267" y="869"/>
                    <a:pt x="1267" y="841"/>
                  </a:cubicBezTo>
                  <a:cubicBezTo>
                    <a:pt x="1324" y="470"/>
                    <a:pt x="839" y="71"/>
                    <a:pt x="525" y="13"/>
                  </a:cubicBezTo>
                  <a:cubicBezTo>
                    <a:pt x="486" y="5"/>
                    <a:pt x="449" y="1"/>
                    <a:pt x="41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-28597975" y="1714925"/>
              <a:ext cx="23550" cy="24650"/>
            </a:xfrm>
            <a:custGeom>
              <a:avLst/>
              <a:gdLst/>
              <a:ahLst/>
              <a:cxnLst/>
              <a:rect l="l" t="t" r="r" b="b"/>
              <a:pathLst>
                <a:path w="942" h="986" extrusionOk="0">
                  <a:moveTo>
                    <a:pt x="264" y="0"/>
                  </a:moveTo>
                  <a:cubicBezTo>
                    <a:pt x="178" y="0"/>
                    <a:pt x="103" y="45"/>
                    <a:pt x="57" y="160"/>
                  </a:cubicBezTo>
                  <a:cubicBezTo>
                    <a:pt x="0" y="303"/>
                    <a:pt x="57" y="445"/>
                    <a:pt x="114" y="588"/>
                  </a:cubicBezTo>
                  <a:cubicBezTo>
                    <a:pt x="202" y="720"/>
                    <a:pt x="458" y="986"/>
                    <a:pt x="662" y="986"/>
                  </a:cubicBezTo>
                  <a:cubicBezTo>
                    <a:pt x="724" y="986"/>
                    <a:pt x="781" y="962"/>
                    <a:pt x="828" y="902"/>
                  </a:cubicBezTo>
                  <a:cubicBezTo>
                    <a:pt x="942" y="788"/>
                    <a:pt x="942" y="645"/>
                    <a:pt x="885" y="503"/>
                  </a:cubicBezTo>
                  <a:cubicBezTo>
                    <a:pt x="822" y="335"/>
                    <a:pt x="500" y="0"/>
                    <a:pt x="26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-28574450" y="1836100"/>
              <a:ext cx="33125" cy="32750"/>
            </a:xfrm>
            <a:custGeom>
              <a:avLst/>
              <a:gdLst/>
              <a:ahLst/>
              <a:cxnLst/>
              <a:rect l="l" t="t" r="r" b="b"/>
              <a:pathLst>
                <a:path w="1325" h="1310" extrusionOk="0">
                  <a:moveTo>
                    <a:pt x="380" y="1"/>
                  </a:moveTo>
                  <a:cubicBezTo>
                    <a:pt x="246" y="1"/>
                    <a:pt x="119" y="45"/>
                    <a:pt x="86" y="192"/>
                  </a:cubicBezTo>
                  <a:cubicBezTo>
                    <a:pt x="86" y="221"/>
                    <a:pt x="86" y="278"/>
                    <a:pt x="58" y="335"/>
                  </a:cubicBezTo>
                  <a:cubicBezTo>
                    <a:pt x="1" y="677"/>
                    <a:pt x="257" y="963"/>
                    <a:pt x="514" y="1162"/>
                  </a:cubicBezTo>
                  <a:cubicBezTo>
                    <a:pt x="641" y="1262"/>
                    <a:pt x="773" y="1310"/>
                    <a:pt x="890" y="1310"/>
                  </a:cubicBezTo>
                  <a:cubicBezTo>
                    <a:pt x="1143" y="1310"/>
                    <a:pt x="1325" y="1087"/>
                    <a:pt x="1228" y="677"/>
                  </a:cubicBezTo>
                  <a:cubicBezTo>
                    <a:pt x="1171" y="392"/>
                    <a:pt x="885" y="164"/>
                    <a:pt x="657" y="49"/>
                  </a:cubicBezTo>
                  <a:cubicBezTo>
                    <a:pt x="584" y="25"/>
                    <a:pt x="480" y="1"/>
                    <a:pt x="38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-28431075" y="1786800"/>
              <a:ext cx="27225" cy="21025"/>
            </a:xfrm>
            <a:custGeom>
              <a:avLst/>
              <a:gdLst/>
              <a:ahLst/>
              <a:cxnLst/>
              <a:rect l="l" t="t" r="r" b="b"/>
              <a:pathLst>
                <a:path w="1089" h="841" extrusionOk="0">
                  <a:moveTo>
                    <a:pt x="349" y="1"/>
                  </a:moveTo>
                  <a:cubicBezTo>
                    <a:pt x="263" y="1"/>
                    <a:pt x="196" y="47"/>
                    <a:pt x="172" y="167"/>
                  </a:cubicBezTo>
                  <a:lnTo>
                    <a:pt x="172" y="195"/>
                  </a:lnTo>
                  <a:cubicBezTo>
                    <a:pt x="1" y="367"/>
                    <a:pt x="315" y="652"/>
                    <a:pt x="429" y="709"/>
                  </a:cubicBezTo>
                  <a:cubicBezTo>
                    <a:pt x="457" y="709"/>
                    <a:pt x="457" y="738"/>
                    <a:pt x="486" y="738"/>
                  </a:cubicBezTo>
                  <a:cubicBezTo>
                    <a:pt x="574" y="808"/>
                    <a:pt x="671" y="841"/>
                    <a:pt x="757" y="841"/>
                  </a:cubicBezTo>
                  <a:cubicBezTo>
                    <a:pt x="949" y="841"/>
                    <a:pt x="1089" y="680"/>
                    <a:pt x="971" y="424"/>
                  </a:cubicBezTo>
                  <a:cubicBezTo>
                    <a:pt x="909" y="301"/>
                    <a:pt x="568" y="1"/>
                    <a:pt x="34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-28392550" y="1719575"/>
              <a:ext cx="19675" cy="17900"/>
            </a:xfrm>
            <a:custGeom>
              <a:avLst/>
              <a:gdLst/>
              <a:ahLst/>
              <a:cxnLst/>
              <a:rect l="l" t="t" r="r" b="b"/>
              <a:pathLst>
                <a:path w="787" h="716" extrusionOk="0">
                  <a:moveTo>
                    <a:pt x="177" y="0"/>
                  </a:moveTo>
                  <a:cubicBezTo>
                    <a:pt x="81" y="0"/>
                    <a:pt x="9" y="50"/>
                    <a:pt x="0" y="174"/>
                  </a:cubicBezTo>
                  <a:cubicBezTo>
                    <a:pt x="0" y="231"/>
                    <a:pt x="29" y="288"/>
                    <a:pt x="29" y="374"/>
                  </a:cubicBezTo>
                  <a:cubicBezTo>
                    <a:pt x="29" y="516"/>
                    <a:pt x="229" y="716"/>
                    <a:pt x="400" y="716"/>
                  </a:cubicBezTo>
                  <a:cubicBezTo>
                    <a:pt x="543" y="687"/>
                    <a:pt x="628" y="659"/>
                    <a:pt x="685" y="545"/>
                  </a:cubicBezTo>
                  <a:cubicBezTo>
                    <a:pt x="787" y="301"/>
                    <a:pt x="412" y="0"/>
                    <a:pt x="17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-28490775" y="1760825"/>
              <a:ext cx="26000" cy="20725"/>
            </a:xfrm>
            <a:custGeom>
              <a:avLst/>
              <a:gdLst/>
              <a:ahLst/>
              <a:cxnLst/>
              <a:rect l="l" t="t" r="r" b="b"/>
              <a:pathLst>
                <a:path w="1040" h="829" extrusionOk="0">
                  <a:moveTo>
                    <a:pt x="589" y="0"/>
                  </a:moveTo>
                  <a:cubicBezTo>
                    <a:pt x="570" y="0"/>
                    <a:pt x="552" y="3"/>
                    <a:pt x="534" y="8"/>
                  </a:cubicBezTo>
                  <a:cubicBezTo>
                    <a:pt x="514" y="28"/>
                    <a:pt x="494" y="48"/>
                    <a:pt x="474" y="48"/>
                  </a:cubicBezTo>
                  <a:cubicBezTo>
                    <a:pt x="465" y="48"/>
                    <a:pt x="457" y="44"/>
                    <a:pt x="448" y="36"/>
                  </a:cubicBezTo>
                  <a:cubicBezTo>
                    <a:pt x="435" y="35"/>
                    <a:pt x="422" y="35"/>
                    <a:pt x="409" y="35"/>
                  </a:cubicBezTo>
                  <a:cubicBezTo>
                    <a:pt x="1" y="35"/>
                    <a:pt x="141" y="470"/>
                    <a:pt x="363" y="664"/>
                  </a:cubicBezTo>
                  <a:cubicBezTo>
                    <a:pt x="458" y="759"/>
                    <a:pt x="618" y="828"/>
                    <a:pt x="750" y="828"/>
                  </a:cubicBezTo>
                  <a:cubicBezTo>
                    <a:pt x="895" y="828"/>
                    <a:pt x="1007" y="745"/>
                    <a:pt x="962" y="521"/>
                  </a:cubicBezTo>
                  <a:cubicBezTo>
                    <a:pt x="934" y="493"/>
                    <a:pt x="962" y="464"/>
                    <a:pt x="962" y="436"/>
                  </a:cubicBezTo>
                  <a:cubicBezTo>
                    <a:pt x="1040" y="253"/>
                    <a:pt x="786" y="0"/>
                    <a:pt x="58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-28476725" y="1629400"/>
              <a:ext cx="25700" cy="23950"/>
            </a:xfrm>
            <a:custGeom>
              <a:avLst/>
              <a:gdLst/>
              <a:ahLst/>
              <a:cxnLst/>
              <a:rect l="l" t="t" r="r" b="b"/>
              <a:pathLst>
                <a:path w="1028" h="958" extrusionOk="0">
                  <a:moveTo>
                    <a:pt x="297" y="1"/>
                  </a:moveTo>
                  <a:cubicBezTo>
                    <a:pt x="148" y="1"/>
                    <a:pt x="1" y="76"/>
                    <a:pt x="1" y="271"/>
                  </a:cubicBezTo>
                  <a:cubicBezTo>
                    <a:pt x="29" y="557"/>
                    <a:pt x="286" y="814"/>
                    <a:pt x="514" y="928"/>
                  </a:cubicBezTo>
                  <a:cubicBezTo>
                    <a:pt x="576" y="945"/>
                    <a:pt x="649" y="957"/>
                    <a:pt x="719" y="957"/>
                  </a:cubicBezTo>
                  <a:cubicBezTo>
                    <a:pt x="878" y="957"/>
                    <a:pt x="1028" y="897"/>
                    <a:pt x="1028" y="699"/>
                  </a:cubicBezTo>
                  <a:cubicBezTo>
                    <a:pt x="999" y="414"/>
                    <a:pt x="742" y="157"/>
                    <a:pt x="486" y="43"/>
                  </a:cubicBezTo>
                  <a:cubicBezTo>
                    <a:pt x="432" y="16"/>
                    <a:pt x="364" y="1"/>
                    <a:pt x="29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-28481625" y="1473400"/>
              <a:ext cx="37725" cy="29850"/>
            </a:xfrm>
            <a:custGeom>
              <a:avLst/>
              <a:gdLst/>
              <a:ahLst/>
              <a:cxnLst/>
              <a:rect l="l" t="t" r="r" b="b"/>
              <a:pathLst>
                <a:path w="1509" h="1194" extrusionOk="0">
                  <a:moveTo>
                    <a:pt x="406" y="1"/>
                  </a:moveTo>
                  <a:cubicBezTo>
                    <a:pt x="218" y="1"/>
                    <a:pt x="0" y="94"/>
                    <a:pt x="25" y="320"/>
                  </a:cubicBezTo>
                  <a:lnTo>
                    <a:pt x="25" y="377"/>
                  </a:lnTo>
                  <a:cubicBezTo>
                    <a:pt x="82" y="776"/>
                    <a:pt x="396" y="1062"/>
                    <a:pt x="767" y="1176"/>
                  </a:cubicBezTo>
                  <a:lnTo>
                    <a:pt x="824" y="1176"/>
                  </a:lnTo>
                  <a:cubicBezTo>
                    <a:pt x="867" y="1188"/>
                    <a:pt x="907" y="1194"/>
                    <a:pt x="945" y="1194"/>
                  </a:cubicBezTo>
                  <a:cubicBezTo>
                    <a:pt x="1082" y="1194"/>
                    <a:pt x="1185" y="1117"/>
                    <a:pt x="1252" y="1005"/>
                  </a:cubicBezTo>
                  <a:lnTo>
                    <a:pt x="1252" y="1005"/>
                  </a:lnTo>
                  <a:cubicBezTo>
                    <a:pt x="1259" y="998"/>
                    <a:pt x="1269" y="988"/>
                    <a:pt x="1281" y="976"/>
                  </a:cubicBezTo>
                  <a:cubicBezTo>
                    <a:pt x="1509" y="662"/>
                    <a:pt x="1081" y="263"/>
                    <a:pt x="824" y="149"/>
                  </a:cubicBezTo>
                  <a:cubicBezTo>
                    <a:pt x="710" y="92"/>
                    <a:pt x="596" y="35"/>
                    <a:pt x="482" y="6"/>
                  </a:cubicBezTo>
                  <a:cubicBezTo>
                    <a:pt x="458" y="3"/>
                    <a:pt x="432" y="1"/>
                    <a:pt x="40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-28584425" y="1517375"/>
              <a:ext cx="38525" cy="37500"/>
            </a:xfrm>
            <a:custGeom>
              <a:avLst/>
              <a:gdLst/>
              <a:ahLst/>
              <a:cxnLst/>
              <a:rect l="l" t="t" r="r" b="b"/>
              <a:pathLst>
                <a:path w="1541" h="1500" extrusionOk="0">
                  <a:moveTo>
                    <a:pt x="379" y="1"/>
                  </a:moveTo>
                  <a:cubicBezTo>
                    <a:pt x="283" y="1"/>
                    <a:pt x="193" y="26"/>
                    <a:pt x="143" y="102"/>
                  </a:cubicBezTo>
                  <a:cubicBezTo>
                    <a:pt x="114" y="130"/>
                    <a:pt x="114" y="159"/>
                    <a:pt x="86" y="187"/>
                  </a:cubicBezTo>
                  <a:cubicBezTo>
                    <a:pt x="0" y="301"/>
                    <a:pt x="0" y="416"/>
                    <a:pt x="0" y="530"/>
                  </a:cubicBezTo>
                  <a:cubicBezTo>
                    <a:pt x="0" y="844"/>
                    <a:pt x="228" y="1157"/>
                    <a:pt x="485" y="1300"/>
                  </a:cubicBezTo>
                  <a:cubicBezTo>
                    <a:pt x="685" y="1443"/>
                    <a:pt x="856" y="1500"/>
                    <a:pt x="1113" y="1500"/>
                  </a:cubicBezTo>
                  <a:cubicBezTo>
                    <a:pt x="1427" y="1500"/>
                    <a:pt x="1541" y="1186"/>
                    <a:pt x="1455" y="929"/>
                  </a:cubicBezTo>
                  <a:cubicBezTo>
                    <a:pt x="1398" y="815"/>
                    <a:pt x="1370" y="729"/>
                    <a:pt x="1313" y="615"/>
                  </a:cubicBezTo>
                  <a:cubicBezTo>
                    <a:pt x="1227" y="387"/>
                    <a:pt x="942" y="187"/>
                    <a:pt x="714" y="73"/>
                  </a:cubicBezTo>
                  <a:cubicBezTo>
                    <a:pt x="634" y="41"/>
                    <a:pt x="501" y="1"/>
                    <a:pt x="37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-28686225" y="1842650"/>
              <a:ext cx="47050" cy="30625"/>
            </a:xfrm>
            <a:custGeom>
              <a:avLst/>
              <a:gdLst/>
              <a:ahLst/>
              <a:cxnLst/>
              <a:rect l="l" t="t" r="r" b="b"/>
              <a:pathLst>
                <a:path w="1882" h="1225" extrusionOk="0">
                  <a:moveTo>
                    <a:pt x="732" y="0"/>
                  </a:moveTo>
                  <a:cubicBezTo>
                    <a:pt x="670" y="0"/>
                    <a:pt x="613" y="14"/>
                    <a:pt x="563" y="44"/>
                  </a:cubicBezTo>
                  <a:lnTo>
                    <a:pt x="506" y="73"/>
                  </a:lnTo>
                  <a:cubicBezTo>
                    <a:pt x="1" y="385"/>
                    <a:pt x="671" y="1225"/>
                    <a:pt x="1202" y="1225"/>
                  </a:cubicBezTo>
                  <a:cubicBezTo>
                    <a:pt x="1301" y="1225"/>
                    <a:pt x="1395" y="1196"/>
                    <a:pt x="1476" y="1128"/>
                  </a:cubicBezTo>
                  <a:cubicBezTo>
                    <a:pt x="1476" y="1100"/>
                    <a:pt x="1504" y="1100"/>
                    <a:pt x="1504" y="1071"/>
                  </a:cubicBezTo>
                  <a:cubicBezTo>
                    <a:pt x="1882" y="769"/>
                    <a:pt x="1193" y="0"/>
                    <a:pt x="73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8"/>
            <p:cNvSpPr/>
            <p:nvPr/>
          </p:nvSpPr>
          <p:spPr>
            <a:xfrm>
              <a:off x="-28725175" y="1919325"/>
              <a:ext cx="14725" cy="13950"/>
            </a:xfrm>
            <a:custGeom>
              <a:avLst/>
              <a:gdLst/>
              <a:ahLst/>
              <a:cxnLst/>
              <a:rect l="l" t="t" r="r" b="b"/>
              <a:pathLst>
                <a:path w="589" h="558" extrusionOk="0">
                  <a:moveTo>
                    <a:pt x="121" y="0"/>
                  </a:moveTo>
                  <a:cubicBezTo>
                    <a:pt x="49" y="0"/>
                    <a:pt x="1" y="41"/>
                    <a:pt x="9" y="144"/>
                  </a:cubicBezTo>
                  <a:cubicBezTo>
                    <a:pt x="9" y="323"/>
                    <a:pt x="301" y="558"/>
                    <a:pt x="467" y="558"/>
                  </a:cubicBezTo>
                  <a:cubicBezTo>
                    <a:pt x="540" y="558"/>
                    <a:pt x="589" y="513"/>
                    <a:pt x="580" y="401"/>
                  </a:cubicBezTo>
                  <a:cubicBezTo>
                    <a:pt x="580" y="222"/>
                    <a:pt x="287" y="0"/>
                    <a:pt x="12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-28042825" y="1727175"/>
              <a:ext cx="31675" cy="29300"/>
            </a:xfrm>
            <a:custGeom>
              <a:avLst/>
              <a:gdLst/>
              <a:ahLst/>
              <a:cxnLst/>
              <a:rect l="l" t="t" r="r" b="b"/>
              <a:pathLst>
                <a:path w="1267" h="1172" extrusionOk="0">
                  <a:moveTo>
                    <a:pt x="386" y="0"/>
                  </a:moveTo>
                  <a:cubicBezTo>
                    <a:pt x="192" y="0"/>
                    <a:pt x="1" y="86"/>
                    <a:pt x="21" y="326"/>
                  </a:cubicBezTo>
                  <a:cubicBezTo>
                    <a:pt x="21" y="669"/>
                    <a:pt x="335" y="983"/>
                    <a:pt x="648" y="1125"/>
                  </a:cubicBezTo>
                  <a:cubicBezTo>
                    <a:pt x="732" y="1153"/>
                    <a:pt x="827" y="1172"/>
                    <a:pt x="917" y="1172"/>
                  </a:cubicBezTo>
                  <a:cubicBezTo>
                    <a:pt x="1104" y="1172"/>
                    <a:pt x="1267" y="1091"/>
                    <a:pt x="1248" y="840"/>
                  </a:cubicBezTo>
                  <a:cubicBezTo>
                    <a:pt x="1248" y="498"/>
                    <a:pt x="934" y="184"/>
                    <a:pt x="620" y="41"/>
                  </a:cubicBezTo>
                  <a:cubicBezTo>
                    <a:pt x="552" y="16"/>
                    <a:pt x="469" y="0"/>
                    <a:pt x="38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-27994525" y="1822300"/>
              <a:ext cx="32100" cy="26600"/>
            </a:xfrm>
            <a:custGeom>
              <a:avLst/>
              <a:gdLst/>
              <a:ahLst/>
              <a:cxnLst/>
              <a:rect l="l" t="t" r="r" b="b"/>
              <a:pathLst>
                <a:path w="1284" h="1064" extrusionOk="0">
                  <a:moveTo>
                    <a:pt x="361" y="1"/>
                  </a:moveTo>
                  <a:cubicBezTo>
                    <a:pt x="346" y="1"/>
                    <a:pt x="330" y="1"/>
                    <a:pt x="314" y="2"/>
                  </a:cubicBezTo>
                  <a:cubicBezTo>
                    <a:pt x="143" y="2"/>
                    <a:pt x="0" y="88"/>
                    <a:pt x="0" y="288"/>
                  </a:cubicBezTo>
                  <a:cubicBezTo>
                    <a:pt x="29" y="544"/>
                    <a:pt x="229" y="773"/>
                    <a:pt x="428" y="915"/>
                  </a:cubicBezTo>
                  <a:cubicBezTo>
                    <a:pt x="485" y="972"/>
                    <a:pt x="571" y="1001"/>
                    <a:pt x="657" y="1029"/>
                  </a:cubicBezTo>
                  <a:cubicBezTo>
                    <a:pt x="729" y="1051"/>
                    <a:pt x="807" y="1064"/>
                    <a:pt x="882" y="1064"/>
                  </a:cubicBezTo>
                  <a:cubicBezTo>
                    <a:pt x="1099" y="1064"/>
                    <a:pt x="1284" y="956"/>
                    <a:pt x="1199" y="659"/>
                  </a:cubicBezTo>
                  <a:cubicBezTo>
                    <a:pt x="1089" y="330"/>
                    <a:pt x="742" y="1"/>
                    <a:pt x="36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-27947450" y="1751050"/>
              <a:ext cx="19275" cy="17650"/>
            </a:xfrm>
            <a:custGeom>
              <a:avLst/>
              <a:gdLst/>
              <a:ahLst/>
              <a:cxnLst/>
              <a:rect l="l" t="t" r="r" b="b"/>
              <a:pathLst>
                <a:path w="771" h="706" extrusionOk="0">
                  <a:moveTo>
                    <a:pt x="172" y="0"/>
                  </a:moveTo>
                  <a:cubicBezTo>
                    <a:pt x="72" y="0"/>
                    <a:pt x="0" y="57"/>
                    <a:pt x="0" y="199"/>
                  </a:cubicBezTo>
                  <a:cubicBezTo>
                    <a:pt x="20" y="418"/>
                    <a:pt x="387" y="706"/>
                    <a:pt x="607" y="706"/>
                  </a:cubicBezTo>
                  <a:cubicBezTo>
                    <a:pt x="703" y="706"/>
                    <a:pt x="771" y="651"/>
                    <a:pt x="771" y="513"/>
                  </a:cubicBezTo>
                  <a:cubicBezTo>
                    <a:pt x="751" y="277"/>
                    <a:pt x="393" y="0"/>
                    <a:pt x="17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-28078475" y="1799500"/>
              <a:ext cx="34750" cy="32875"/>
            </a:xfrm>
            <a:custGeom>
              <a:avLst/>
              <a:gdLst/>
              <a:ahLst/>
              <a:cxnLst/>
              <a:rect l="l" t="t" r="r" b="b"/>
              <a:pathLst>
                <a:path w="1390" h="1315" extrusionOk="0">
                  <a:moveTo>
                    <a:pt x="399" y="0"/>
                  </a:moveTo>
                  <a:cubicBezTo>
                    <a:pt x="193" y="0"/>
                    <a:pt x="1" y="100"/>
                    <a:pt x="20" y="372"/>
                  </a:cubicBezTo>
                  <a:cubicBezTo>
                    <a:pt x="20" y="743"/>
                    <a:pt x="362" y="1114"/>
                    <a:pt x="705" y="1257"/>
                  </a:cubicBezTo>
                  <a:cubicBezTo>
                    <a:pt x="796" y="1293"/>
                    <a:pt x="898" y="1315"/>
                    <a:pt x="996" y="1315"/>
                  </a:cubicBezTo>
                  <a:cubicBezTo>
                    <a:pt x="1204" y="1315"/>
                    <a:pt x="1390" y="1215"/>
                    <a:pt x="1390" y="943"/>
                  </a:cubicBezTo>
                  <a:cubicBezTo>
                    <a:pt x="1361" y="572"/>
                    <a:pt x="1019" y="201"/>
                    <a:pt x="676" y="58"/>
                  </a:cubicBezTo>
                  <a:cubicBezTo>
                    <a:pt x="594" y="22"/>
                    <a:pt x="495" y="0"/>
                    <a:pt x="39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-28057300" y="1891525"/>
              <a:ext cx="29450" cy="23225"/>
            </a:xfrm>
            <a:custGeom>
              <a:avLst/>
              <a:gdLst/>
              <a:ahLst/>
              <a:cxnLst/>
              <a:rect l="l" t="t" r="r" b="b"/>
              <a:pathLst>
                <a:path w="1178" h="929" extrusionOk="0">
                  <a:moveTo>
                    <a:pt x="429" y="1"/>
                  </a:moveTo>
                  <a:cubicBezTo>
                    <a:pt x="400" y="1"/>
                    <a:pt x="343" y="1"/>
                    <a:pt x="314" y="29"/>
                  </a:cubicBezTo>
                  <a:cubicBezTo>
                    <a:pt x="314" y="29"/>
                    <a:pt x="286" y="58"/>
                    <a:pt x="257" y="58"/>
                  </a:cubicBezTo>
                  <a:cubicBezTo>
                    <a:pt x="1" y="229"/>
                    <a:pt x="200" y="543"/>
                    <a:pt x="371" y="686"/>
                  </a:cubicBezTo>
                  <a:cubicBezTo>
                    <a:pt x="457" y="771"/>
                    <a:pt x="543" y="828"/>
                    <a:pt x="657" y="885"/>
                  </a:cubicBezTo>
                  <a:cubicBezTo>
                    <a:pt x="722" y="914"/>
                    <a:pt x="789" y="929"/>
                    <a:pt x="851" y="929"/>
                  </a:cubicBezTo>
                  <a:cubicBezTo>
                    <a:pt x="1035" y="929"/>
                    <a:pt x="1177" y="806"/>
                    <a:pt x="1113" y="572"/>
                  </a:cubicBezTo>
                  <a:cubicBezTo>
                    <a:pt x="1056" y="372"/>
                    <a:pt x="714" y="1"/>
                    <a:pt x="42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-28169775" y="1707775"/>
              <a:ext cx="32600" cy="34025"/>
            </a:xfrm>
            <a:custGeom>
              <a:avLst/>
              <a:gdLst/>
              <a:ahLst/>
              <a:cxnLst/>
              <a:rect l="l" t="t" r="r" b="b"/>
              <a:pathLst>
                <a:path w="1304" h="1361" extrusionOk="0">
                  <a:moveTo>
                    <a:pt x="385" y="0"/>
                  </a:moveTo>
                  <a:cubicBezTo>
                    <a:pt x="190" y="0"/>
                    <a:pt x="1" y="81"/>
                    <a:pt x="20" y="332"/>
                  </a:cubicBezTo>
                  <a:cubicBezTo>
                    <a:pt x="49" y="418"/>
                    <a:pt x="49" y="532"/>
                    <a:pt x="77" y="646"/>
                  </a:cubicBezTo>
                  <a:cubicBezTo>
                    <a:pt x="161" y="856"/>
                    <a:pt x="648" y="1361"/>
                    <a:pt x="978" y="1361"/>
                  </a:cubicBezTo>
                  <a:cubicBezTo>
                    <a:pt x="1096" y="1361"/>
                    <a:pt x="1194" y="1296"/>
                    <a:pt x="1247" y="1131"/>
                  </a:cubicBezTo>
                  <a:cubicBezTo>
                    <a:pt x="1275" y="1045"/>
                    <a:pt x="1275" y="960"/>
                    <a:pt x="1275" y="874"/>
                  </a:cubicBezTo>
                  <a:cubicBezTo>
                    <a:pt x="1304" y="532"/>
                    <a:pt x="933" y="189"/>
                    <a:pt x="648" y="47"/>
                  </a:cubicBezTo>
                  <a:cubicBezTo>
                    <a:pt x="574" y="19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-28019700" y="1670925"/>
              <a:ext cx="27325" cy="25125"/>
            </a:xfrm>
            <a:custGeom>
              <a:avLst/>
              <a:gdLst/>
              <a:ahLst/>
              <a:cxnLst/>
              <a:rect l="l" t="t" r="r" b="b"/>
              <a:pathLst>
                <a:path w="1093" h="1005" extrusionOk="0">
                  <a:moveTo>
                    <a:pt x="227" y="1"/>
                  </a:moveTo>
                  <a:cubicBezTo>
                    <a:pt x="93" y="1"/>
                    <a:pt x="0" y="76"/>
                    <a:pt x="9" y="265"/>
                  </a:cubicBezTo>
                  <a:cubicBezTo>
                    <a:pt x="28" y="601"/>
                    <a:pt x="540" y="1004"/>
                    <a:pt x="853" y="1004"/>
                  </a:cubicBezTo>
                  <a:cubicBezTo>
                    <a:pt x="993" y="1004"/>
                    <a:pt x="1093" y="924"/>
                    <a:pt x="1093" y="722"/>
                  </a:cubicBezTo>
                  <a:cubicBezTo>
                    <a:pt x="1073" y="403"/>
                    <a:pt x="538" y="1"/>
                    <a:pt x="22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8"/>
            <p:cNvSpPr/>
            <p:nvPr/>
          </p:nvSpPr>
          <p:spPr>
            <a:xfrm>
              <a:off x="-27886075" y="1786500"/>
              <a:ext cx="24250" cy="19475"/>
            </a:xfrm>
            <a:custGeom>
              <a:avLst/>
              <a:gdLst/>
              <a:ahLst/>
              <a:cxnLst/>
              <a:rect l="l" t="t" r="r" b="b"/>
              <a:pathLst>
                <a:path w="970" h="779" extrusionOk="0">
                  <a:moveTo>
                    <a:pt x="244" y="1"/>
                  </a:moveTo>
                  <a:cubicBezTo>
                    <a:pt x="34" y="1"/>
                    <a:pt x="0" y="252"/>
                    <a:pt x="142" y="464"/>
                  </a:cubicBezTo>
                  <a:cubicBezTo>
                    <a:pt x="170" y="464"/>
                    <a:pt x="170" y="493"/>
                    <a:pt x="199" y="521"/>
                  </a:cubicBezTo>
                  <a:cubicBezTo>
                    <a:pt x="242" y="608"/>
                    <a:pt x="402" y="778"/>
                    <a:pt x="539" y="778"/>
                  </a:cubicBezTo>
                  <a:cubicBezTo>
                    <a:pt x="581" y="778"/>
                    <a:pt x="622" y="762"/>
                    <a:pt x="656" y="721"/>
                  </a:cubicBezTo>
                  <a:cubicBezTo>
                    <a:pt x="656" y="721"/>
                    <a:pt x="684" y="692"/>
                    <a:pt x="684" y="692"/>
                  </a:cubicBezTo>
                  <a:cubicBezTo>
                    <a:pt x="969" y="493"/>
                    <a:pt x="598" y="122"/>
                    <a:pt x="399" y="36"/>
                  </a:cubicBezTo>
                  <a:cubicBezTo>
                    <a:pt x="339" y="12"/>
                    <a:pt x="288" y="1"/>
                    <a:pt x="24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8"/>
            <p:cNvSpPr/>
            <p:nvPr/>
          </p:nvSpPr>
          <p:spPr>
            <a:xfrm>
              <a:off x="-27755575" y="1685875"/>
              <a:ext cx="30700" cy="29500"/>
            </a:xfrm>
            <a:custGeom>
              <a:avLst/>
              <a:gdLst/>
              <a:ahLst/>
              <a:cxnLst/>
              <a:rect l="l" t="t" r="r" b="b"/>
              <a:pathLst>
                <a:path w="1228" h="1180" extrusionOk="0">
                  <a:moveTo>
                    <a:pt x="365" y="0"/>
                  </a:moveTo>
                  <a:cubicBezTo>
                    <a:pt x="227" y="0"/>
                    <a:pt x="29" y="51"/>
                    <a:pt x="29" y="209"/>
                  </a:cubicBezTo>
                  <a:cubicBezTo>
                    <a:pt x="29" y="209"/>
                    <a:pt x="58" y="238"/>
                    <a:pt x="58" y="266"/>
                  </a:cubicBezTo>
                  <a:cubicBezTo>
                    <a:pt x="58" y="266"/>
                    <a:pt x="29" y="266"/>
                    <a:pt x="29" y="295"/>
                  </a:cubicBezTo>
                  <a:cubicBezTo>
                    <a:pt x="1" y="409"/>
                    <a:pt x="58" y="495"/>
                    <a:pt x="86" y="609"/>
                  </a:cubicBezTo>
                  <a:cubicBezTo>
                    <a:pt x="143" y="723"/>
                    <a:pt x="257" y="837"/>
                    <a:pt x="372" y="923"/>
                  </a:cubicBezTo>
                  <a:cubicBezTo>
                    <a:pt x="372" y="923"/>
                    <a:pt x="372" y="951"/>
                    <a:pt x="400" y="951"/>
                  </a:cubicBezTo>
                  <a:cubicBezTo>
                    <a:pt x="457" y="1008"/>
                    <a:pt x="543" y="1037"/>
                    <a:pt x="600" y="1094"/>
                  </a:cubicBezTo>
                  <a:lnTo>
                    <a:pt x="657" y="1094"/>
                  </a:lnTo>
                  <a:cubicBezTo>
                    <a:pt x="685" y="1122"/>
                    <a:pt x="742" y="1122"/>
                    <a:pt x="771" y="1151"/>
                  </a:cubicBezTo>
                  <a:lnTo>
                    <a:pt x="857" y="1151"/>
                  </a:lnTo>
                  <a:cubicBezTo>
                    <a:pt x="885" y="1151"/>
                    <a:pt x="914" y="1179"/>
                    <a:pt x="942" y="1179"/>
                  </a:cubicBezTo>
                  <a:cubicBezTo>
                    <a:pt x="1056" y="1151"/>
                    <a:pt x="1142" y="1122"/>
                    <a:pt x="1170" y="1037"/>
                  </a:cubicBezTo>
                  <a:cubicBezTo>
                    <a:pt x="1199" y="1008"/>
                    <a:pt x="1199" y="951"/>
                    <a:pt x="1228" y="894"/>
                  </a:cubicBezTo>
                  <a:cubicBezTo>
                    <a:pt x="1228" y="723"/>
                    <a:pt x="1142" y="523"/>
                    <a:pt x="1056" y="409"/>
                  </a:cubicBezTo>
                  <a:cubicBezTo>
                    <a:pt x="914" y="209"/>
                    <a:pt x="685" y="67"/>
                    <a:pt x="457" y="10"/>
                  </a:cubicBezTo>
                  <a:cubicBezTo>
                    <a:pt x="434" y="4"/>
                    <a:pt x="401" y="0"/>
                    <a:pt x="36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-27726325" y="1706800"/>
              <a:ext cx="1450" cy="5000"/>
            </a:xfrm>
            <a:custGeom>
              <a:avLst/>
              <a:gdLst/>
              <a:ahLst/>
              <a:cxnLst/>
              <a:rect l="l" t="t" r="r" b="b"/>
              <a:pathLst>
                <a:path w="58" h="200" extrusionOk="0">
                  <a:moveTo>
                    <a:pt x="58" y="0"/>
                  </a:moveTo>
                  <a:cubicBezTo>
                    <a:pt x="58" y="23"/>
                    <a:pt x="57" y="43"/>
                    <a:pt x="56" y="61"/>
                  </a:cubicBezTo>
                  <a:lnTo>
                    <a:pt x="56" y="61"/>
                  </a:lnTo>
                  <a:cubicBezTo>
                    <a:pt x="56" y="60"/>
                    <a:pt x="57" y="59"/>
                    <a:pt x="58" y="57"/>
                  </a:cubicBezTo>
                  <a:cubicBezTo>
                    <a:pt x="58" y="57"/>
                    <a:pt x="58" y="29"/>
                    <a:pt x="58" y="0"/>
                  </a:cubicBezTo>
                  <a:close/>
                  <a:moveTo>
                    <a:pt x="56" y="61"/>
                  </a:moveTo>
                  <a:cubicBezTo>
                    <a:pt x="29" y="117"/>
                    <a:pt x="28" y="172"/>
                    <a:pt x="0" y="200"/>
                  </a:cubicBezTo>
                  <a:cubicBezTo>
                    <a:pt x="25" y="200"/>
                    <a:pt x="49" y="159"/>
                    <a:pt x="56" y="6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8"/>
            <p:cNvSpPr/>
            <p:nvPr/>
          </p:nvSpPr>
          <p:spPr>
            <a:xfrm>
              <a:off x="-27800500" y="1644725"/>
              <a:ext cx="20700" cy="14050"/>
            </a:xfrm>
            <a:custGeom>
              <a:avLst/>
              <a:gdLst/>
              <a:ahLst/>
              <a:cxnLst/>
              <a:rect l="l" t="t" r="r" b="b"/>
              <a:pathLst>
                <a:path w="828" h="562" extrusionOk="0">
                  <a:moveTo>
                    <a:pt x="114" y="1"/>
                  </a:moveTo>
                  <a:cubicBezTo>
                    <a:pt x="0" y="29"/>
                    <a:pt x="0" y="143"/>
                    <a:pt x="29" y="258"/>
                  </a:cubicBezTo>
                  <a:cubicBezTo>
                    <a:pt x="57" y="372"/>
                    <a:pt x="143" y="486"/>
                    <a:pt x="257" y="514"/>
                  </a:cubicBezTo>
                  <a:cubicBezTo>
                    <a:pt x="290" y="548"/>
                    <a:pt x="334" y="562"/>
                    <a:pt x="375" y="562"/>
                  </a:cubicBezTo>
                  <a:cubicBezTo>
                    <a:pt x="404" y="562"/>
                    <a:pt x="433" y="555"/>
                    <a:pt x="457" y="543"/>
                  </a:cubicBezTo>
                  <a:lnTo>
                    <a:pt x="485" y="543"/>
                  </a:lnTo>
                  <a:cubicBezTo>
                    <a:pt x="542" y="514"/>
                    <a:pt x="571" y="486"/>
                    <a:pt x="628" y="457"/>
                  </a:cubicBezTo>
                  <a:cubicBezTo>
                    <a:pt x="828" y="372"/>
                    <a:pt x="542" y="86"/>
                    <a:pt x="428" y="58"/>
                  </a:cubicBezTo>
                  <a:cubicBezTo>
                    <a:pt x="343" y="58"/>
                    <a:pt x="285" y="29"/>
                    <a:pt x="20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8"/>
            <p:cNvSpPr/>
            <p:nvPr/>
          </p:nvSpPr>
          <p:spPr>
            <a:xfrm>
              <a:off x="-27744700" y="1596275"/>
              <a:ext cx="31725" cy="26400"/>
            </a:xfrm>
            <a:custGeom>
              <a:avLst/>
              <a:gdLst/>
              <a:ahLst/>
              <a:cxnLst/>
              <a:rect l="l" t="t" r="r" b="b"/>
              <a:pathLst>
                <a:path w="1269" h="1056" extrusionOk="0">
                  <a:moveTo>
                    <a:pt x="521" y="0"/>
                  </a:moveTo>
                  <a:cubicBezTo>
                    <a:pt x="391" y="0"/>
                    <a:pt x="299" y="66"/>
                    <a:pt x="307" y="227"/>
                  </a:cubicBezTo>
                  <a:lnTo>
                    <a:pt x="336" y="227"/>
                  </a:lnTo>
                  <a:cubicBezTo>
                    <a:pt x="0" y="367"/>
                    <a:pt x="597" y="1055"/>
                    <a:pt x="890" y="1055"/>
                  </a:cubicBezTo>
                  <a:cubicBezTo>
                    <a:pt x="895" y="1055"/>
                    <a:pt x="901" y="1055"/>
                    <a:pt x="907" y="1054"/>
                  </a:cubicBezTo>
                  <a:cubicBezTo>
                    <a:pt x="1192" y="1026"/>
                    <a:pt x="1249" y="855"/>
                    <a:pt x="1249" y="626"/>
                  </a:cubicBezTo>
                  <a:cubicBezTo>
                    <a:pt x="1269" y="313"/>
                    <a:pt x="805" y="0"/>
                    <a:pt x="52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-27642875" y="2380825"/>
              <a:ext cx="27775" cy="24975"/>
            </a:xfrm>
            <a:custGeom>
              <a:avLst/>
              <a:gdLst/>
              <a:ahLst/>
              <a:cxnLst/>
              <a:rect l="l" t="t" r="r" b="b"/>
              <a:pathLst>
                <a:path w="1111" h="999" extrusionOk="0">
                  <a:moveTo>
                    <a:pt x="386" y="0"/>
                  </a:moveTo>
                  <a:cubicBezTo>
                    <a:pt x="320" y="0"/>
                    <a:pt x="256" y="26"/>
                    <a:pt x="200" y="88"/>
                  </a:cubicBezTo>
                  <a:cubicBezTo>
                    <a:pt x="172" y="116"/>
                    <a:pt x="172" y="116"/>
                    <a:pt x="172" y="145"/>
                  </a:cubicBezTo>
                  <a:cubicBezTo>
                    <a:pt x="172" y="173"/>
                    <a:pt x="143" y="230"/>
                    <a:pt x="143" y="230"/>
                  </a:cubicBezTo>
                  <a:cubicBezTo>
                    <a:pt x="1" y="516"/>
                    <a:pt x="400" y="858"/>
                    <a:pt x="600" y="944"/>
                  </a:cubicBezTo>
                  <a:cubicBezTo>
                    <a:pt x="681" y="981"/>
                    <a:pt x="753" y="998"/>
                    <a:pt x="814" y="998"/>
                  </a:cubicBezTo>
                  <a:cubicBezTo>
                    <a:pt x="1031" y="998"/>
                    <a:pt x="1111" y="783"/>
                    <a:pt x="999" y="516"/>
                  </a:cubicBezTo>
                  <a:cubicBezTo>
                    <a:pt x="910" y="337"/>
                    <a:pt x="628" y="0"/>
                    <a:pt x="38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-27767700" y="2157975"/>
              <a:ext cx="28300" cy="26550"/>
            </a:xfrm>
            <a:custGeom>
              <a:avLst/>
              <a:gdLst/>
              <a:ahLst/>
              <a:cxnLst/>
              <a:rect l="l" t="t" r="r" b="b"/>
              <a:pathLst>
                <a:path w="1132" h="1062" extrusionOk="0">
                  <a:moveTo>
                    <a:pt x="334" y="1"/>
                  </a:moveTo>
                  <a:cubicBezTo>
                    <a:pt x="166" y="1"/>
                    <a:pt x="1" y="81"/>
                    <a:pt x="1" y="299"/>
                  </a:cubicBezTo>
                  <a:cubicBezTo>
                    <a:pt x="29" y="613"/>
                    <a:pt x="314" y="898"/>
                    <a:pt x="571" y="1013"/>
                  </a:cubicBezTo>
                  <a:cubicBezTo>
                    <a:pt x="650" y="1042"/>
                    <a:pt x="741" y="1061"/>
                    <a:pt x="827" y="1061"/>
                  </a:cubicBezTo>
                  <a:cubicBezTo>
                    <a:pt x="991" y="1061"/>
                    <a:pt x="1132" y="990"/>
                    <a:pt x="1113" y="784"/>
                  </a:cubicBezTo>
                  <a:cubicBezTo>
                    <a:pt x="1113" y="470"/>
                    <a:pt x="828" y="185"/>
                    <a:pt x="543" y="42"/>
                  </a:cubicBezTo>
                  <a:cubicBezTo>
                    <a:pt x="482" y="16"/>
                    <a:pt x="408" y="1"/>
                    <a:pt x="33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8"/>
            <p:cNvSpPr/>
            <p:nvPr/>
          </p:nvSpPr>
          <p:spPr>
            <a:xfrm>
              <a:off x="-27806425" y="2165600"/>
              <a:ext cx="21850" cy="20250"/>
            </a:xfrm>
            <a:custGeom>
              <a:avLst/>
              <a:gdLst/>
              <a:ahLst/>
              <a:cxnLst/>
              <a:rect l="l" t="t" r="r" b="b"/>
              <a:pathLst>
                <a:path w="874" h="810" extrusionOk="0">
                  <a:moveTo>
                    <a:pt x="191" y="0"/>
                  </a:moveTo>
                  <a:cubicBezTo>
                    <a:pt x="78" y="0"/>
                    <a:pt x="0" y="64"/>
                    <a:pt x="9" y="223"/>
                  </a:cubicBezTo>
                  <a:cubicBezTo>
                    <a:pt x="9" y="481"/>
                    <a:pt x="440" y="810"/>
                    <a:pt x="690" y="810"/>
                  </a:cubicBezTo>
                  <a:cubicBezTo>
                    <a:pt x="799" y="810"/>
                    <a:pt x="873" y="748"/>
                    <a:pt x="865" y="593"/>
                  </a:cubicBezTo>
                  <a:cubicBezTo>
                    <a:pt x="865" y="317"/>
                    <a:pt x="442" y="0"/>
                    <a:pt x="19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8"/>
            <p:cNvSpPr/>
            <p:nvPr/>
          </p:nvSpPr>
          <p:spPr>
            <a:xfrm>
              <a:off x="-28618450" y="2285950"/>
              <a:ext cx="36650" cy="34500"/>
            </a:xfrm>
            <a:custGeom>
              <a:avLst/>
              <a:gdLst/>
              <a:ahLst/>
              <a:cxnLst/>
              <a:rect l="l" t="t" r="r" b="b"/>
              <a:pathLst>
                <a:path w="1466" h="1380" extrusionOk="0">
                  <a:moveTo>
                    <a:pt x="408" y="1"/>
                  </a:moveTo>
                  <a:cubicBezTo>
                    <a:pt x="193" y="1"/>
                    <a:pt x="1" y="101"/>
                    <a:pt x="20" y="373"/>
                  </a:cubicBezTo>
                  <a:cubicBezTo>
                    <a:pt x="20" y="801"/>
                    <a:pt x="391" y="1172"/>
                    <a:pt x="734" y="1315"/>
                  </a:cubicBezTo>
                  <a:cubicBezTo>
                    <a:pt x="831" y="1354"/>
                    <a:pt x="948" y="1379"/>
                    <a:pt x="1059" y="1379"/>
                  </a:cubicBezTo>
                  <a:cubicBezTo>
                    <a:pt x="1274" y="1379"/>
                    <a:pt x="1466" y="1283"/>
                    <a:pt x="1447" y="1001"/>
                  </a:cubicBezTo>
                  <a:cubicBezTo>
                    <a:pt x="1447" y="601"/>
                    <a:pt x="1076" y="230"/>
                    <a:pt x="705" y="59"/>
                  </a:cubicBezTo>
                  <a:cubicBezTo>
                    <a:pt x="614" y="23"/>
                    <a:pt x="509" y="1"/>
                    <a:pt x="40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8"/>
            <p:cNvSpPr/>
            <p:nvPr/>
          </p:nvSpPr>
          <p:spPr>
            <a:xfrm>
              <a:off x="-28535850" y="2259475"/>
              <a:ext cx="35600" cy="32950"/>
            </a:xfrm>
            <a:custGeom>
              <a:avLst/>
              <a:gdLst/>
              <a:ahLst/>
              <a:cxnLst/>
              <a:rect l="l" t="t" r="r" b="b"/>
              <a:pathLst>
                <a:path w="1424" h="1318" extrusionOk="0">
                  <a:moveTo>
                    <a:pt x="427" y="0"/>
                  </a:moveTo>
                  <a:cubicBezTo>
                    <a:pt x="219" y="0"/>
                    <a:pt x="1" y="97"/>
                    <a:pt x="26" y="348"/>
                  </a:cubicBezTo>
                  <a:cubicBezTo>
                    <a:pt x="54" y="605"/>
                    <a:pt x="54" y="776"/>
                    <a:pt x="283" y="947"/>
                  </a:cubicBezTo>
                  <a:lnTo>
                    <a:pt x="311" y="947"/>
                  </a:lnTo>
                  <a:cubicBezTo>
                    <a:pt x="511" y="1175"/>
                    <a:pt x="796" y="1318"/>
                    <a:pt x="1053" y="1318"/>
                  </a:cubicBezTo>
                  <a:cubicBezTo>
                    <a:pt x="1396" y="1289"/>
                    <a:pt x="1424" y="890"/>
                    <a:pt x="1281" y="662"/>
                  </a:cubicBezTo>
                  <a:cubicBezTo>
                    <a:pt x="1253" y="633"/>
                    <a:pt x="1253" y="605"/>
                    <a:pt x="1224" y="605"/>
                  </a:cubicBezTo>
                  <a:cubicBezTo>
                    <a:pt x="1082" y="319"/>
                    <a:pt x="825" y="63"/>
                    <a:pt x="511" y="5"/>
                  </a:cubicBezTo>
                  <a:cubicBezTo>
                    <a:pt x="484" y="2"/>
                    <a:pt x="456" y="0"/>
                    <a:pt x="42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8"/>
            <p:cNvSpPr/>
            <p:nvPr/>
          </p:nvSpPr>
          <p:spPr>
            <a:xfrm>
              <a:off x="-28552325" y="2373675"/>
              <a:ext cx="29950" cy="24900"/>
            </a:xfrm>
            <a:custGeom>
              <a:avLst/>
              <a:gdLst/>
              <a:ahLst/>
              <a:cxnLst/>
              <a:rect l="l" t="t" r="r" b="b"/>
              <a:pathLst>
                <a:path w="1198" h="996" extrusionOk="0">
                  <a:moveTo>
                    <a:pt x="476" y="0"/>
                  </a:moveTo>
                  <a:cubicBezTo>
                    <a:pt x="460" y="0"/>
                    <a:pt x="444" y="1"/>
                    <a:pt x="428" y="3"/>
                  </a:cubicBezTo>
                  <a:cubicBezTo>
                    <a:pt x="343" y="60"/>
                    <a:pt x="257" y="117"/>
                    <a:pt x="143" y="174"/>
                  </a:cubicBezTo>
                  <a:cubicBezTo>
                    <a:pt x="0" y="459"/>
                    <a:pt x="457" y="859"/>
                    <a:pt x="656" y="944"/>
                  </a:cubicBezTo>
                  <a:cubicBezTo>
                    <a:pt x="733" y="979"/>
                    <a:pt x="802" y="995"/>
                    <a:pt x="862" y="995"/>
                  </a:cubicBezTo>
                  <a:cubicBezTo>
                    <a:pt x="1095" y="995"/>
                    <a:pt x="1198" y="760"/>
                    <a:pt x="1084" y="488"/>
                  </a:cubicBezTo>
                  <a:cubicBezTo>
                    <a:pt x="976" y="244"/>
                    <a:pt x="765" y="0"/>
                    <a:pt x="47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8"/>
            <p:cNvSpPr/>
            <p:nvPr/>
          </p:nvSpPr>
          <p:spPr>
            <a:xfrm>
              <a:off x="-28644075" y="2414825"/>
              <a:ext cx="42775" cy="39825"/>
            </a:xfrm>
            <a:custGeom>
              <a:avLst/>
              <a:gdLst/>
              <a:ahLst/>
              <a:cxnLst/>
              <a:rect l="l" t="t" r="r" b="b"/>
              <a:pathLst>
                <a:path w="1711" h="1593" extrusionOk="0">
                  <a:moveTo>
                    <a:pt x="365" y="0"/>
                  </a:moveTo>
                  <a:cubicBezTo>
                    <a:pt x="149" y="0"/>
                    <a:pt x="1" y="125"/>
                    <a:pt x="18" y="439"/>
                  </a:cubicBezTo>
                  <a:cubicBezTo>
                    <a:pt x="38" y="954"/>
                    <a:pt x="854" y="1592"/>
                    <a:pt x="1342" y="1592"/>
                  </a:cubicBezTo>
                  <a:cubicBezTo>
                    <a:pt x="1558" y="1592"/>
                    <a:pt x="1710" y="1468"/>
                    <a:pt x="1701" y="1153"/>
                  </a:cubicBezTo>
                  <a:cubicBezTo>
                    <a:pt x="1682" y="638"/>
                    <a:pt x="852" y="0"/>
                    <a:pt x="36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8"/>
            <p:cNvSpPr/>
            <p:nvPr/>
          </p:nvSpPr>
          <p:spPr>
            <a:xfrm>
              <a:off x="-28669525" y="2364450"/>
              <a:ext cx="23275" cy="21875"/>
            </a:xfrm>
            <a:custGeom>
              <a:avLst/>
              <a:gdLst/>
              <a:ahLst/>
              <a:cxnLst/>
              <a:rect l="l" t="t" r="r" b="b"/>
              <a:pathLst>
                <a:path w="931" h="875" extrusionOk="0">
                  <a:moveTo>
                    <a:pt x="195" y="1"/>
                  </a:moveTo>
                  <a:cubicBezTo>
                    <a:pt x="80" y="1"/>
                    <a:pt x="0" y="66"/>
                    <a:pt x="9" y="229"/>
                  </a:cubicBezTo>
                  <a:cubicBezTo>
                    <a:pt x="29" y="525"/>
                    <a:pt x="471" y="875"/>
                    <a:pt x="732" y="875"/>
                  </a:cubicBezTo>
                  <a:cubicBezTo>
                    <a:pt x="850" y="875"/>
                    <a:pt x="931" y="805"/>
                    <a:pt x="922" y="628"/>
                  </a:cubicBezTo>
                  <a:cubicBezTo>
                    <a:pt x="922" y="349"/>
                    <a:pt x="462" y="1"/>
                    <a:pt x="19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8"/>
            <p:cNvSpPr/>
            <p:nvPr/>
          </p:nvSpPr>
          <p:spPr>
            <a:xfrm>
              <a:off x="-28609400" y="2371175"/>
              <a:ext cx="28550" cy="22400"/>
            </a:xfrm>
            <a:custGeom>
              <a:avLst/>
              <a:gdLst/>
              <a:ahLst/>
              <a:cxnLst/>
              <a:rect l="l" t="t" r="r" b="b"/>
              <a:pathLst>
                <a:path w="1142" h="896" extrusionOk="0">
                  <a:moveTo>
                    <a:pt x="265" y="1"/>
                  </a:moveTo>
                  <a:cubicBezTo>
                    <a:pt x="170" y="1"/>
                    <a:pt x="90" y="42"/>
                    <a:pt x="58" y="160"/>
                  </a:cubicBezTo>
                  <a:cubicBezTo>
                    <a:pt x="1" y="302"/>
                    <a:pt x="29" y="502"/>
                    <a:pt x="172" y="616"/>
                  </a:cubicBezTo>
                  <a:lnTo>
                    <a:pt x="229" y="616"/>
                  </a:lnTo>
                  <a:cubicBezTo>
                    <a:pt x="345" y="756"/>
                    <a:pt x="519" y="896"/>
                    <a:pt x="703" y="896"/>
                  </a:cubicBezTo>
                  <a:cubicBezTo>
                    <a:pt x="744" y="896"/>
                    <a:pt x="786" y="889"/>
                    <a:pt x="828" y="873"/>
                  </a:cubicBezTo>
                  <a:cubicBezTo>
                    <a:pt x="1142" y="759"/>
                    <a:pt x="857" y="331"/>
                    <a:pt x="714" y="188"/>
                  </a:cubicBezTo>
                  <a:cubicBezTo>
                    <a:pt x="625" y="117"/>
                    <a:pt x="424" y="1"/>
                    <a:pt x="26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8"/>
            <p:cNvSpPr/>
            <p:nvPr/>
          </p:nvSpPr>
          <p:spPr>
            <a:xfrm>
              <a:off x="-28668375" y="2195700"/>
              <a:ext cx="45225" cy="42250"/>
            </a:xfrm>
            <a:custGeom>
              <a:avLst/>
              <a:gdLst/>
              <a:ahLst/>
              <a:cxnLst/>
              <a:rect l="l" t="t" r="r" b="b"/>
              <a:pathLst>
                <a:path w="1809" h="1690" extrusionOk="0">
                  <a:moveTo>
                    <a:pt x="509" y="0"/>
                  </a:moveTo>
                  <a:cubicBezTo>
                    <a:pt x="244" y="0"/>
                    <a:pt x="1" y="125"/>
                    <a:pt x="20" y="474"/>
                  </a:cubicBezTo>
                  <a:cubicBezTo>
                    <a:pt x="20" y="959"/>
                    <a:pt x="476" y="1415"/>
                    <a:pt x="933" y="1615"/>
                  </a:cubicBezTo>
                  <a:cubicBezTo>
                    <a:pt x="1045" y="1662"/>
                    <a:pt x="1179" y="1690"/>
                    <a:pt x="1306" y="1690"/>
                  </a:cubicBezTo>
                  <a:cubicBezTo>
                    <a:pt x="1569" y="1690"/>
                    <a:pt x="1808" y="1570"/>
                    <a:pt x="1789" y="1244"/>
                  </a:cubicBezTo>
                  <a:cubicBezTo>
                    <a:pt x="1789" y="730"/>
                    <a:pt x="1332" y="274"/>
                    <a:pt x="876" y="74"/>
                  </a:cubicBezTo>
                  <a:cubicBezTo>
                    <a:pt x="766" y="28"/>
                    <a:pt x="635" y="0"/>
                    <a:pt x="50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8"/>
            <p:cNvSpPr/>
            <p:nvPr/>
          </p:nvSpPr>
          <p:spPr>
            <a:xfrm>
              <a:off x="-28700700" y="2243000"/>
              <a:ext cx="27725" cy="23350"/>
            </a:xfrm>
            <a:custGeom>
              <a:avLst/>
              <a:gdLst/>
              <a:ahLst/>
              <a:cxnLst/>
              <a:rect l="l" t="t" r="r" b="b"/>
              <a:pathLst>
                <a:path w="1109" h="934" extrusionOk="0">
                  <a:moveTo>
                    <a:pt x="428" y="0"/>
                  </a:moveTo>
                  <a:cubicBezTo>
                    <a:pt x="381" y="0"/>
                    <a:pt x="341" y="19"/>
                    <a:pt x="314" y="65"/>
                  </a:cubicBezTo>
                  <a:cubicBezTo>
                    <a:pt x="314" y="94"/>
                    <a:pt x="229" y="94"/>
                    <a:pt x="200" y="151"/>
                  </a:cubicBezTo>
                  <a:cubicBezTo>
                    <a:pt x="0" y="408"/>
                    <a:pt x="371" y="779"/>
                    <a:pt x="600" y="893"/>
                  </a:cubicBezTo>
                  <a:cubicBezTo>
                    <a:pt x="667" y="921"/>
                    <a:pt x="729" y="933"/>
                    <a:pt x="783" y="933"/>
                  </a:cubicBezTo>
                  <a:cubicBezTo>
                    <a:pt x="1006" y="933"/>
                    <a:pt x="1108" y="723"/>
                    <a:pt x="971" y="493"/>
                  </a:cubicBezTo>
                  <a:cubicBezTo>
                    <a:pt x="942" y="408"/>
                    <a:pt x="885" y="351"/>
                    <a:pt x="856" y="294"/>
                  </a:cubicBezTo>
                  <a:cubicBezTo>
                    <a:pt x="813" y="206"/>
                    <a:pt x="584" y="0"/>
                    <a:pt x="42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8"/>
            <p:cNvSpPr/>
            <p:nvPr/>
          </p:nvSpPr>
          <p:spPr>
            <a:xfrm>
              <a:off x="-28486700" y="2367425"/>
              <a:ext cx="28550" cy="23825"/>
            </a:xfrm>
            <a:custGeom>
              <a:avLst/>
              <a:gdLst/>
              <a:ahLst/>
              <a:cxnLst/>
              <a:rect l="l" t="t" r="r" b="b"/>
              <a:pathLst>
                <a:path w="1142" h="953" extrusionOk="0">
                  <a:moveTo>
                    <a:pt x="281" y="1"/>
                  </a:moveTo>
                  <a:cubicBezTo>
                    <a:pt x="238" y="1"/>
                    <a:pt x="193" y="8"/>
                    <a:pt x="143" y="24"/>
                  </a:cubicBezTo>
                  <a:cubicBezTo>
                    <a:pt x="86" y="53"/>
                    <a:pt x="29" y="81"/>
                    <a:pt x="29" y="139"/>
                  </a:cubicBezTo>
                  <a:cubicBezTo>
                    <a:pt x="0" y="196"/>
                    <a:pt x="0" y="253"/>
                    <a:pt x="0" y="338"/>
                  </a:cubicBezTo>
                  <a:cubicBezTo>
                    <a:pt x="22" y="532"/>
                    <a:pt x="432" y="952"/>
                    <a:pt x="682" y="952"/>
                  </a:cubicBezTo>
                  <a:cubicBezTo>
                    <a:pt x="764" y="952"/>
                    <a:pt x="828" y="907"/>
                    <a:pt x="856" y="795"/>
                  </a:cubicBezTo>
                  <a:cubicBezTo>
                    <a:pt x="856" y="766"/>
                    <a:pt x="885" y="709"/>
                    <a:pt x="942" y="681"/>
                  </a:cubicBezTo>
                  <a:cubicBezTo>
                    <a:pt x="1141" y="509"/>
                    <a:pt x="771" y="139"/>
                    <a:pt x="599" y="81"/>
                  </a:cubicBezTo>
                  <a:cubicBezTo>
                    <a:pt x="478" y="41"/>
                    <a:pt x="386" y="1"/>
                    <a:pt x="28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8"/>
            <p:cNvSpPr/>
            <p:nvPr/>
          </p:nvSpPr>
          <p:spPr>
            <a:xfrm>
              <a:off x="-28518100" y="2505625"/>
              <a:ext cx="49250" cy="43100"/>
            </a:xfrm>
            <a:custGeom>
              <a:avLst/>
              <a:gdLst/>
              <a:ahLst/>
              <a:cxnLst/>
              <a:rect l="l" t="t" r="r" b="b"/>
              <a:pathLst>
                <a:path w="1970" h="1724" extrusionOk="0">
                  <a:moveTo>
                    <a:pt x="575" y="0"/>
                  </a:moveTo>
                  <a:cubicBezTo>
                    <a:pt x="555" y="0"/>
                    <a:pt x="534" y="1"/>
                    <a:pt x="514" y="3"/>
                  </a:cubicBezTo>
                  <a:cubicBezTo>
                    <a:pt x="143" y="32"/>
                    <a:pt x="1" y="374"/>
                    <a:pt x="115" y="688"/>
                  </a:cubicBezTo>
                  <a:cubicBezTo>
                    <a:pt x="286" y="1144"/>
                    <a:pt x="714" y="1629"/>
                    <a:pt x="1199" y="1715"/>
                  </a:cubicBezTo>
                  <a:lnTo>
                    <a:pt x="1228" y="1715"/>
                  </a:lnTo>
                  <a:cubicBezTo>
                    <a:pt x="1271" y="1720"/>
                    <a:pt x="1316" y="1724"/>
                    <a:pt x="1361" y="1724"/>
                  </a:cubicBezTo>
                  <a:cubicBezTo>
                    <a:pt x="1557" y="1724"/>
                    <a:pt x="1763" y="1661"/>
                    <a:pt x="1855" y="1430"/>
                  </a:cubicBezTo>
                  <a:cubicBezTo>
                    <a:pt x="1969" y="1059"/>
                    <a:pt x="1656" y="631"/>
                    <a:pt x="1399" y="403"/>
                  </a:cubicBezTo>
                  <a:cubicBezTo>
                    <a:pt x="1185" y="189"/>
                    <a:pt x="872" y="0"/>
                    <a:pt x="57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8"/>
            <p:cNvSpPr/>
            <p:nvPr/>
          </p:nvSpPr>
          <p:spPr>
            <a:xfrm>
              <a:off x="-27886825" y="1619800"/>
              <a:ext cx="666975" cy="614275"/>
            </a:xfrm>
            <a:custGeom>
              <a:avLst/>
              <a:gdLst/>
              <a:ahLst/>
              <a:cxnLst/>
              <a:rect l="l" t="t" r="r" b="b"/>
              <a:pathLst>
                <a:path w="26679" h="24571" extrusionOk="0">
                  <a:moveTo>
                    <a:pt x="10839" y="1"/>
                  </a:moveTo>
                  <a:cubicBezTo>
                    <a:pt x="8057" y="1"/>
                    <a:pt x="5522" y="798"/>
                    <a:pt x="3710" y="2339"/>
                  </a:cubicBezTo>
                  <a:cubicBezTo>
                    <a:pt x="1912" y="3880"/>
                    <a:pt x="1" y="6790"/>
                    <a:pt x="1028" y="12040"/>
                  </a:cubicBezTo>
                  <a:cubicBezTo>
                    <a:pt x="2312" y="18459"/>
                    <a:pt x="8132" y="23824"/>
                    <a:pt x="14552" y="24508"/>
                  </a:cubicBezTo>
                  <a:cubicBezTo>
                    <a:pt x="14942" y="24550"/>
                    <a:pt x="15330" y="24570"/>
                    <a:pt x="15714" y="24570"/>
                  </a:cubicBezTo>
                  <a:cubicBezTo>
                    <a:pt x="18229" y="24570"/>
                    <a:pt x="20607" y="23692"/>
                    <a:pt x="22513" y="22083"/>
                  </a:cubicBezTo>
                  <a:cubicBezTo>
                    <a:pt x="25309" y="19686"/>
                    <a:pt x="26678" y="16034"/>
                    <a:pt x="26193" y="12297"/>
                  </a:cubicBezTo>
                  <a:cubicBezTo>
                    <a:pt x="25566" y="7332"/>
                    <a:pt x="22028" y="3166"/>
                    <a:pt x="16749" y="1140"/>
                  </a:cubicBezTo>
                  <a:cubicBezTo>
                    <a:pt x="14766" y="375"/>
                    <a:pt x="12744" y="1"/>
                    <a:pt x="10839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8"/>
            <p:cNvSpPr/>
            <p:nvPr/>
          </p:nvSpPr>
          <p:spPr>
            <a:xfrm>
              <a:off x="-27928900" y="1581625"/>
              <a:ext cx="749000" cy="690375"/>
            </a:xfrm>
            <a:custGeom>
              <a:avLst/>
              <a:gdLst/>
              <a:ahLst/>
              <a:cxnLst/>
              <a:rect l="l" t="t" r="r" b="b"/>
              <a:pathLst>
                <a:path w="29960" h="27615" extrusionOk="0">
                  <a:moveTo>
                    <a:pt x="12497" y="3062"/>
                  </a:moveTo>
                  <a:cubicBezTo>
                    <a:pt x="18446" y="3062"/>
                    <a:pt x="25466" y="7081"/>
                    <a:pt x="26364" y="14023"/>
                  </a:cubicBezTo>
                  <a:cubicBezTo>
                    <a:pt x="26792" y="17390"/>
                    <a:pt x="25508" y="20472"/>
                    <a:pt x="23226" y="22440"/>
                  </a:cubicBezTo>
                  <a:cubicBezTo>
                    <a:pt x="21664" y="23779"/>
                    <a:pt x="19672" y="24579"/>
                    <a:pt x="17436" y="24579"/>
                  </a:cubicBezTo>
                  <a:cubicBezTo>
                    <a:pt x="17098" y="24579"/>
                    <a:pt x="16755" y="24561"/>
                    <a:pt x="16406" y="24523"/>
                  </a:cubicBezTo>
                  <a:cubicBezTo>
                    <a:pt x="10586" y="23895"/>
                    <a:pt x="5336" y="18988"/>
                    <a:pt x="4223" y="13281"/>
                  </a:cubicBezTo>
                  <a:cubicBezTo>
                    <a:pt x="3453" y="9373"/>
                    <a:pt x="4451" y="6691"/>
                    <a:pt x="6363" y="5036"/>
                  </a:cubicBezTo>
                  <a:cubicBezTo>
                    <a:pt x="7937" y="3697"/>
                    <a:pt x="10132" y="3062"/>
                    <a:pt x="12497" y="3062"/>
                  </a:cubicBezTo>
                  <a:close/>
                  <a:moveTo>
                    <a:pt x="12538" y="1"/>
                  </a:moveTo>
                  <a:cubicBezTo>
                    <a:pt x="9389" y="1"/>
                    <a:pt x="6485" y="925"/>
                    <a:pt x="4394" y="2725"/>
                  </a:cubicBezTo>
                  <a:cubicBezTo>
                    <a:pt x="2682" y="4180"/>
                    <a:pt x="0" y="7575"/>
                    <a:pt x="1227" y="13852"/>
                  </a:cubicBezTo>
                  <a:cubicBezTo>
                    <a:pt x="2625" y="20928"/>
                    <a:pt x="9017" y="26806"/>
                    <a:pt x="16092" y="27547"/>
                  </a:cubicBezTo>
                  <a:cubicBezTo>
                    <a:pt x="16534" y="27592"/>
                    <a:pt x="16973" y="27615"/>
                    <a:pt x="17409" y="27615"/>
                  </a:cubicBezTo>
                  <a:cubicBezTo>
                    <a:pt x="20293" y="27615"/>
                    <a:pt x="23013" y="26635"/>
                    <a:pt x="25194" y="24751"/>
                  </a:cubicBezTo>
                  <a:cubicBezTo>
                    <a:pt x="28390" y="22041"/>
                    <a:pt x="29959" y="17875"/>
                    <a:pt x="29388" y="13624"/>
                  </a:cubicBezTo>
                  <a:cubicBezTo>
                    <a:pt x="28675" y="8089"/>
                    <a:pt x="24795" y="3466"/>
                    <a:pt x="18974" y="1241"/>
                  </a:cubicBezTo>
                  <a:cubicBezTo>
                    <a:pt x="16832" y="409"/>
                    <a:pt x="14631" y="1"/>
                    <a:pt x="12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8"/>
            <p:cNvSpPr/>
            <p:nvPr/>
          </p:nvSpPr>
          <p:spPr>
            <a:xfrm>
              <a:off x="-27442425" y="1959200"/>
              <a:ext cx="55425" cy="51925"/>
            </a:xfrm>
            <a:custGeom>
              <a:avLst/>
              <a:gdLst/>
              <a:ahLst/>
              <a:cxnLst/>
              <a:rect l="l" t="t" r="r" b="b"/>
              <a:pathLst>
                <a:path w="2217" h="2077" extrusionOk="0">
                  <a:moveTo>
                    <a:pt x="627" y="0"/>
                  </a:moveTo>
                  <a:cubicBezTo>
                    <a:pt x="300" y="0"/>
                    <a:pt x="0" y="151"/>
                    <a:pt x="0" y="575"/>
                  </a:cubicBezTo>
                  <a:cubicBezTo>
                    <a:pt x="29" y="1174"/>
                    <a:pt x="599" y="1745"/>
                    <a:pt x="1142" y="1973"/>
                  </a:cubicBezTo>
                  <a:cubicBezTo>
                    <a:pt x="1273" y="2039"/>
                    <a:pt x="1435" y="2077"/>
                    <a:pt x="1593" y="2077"/>
                  </a:cubicBezTo>
                  <a:cubicBezTo>
                    <a:pt x="1914" y="2077"/>
                    <a:pt x="2216" y="1919"/>
                    <a:pt x="2197" y="1517"/>
                  </a:cubicBezTo>
                  <a:cubicBezTo>
                    <a:pt x="2169" y="889"/>
                    <a:pt x="1627" y="318"/>
                    <a:pt x="1085" y="90"/>
                  </a:cubicBezTo>
                  <a:cubicBezTo>
                    <a:pt x="946" y="35"/>
                    <a:pt x="783" y="0"/>
                    <a:pt x="62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8"/>
            <p:cNvSpPr/>
            <p:nvPr/>
          </p:nvSpPr>
          <p:spPr>
            <a:xfrm>
              <a:off x="-27477375" y="2042975"/>
              <a:ext cx="40425" cy="37400"/>
            </a:xfrm>
            <a:custGeom>
              <a:avLst/>
              <a:gdLst/>
              <a:ahLst/>
              <a:cxnLst/>
              <a:rect l="l" t="t" r="r" b="b"/>
              <a:pathLst>
                <a:path w="1617" h="1496" extrusionOk="0">
                  <a:moveTo>
                    <a:pt x="446" y="0"/>
                  </a:moveTo>
                  <a:cubicBezTo>
                    <a:pt x="212" y="0"/>
                    <a:pt x="0" y="109"/>
                    <a:pt x="0" y="391"/>
                  </a:cubicBezTo>
                  <a:cubicBezTo>
                    <a:pt x="29" y="848"/>
                    <a:pt x="428" y="1276"/>
                    <a:pt x="828" y="1418"/>
                  </a:cubicBezTo>
                  <a:cubicBezTo>
                    <a:pt x="934" y="1467"/>
                    <a:pt x="1061" y="1496"/>
                    <a:pt x="1180" y="1496"/>
                  </a:cubicBezTo>
                  <a:cubicBezTo>
                    <a:pt x="1412" y="1496"/>
                    <a:pt x="1617" y="1387"/>
                    <a:pt x="1598" y="1104"/>
                  </a:cubicBezTo>
                  <a:cubicBezTo>
                    <a:pt x="1598" y="648"/>
                    <a:pt x="1170" y="220"/>
                    <a:pt x="799" y="77"/>
                  </a:cubicBezTo>
                  <a:cubicBezTo>
                    <a:pt x="692" y="29"/>
                    <a:pt x="566" y="0"/>
                    <a:pt x="44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8"/>
            <p:cNvSpPr/>
            <p:nvPr/>
          </p:nvSpPr>
          <p:spPr>
            <a:xfrm>
              <a:off x="-27540550" y="2018200"/>
              <a:ext cx="41800" cy="37725"/>
            </a:xfrm>
            <a:custGeom>
              <a:avLst/>
              <a:gdLst/>
              <a:ahLst/>
              <a:cxnLst/>
              <a:rect l="l" t="t" r="r" b="b"/>
              <a:pathLst>
                <a:path w="1672" h="1509" extrusionOk="0">
                  <a:moveTo>
                    <a:pt x="459" y="1"/>
                  </a:moveTo>
                  <a:cubicBezTo>
                    <a:pt x="129" y="1"/>
                    <a:pt x="1" y="313"/>
                    <a:pt x="159" y="697"/>
                  </a:cubicBezTo>
                  <a:cubicBezTo>
                    <a:pt x="188" y="783"/>
                    <a:pt x="216" y="840"/>
                    <a:pt x="245" y="926"/>
                  </a:cubicBezTo>
                  <a:cubicBezTo>
                    <a:pt x="333" y="1080"/>
                    <a:pt x="798" y="1509"/>
                    <a:pt x="1109" y="1509"/>
                  </a:cubicBezTo>
                  <a:cubicBezTo>
                    <a:pt x="1200" y="1509"/>
                    <a:pt x="1277" y="1472"/>
                    <a:pt x="1329" y="1382"/>
                  </a:cubicBezTo>
                  <a:cubicBezTo>
                    <a:pt x="1357" y="1325"/>
                    <a:pt x="1386" y="1297"/>
                    <a:pt x="1414" y="1240"/>
                  </a:cubicBezTo>
                  <a:cubicBezTo>
                    <a:pt x="1671" y="783"/>
                    <a:pt x="1186" y="241"/>
                    <a:pt x="758" y="70"/>
                  </a:cubicBezTo>
                  <a:cubicBezTo>
                    <a:pt x="645" y="22"/>
                    <a:pt x="545" y="1"/>
                    <a:pt x="45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8"/>
            <p:cNvSpPr/>
            <p:nvPr/>
          </p:nvSpPr>
          <p:spPr>
            <a:xfrm>
              <a:off x="-27508075" y="1960550"/>
              <a:ext cx="20225" cy="21225"/>
            </a:xfrm>
            <a:custGeom>
              <a:avLst/>
              <a:gdLst/>
              <a:ahLst/>
              <a:cxnLst/>
              <a:rect l="l" t="t" r="r" b="b"/>
              <a:pathLst>
                <a:path w="809" h="849" extrusionOk="0">
                  <a:moveTo>
                    <a:pt x="213" y="1"/>
                  </a:moveTo>
                  <a:cubicBezTo>
                    <a:pt x="88" y="1"/>
                    <a:pt x="0" y="75"/>
                    <a:pt x="30" y="264"/>
                  </a:cubicBezTo>
                  <a:cubicBezTo>
                    <a:pt x="58" y="436"/>
                    <a:pt x="115" y="521"/>
                    <a:pt x="201" y="664"/>
                  </a:cubicBezTo>
                  <a:cubicBezTo>
                    <a:pt x="273" y="736"/>
                    <a:pt x="406" y="848"/>
                    <a:pt x="531" y="848"/>
                  </a:cubicBezTo>
                  <a:cubicBezTo>
                    <a:pt x="554" y="848"/>
                    <a:pt x="578" y="844"/>
                    <a:pt x="601" y="835"/>
                  </a:cubicBezTo>
                  <a:cubicBezTo>
                    <a:pt x="629" y="835"/>
                    <a:pt x="629" y="806"/>
                    <a:pt x="658" y="806"/>
                  </a:cubicBezTo>
                  <a:cubicBezTo>
                    <a:pt x="743" y="778"/>
                    <a:pt x="743" y="721"/>
                    <a:pt x="743" y="635"/>
                  </a:cubicBezTo>
                  <a:cubicBezTo>
                    <a:pt x="772" y="607"/>
                    <a:pt x="772" y="550"/>
                    <a:pt x="772" y="521"/>
                  </a:cubicBezTo>
                  <a:cubicBezTo>
                    <a:pt x="809" y="261"/>
                    <a:pt x="447" y="1"/>
                    <a:pt x="21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8"/>
            <p:cNvSpPr/>
            <p:nvPr/>
          </p:nvSpPr>
          <p:spPr>
            <a:xfrm>
              <a:off x="-27683300" y="1806975"/>
              <a:ext cx="49025" cy="45750"/>
            </a:xfrm>
            <a:custGeom>
              <a:avLst/>
              <a:gdLst/>
              <a:ahLst/>
              <a:cxnLst/>
              <a:rect l="l" t="t" r="r" b="b"/>
              <a:pathLst>
                <a:path w="1961" h="1830" extrusionOk="0">
                  <a:moveTo>
                    <a:pt x="568" y="0"/>
                  </a:moveTo>
                  <a:cubicBezTo>
                    <a:pt x="274" y="0"/>
                    <a:pt x="0" y="131"/>
                    <a:pt x="20" y="501"/>
                  </a:cubicBezTo>
                  <a:cubicBezTo>
                    <a:pt x="20" y="1043"/>
                    <a:pt x="534" y="1528"/>
                    <a:pt x="990" y="1757"/>
                  </a:cubicBezTo>
                  <a:cubicBezTo>
                    <a:pt x="1116" y="1802"/>
                    <a:pt x="1260" y="1830"/>
                    <a:pt x="1397" y="1830"/>
                  </a:cubicBezTo>
                  <a:cubicBezTo>
                    <a:pt x="1694" y="1830"/>
                    <a:pt x="1960" y="1699"/>
                    <a:pt x="1960" y="1329"/>
                  </a:cubicBezTo>
                  <a:cubicBezTo>
                    <a:pt x="1932" y="787"/>
                    <a:pt x="1447" y="273"/>
                    <a:pt x="962" y="73"/>
                  </a:cubicBezTo>
                  <a:cubicBezTo>
                    <a:pt x="844" y="28"/>
                    <a:pt x="704" y="0"/>
                    <a:pt x="56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4" name="Google Shape;704;p8"/>
          <p:cNvSpPr/>
          <p:nvPr/>
        </p:nvSpPr>
        <p:spPr>
          <a:xfrm rot="-5400000">
            <a:off x="-553609" y="415567"/>
            <a:ext cx="5236917" cy="4405798"/>
          </a:xfrm>
          <a:custGeom>
            <a:avLst/>
            <a:gdLst/>
            <a:ahLst/>
            <a:cxnLst/>
            <a:rect l="l" t="t" r="r" b="b"/>
            <a:pathLst>
              <a:path w="75392" h="63427" extrusionOk="0">
                <a:moveTo>
                  <a:pt x="75391" y="0"/>
                </a:moveTo>
                <a:cubicBezTo>
                  <a:pt x="75391" y="0"/>
                  <a:pt x="1" y="133"/>
                  <a:pt x="239" y="1105"/>
                </a:cubicBezTo>
                <a:cubicBezTo>
                  <a:pt x="1296" y="5439"/>
                  <a:pt x="53208" y="2181"/>
                  <a:pt x="61580" y="9782"/>
                </a:cubicBezTo>
                <a:cubicBezTo>
                  <a:pt x="68914" y="16450"/>
                  <a:pt x="67609" y="26298"/>
                  <a:pt x="64876" y="33804"/>
                </a:cubicBezTo>
                <a:cubicBezTo>
                  <a:pt x="63037" y="38871"/>
                  <a:pt x="63676" y="49406"/>
                  <a:pt x="65619" y="54435"/>
                </a:cubicBezTo>
                <a:cubicBezTo>
                  <a:pt x="67219" y="58559"/>
                  <a:pt x="70734" y="61884"/>
                  <a:pt x="74925" y="63284"/>
                </a:cubicBezTo>
                <a:cubicBezTo>
                  <a:pt x="75077" y="63341"/>
                  <a:pt x="75229" y="63389"/>
                  <a:pt x="75391" y="63427"/>
                </a:cubicBezTo>
                <a:lnTo>
                  <a:pt x="75391" y="0"/>
                </a:lnTo>
                <a:close/>
              </a:path>
            </a:pathLst>
          </a:custGeom>
          <a:solidFill>
            <a:srgbClr val="FCF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" name="Google Shape;705;p8"/>
          <p:cNvGrpSpPr/>
          <p:nvPr/>
        </p:nvGrpSpPr>
        <p:grpSpPr>
          <a:xfrm>
            <a:off x="211427" y="63704"/>
            <a:ext cx="8827773" cy="4917171"/>
            <a:chOff x="211427" y="63704"/>
            <a:chExt cx="8827773" cy="4917171"/>
          </a:xfrm>
        </p:grpSpPr>
        <p:grpSp>
          <p:nvGrpSpPr>
            <p:cNvPr id="706" name="Google Shape;706;p8"/>
            <p:cNvGrpSpPr/>
            <p:nvPr/>
          </p:nvGrpSpPr>
          <p:grpSpPr>
            <a:xfrm>
              <a:off x="7962375" y="4051900"/>
              <a:ext cx="1076825" cy="928975"/>
              <a:chOff x="4313150" y="3528800"/>
              <a:chExt cx="1076825" cy="928975"/>
            </a:xfrm>
          </p:grpSpPr>
          <p:sp>
            <p:nvSpPr>
              <p:cNvPr id="707" name="Google Shape;707;p8"/>
              <p:cNvSpPr/>
              <p:nvPr/>
            </p:nvSpPr>
            <p:spPr>
              <a:xfrm>
                <a:off x="4823450" y="3528800"/>
                <a:ext cx="271475" cy="286200"/>
              </a:xfrm>
              <a:custGeom>
                <a:avLst/>
                <a:gdLst/>
                <a:ahLst/>
                <a:cxnLst/>
                <a:rect l="l" t="t" r="r" b="b"/>
                <a:pathLst>
                  <a:path w="10859" h="11448" extrusionOk="0">
                    <a:moveTo>
                      <a:pt x="8104" y="1"/>
                    </a:moveTo>
                    <a:cubicBezTo>
                      <a:pt x="7948" y="1"/>
                      <a:pt x="7792" y="22"/>
                      <a:pt x="7639" y="65"/>
                    </a:cubicBezTo>
                    <a:cubicBezTo>
                      <a:pt x="6763" y="303"/>
                      <a:pt x="6135" y="1303"/>
                      <a:pt x="6430" y="2199"/>
                    </a:cubicBezTo>
                    <a:cubicBezTo>
                      <a:pt x="6725" y="3094"/>
                      <a:pt x="7030" y="3989"/>
                      <a:pt x="7201" y="4913"/>
                    </a:cubicBezTo>
                    <a:cubicBezTo>
                      <a:pt x="7230" y="5228"/>
                      <a:pt x="7239" y="5532"/>
                      <a:pt x="7220" y="5847"/>
                    </a:cubicBezTo>
                    <a:cubicBezTo>
                      <a:pt x="7182" y="6075"/>
                      <a:pt x="7125" y="6304"/>
                      <a:pt x="7058" y="6533"/>
                    </a:cubicBezTo>
                    <a:cubicBezTo>
                      <a:pt x="6973" y="6713"/>
                      <a:pt x="6868" y="6885"/>
                      <a:pt x="6763" y="7047"/>
                    </a:cubicBezTo>
                    <a:cubicBezTo>
                      <a:pt x="6630" y="7199"/>
                      <a:pt x="6487" y="7352"/>
                      <a:pt x="6335" y="7485"/>
                    </a:cubicBezTo>
                    <a:lnTo>
                      <a:pt x="6201" y="7590"/>
                    </a:lnTo>
                    <a:cubicBezTo>
                      <a:pt x="6039" y="7704"/>
                      <a:pt x="5868" y="7799"/>
                      <a:pt x="5687" y="7885"/>
                    </a:cubicBezTo>
                    <a:lnTo>
                      <a:pt x="5601" y="7914"/>
                    </a:lnTo>
                    <a:lnTo>
                      <a:pt x="5573" y="7914"/>
                    </a:lnTo>
                    <a:lnTo>
                      <a:pt x="5373" y="7866"/>
                    </a:lnTo>
                    <a:cubicBezTo>
                      <a:pt x="5058" y="7704"/>
                      <a:pt x="4753" y="7514"/>
                      <a:pt x="4458" y="7314"/>
                    </a:cubicBezTo>
                    <a:cubicBezTo>
                      <a:pt x="4001" y="6952"/>
                      <a:pt x="3591" y="6533"/>
                      <a:pt x="3144" y="6142"/>
                    </a:cubicBezTo>
                    <a:cubicBezTo>
                      <a:pt x="2766" y="5812"/>
                      <a:pt x="2296" y="5638"/>
                      <a:pt x="1829" y="5638"/>
                    </a:cubicBezTo>
                    <a:cubicBezTo>
                      <a:pt x="1353" y="5638"/>
                      <a:pt x="880" y="5819"/>
                      <a:pt x="515" y="6199"/>
                    </a:cubicBezTo>
                    <a:cubicBezTo>
                      <a:pt x="191" y="6542"/>
                      <a:pt x="0" y="7018"/>
                      <a:pt x="0" y="7504"/>
                    </a:cubicBezTo>
                    <a:cubicBezTo>
                      <a:pt x="10" y="8018"/>
                      <a:pt x="229" y="8447"/>
                      <a:pt x="581" y="8818"/>
                    </a:cubicBezTo>
                    <a:cubicBezTo>
                      <a:pt x="1029" y="9304"/>
                      <a:pt x="1563" y="9695"/>
                      <a:pt x="2096" y="10076"/>
                    </a:cubicBezTo>
                    <a:cubicBezTo>
                      <a:pt x="2515" y="10381"/>
                      <a:pt x="2953" y="10657"/>
                      <a:pt x="3420" y="10895"/>
                    </a:cubicBezTo>
                    <a:cubicBezTo>
                      <a:pt x="3839" y="11104"/>
                      <a:pt x="4296" y="11276"/>
                      <a:pt x="4763" y="11371"/>
                    </a:cubicBezTo>
                    <a:cubicBezTo>
                      <a:pt x="5004" y="11422"/>
                      <a:pt x="5250" y="11447"/>
                      <a:pt x="5497" y="11447"/>
                    </a:cubicBezTo>
                    <a:cubicBezTo>
                      <a:pt x="5620" y="11447"/>
                      <a:pt x="5744" y="11441"/>
                      <a:pt x="5868" y="11428"/>
                    </a:cubicBezTo>
                    <a:cubicBezTo>
                      <a:pt x="6096" y="11409"/>
                      <a:pt x="6315" y="11371"/>
                      <a:pt x="6535" y="11324"/>
                    </a:cubicBezTo>
                    <a:cubicBezTo>
                      <a:pt x="6820" y="11276"/>
                      <a:pt x="7163" y="11095"/>
                      <a:pt x="7401" y="10981"/>
                    </a:cubicBezTo>
                    <a:cubicBezTo>
                      <a:pt x="7554" y="10914"/>
                      <a:pt x="7697" y="10838"/>
                      <a:pt x="7830" y="10752"/>
                    </a:cubicBezTo>
                    <a:cubicBezTo>
                      <a:pt x="8573" y="10314"/>
                      <a:pt x="9221" y="9685"/>
                      <a:pt x="9687" y="8971"/>
                    </a:cubicBezTo>
                    <a:cubicBezTo>
                      <a:pt x="10497" y="7771"/>
                      <a:pt x="10859" y="6266"/>
                      <a:pt x="10678" y="4828"/>
                    </a:cubicBezTo>
                    <a:cubicBezTo>
                      <a:pt x="10602" y="4189"/>
                      <a:pt x="10487" y="3589"/>
                      <a:pt x="10316" y="2970"/>
                    </a:cubicBezTo>
                    <a:cubicBezTo>
                      <a:pt x="10154" y="2399"/>
                      <a:pt x="9964" y="1837"/>
                      <a:pt x="9783" y="1275"/>
                    </a:cubicBezTo>
                    <a:cubicBezTo>
                      <a:pt x="9630" y="818"/>
                      <a:pt x="9363" y="446"/>
                      <a:pt x="8944" y="217"/>
                    </a:cubicBezTo>
                    <a:cubicBezTo>
                      <a:pt x="8684" y="75"/>
                      <a:pt x="8395" y="1"/>
                      <a:pt x="8104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8"/>
              <p:cNvSpPr/>
              <p:nvPr/>
            </p:nvSpPr>
            <p:spPr>
              <a:xfrm>
                <a:off x="4404575" y="3801150"/>
                <a:ext cx="216975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8679" h="9995" extrusionOk="0">
                    <a:moveTo>
                      <a:pt x="5990" y="0"/>
                    </a:moveTo>
                    <a:cubicBezTo>
                      <a:pt x="5843" y="0"/>
                      <a:pt x="5696" y="19"/>
                      <a:pt x="5554" y="58"/>
                    </a:cubicBezTo>
                    <a:cubicBezTo>
                      <a:pt x="4706" y="296"/>
                      <a:pt x="4106" y="1258"/>
                      <a:pt x="4382" y="2125"/>
                    </a:cubicBezTo>
                    <a:cubicBezTo>
                      <a:pt x="4697" y="3087"/>
                      <a:pt x="5049" y="4049"/>
                      <a:pt x="5240" y="5040"/>
                    </a:cubicBezTo>
                    <a:lnTo>
                      <a:pt x="5249" y="5373"/>
                    </a:lnTo>
                    <a:lnTo>
                      <a:pt x="5240" y="5421"/>
                    </a:lnTo>
                    <a:lnTo>
                      <a:pt x="5125" y="5611"/>
                    </a:lnTo>
                    <a:cubicBezTo>
                      <a:pt x="4944" y="5830"/>
                      <a:pt x="4735" y="6040"/>
                      <a:pt x="4516" y="6230"/>
                    </a:cubicBezTo>
                    <a:cubicBezTo>
                      <a:pt x="4382" y="6326"/>
                      <a:pt x="4240" y="6411"/>
                      <a:pt x="4087" y="6487"/>
                    </a:cubicBezTo>
                    <a:lnTo>
                      <a:pt x="4001" y="6516"/>
                    </a:lnTo>
                    <a:cubicBezTo>
                      <a:pt x="3820" y="6326"/>
                      <a:pt x="3649" y="6135"/>
                      <a:pt x="3487" y="5925"/>
                    </a:cubicBezTo>
                    <a:cubicBezTo>
                      <a:pt x="3392" y="5811"/>
                      <a:pt x="3306" y="5697"/>
                      <a:pt x="3211" y="5583"/>
                    </a:cubicBezTo>
                    <a:cubicBezTo>
                      <a:pt x="2992" y="5325"/>
                      <a:pt x="2735" y="5144"/>
                      <a:pt x="2458" y="4954"/>
                    </a:cubicBezTo>
                    <a:cubicBezTo>
                      <a:pt x="2201" y="4821"/>
                      <a:pt x="1935" y="4754"/>
                      <a:pt x="1639" y="4754"/>
                    </a:cubicBezTo>
                    <a:cubicBezTo>
                      <a:pt x="1201" y="4754"/>
                      <a:pt x="772" y="4944"/>
                      <a:pt x="458" y="5268"/>
                    </a:cubicBezTo>
                    <a:cubicBezTo>
                      <a:pt x="258" y="5478"/>
                      <a:pt x="125" y="5725"/>
                      <a:pt x="49" y="6002"/>
                    </a:cubicBezTo>
                    <a:cubicBezTo>
                      <a:pt x="39" y="6145"/>
                      <a:pt x="20" y="6287"/>
                      <a:pt x="1" y="6421"/>
                    </a:cubicBezTo>
                    <a:cubicBezTo>
                      <a:pt x="10" y="6726"/>
                      <a:pt x="87" y="7002"/>
                      <a:pt x="239" y="7259"/>
                    </a:cubicBezTo>
                    <a:cubicBezTo>
                      <a:pt x="449" y="7735"/>
                      <a:pt x="782" y="8135"/>
                      <a:pt x="1115" y="8545"/>
                    </a:cubicBezTo>
                    <a:cubicBezTo>
                      <a:pt x="1601" y="9135"/>
                      <a:pt x="2192" y="9669"/>
                      <a:pt x="2954" y="9878"/>
                    </a:cubicBezTo>
                    <a:cubicBezTo>
                      <a:pt x="3240" y="9956"/>
                      <a:pt x="3540" y="9995"/>
                      <a:pt x="3841" y="9995"/>
                    </a:cubicBezTo>
                    <a:cubicBezTo>
                      <a:pt x="4091" y="9995"/>
                      <a:pt x="4340" y="9968"/>
                      <a:pt x="4582" y="9916"/>
                    </a:cubicBezTo>
                    <a:cubicBezTo>
                      <a:pt x="5040" y="9802"/>
                      <a:pt x="5468" y="9602"/>
                      <a:pt x="5887" y="9393"/>
                    </a:cubicBezTo>
                    <a:lnTo>
                      <a:pt x="6011" y="9316"/>
                    </a:lnTo>
                    <a:cubicBezTo>
                      <a:pt x="6326" y="9135"/>
                      <a:pt x="6611" y="8878"/>
                      <a:pt x="6878" y="8640"/>
                    </a:cubicBezTo>
                    <a:cubicBezTo>
                      <a:pt x="7021" y="8516"/>
                      <a:pt x="7164" y="8373"/>
                      <a:pt x="7297" y="8231"/>
                    </a:cubicBezTo>
                    <a:cubicBezTo>
                      <a:pt x="7840" y="7592"/>
                      <a:pt x="8326" y="6926"/>
                      <a:pt x="8507" y="6087"/>
                    </a:cubicBezTo>
                    <a:cubicBezTo>
                      <a:pt x="8678" y="5306"/>
                      <a:pt x="8535" y="4516"/>
                      <a:pt x="8373" y="3744"/>
                    </a:cubicBezTo>
                    <a:cubicBezTo>
                      <a:pt x="8202" y="2887"/>
                      <a:pt x="7888" y="2058"/>
                      <a:pt x="7621" y="1230"/>
                    </a:cubicBezTo>
                    <a:cubicBezTo>
                      <a:pt x="7478" y="792"/>
                      <a:pt x="7221" y="430"/>
                      <a:pt x="6811" y="210"/>
                    </a:cubicBezTo>
                    <a:cubicBezTo>
                      <a:pt x="6560" y="72"/>
                      <a:pt x="6275" y="0"/>
                      <a:pt x="5990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8"/>
              <p:cNvSpPr/>
              <p:nvPr/>
            </p:nvSpPr>
            <p:spPr>
              <a:xfrm>
                <a:off x="4739625" y="3921150"/>
                <a:ext cx="247450" cy="232050"/>
              </a:xfrm>
              <a:custGeom>
                <a:avLst/>
                <a:gdLst/>
                <a:ahLst/>
                <a:cxnLst/>
                <a:rect l="l" t="t" r="r" b="b"/>
                <a:pathLst>
                  <a:path w="9898" h="9282" extrusionOk="0">
                    <a:moveTo>
                      <a:pt x="6982" y="1"/>
                    </a:moveTo>
                    <a:cubicBezTo>
                      <a:pt x="6657" y="1"/>
                      <a:pt x="6333" y="82"/>
                      <a:pt x="6059" y="249"/>
                    </a:cubicBezTo>
                    <a:cubicBezTo>
                      <a:pt x="5649" y="487"/>
                      <a:pt x="5354" y="887"/>
                      <a:pt x="5239" y="1354"/>
                    </a:cubicBezTo>
                    <a:cubicBezTo>
                      <a:pt x="5116" y="1830"/>
                      <a:pt x="5220" y="2278"/>
                      <a:pt x="5439" y="2716"/>
                    </a:cubicBezTo>
                    <a:cubicBezTo>
                      <a:pt x="5611" y="3040"/>
                      <a:pt x="5773" y="3364"/>
                      <a:pt x="5935" y="3697"/>
                    </a:cubicBezTo>
                    <a:cubicBezTo>
                      <a:pt x="6059" y="4012"/>
                      <a:pt x="6163" y="4345"/>
                      <a:pt x="6239" y="4678"/>
                    </a:cubicBezTo>
                    <a:lnTo>
                      <a:pt x="6249" y="4888"/>
                    </a:lnTo>
                    <a:lnTo>
                      <a:pt x="6201" y="5050"/>
                    </a:lnTo>
                    <a:lnTo>
                      <a:pt x="6163" y="5126"/>
                    </a:lnTo>
                    <a:cubicBezTo>
                      <a:pt x="5982" y="5326"/>
                      <a:pt x="5792" y="5507"/>
                      <a:pt x="5592" y="5678"/>
                    </a:cubicBezTo>
                    <a:cubicBezTo>
                      <a:pt x="5468" y="5755"/>
                      <a:pt x="5354" y="5831"/>
                      <a:pt x="5220" y="5907"/>
                    </a:cubicBezTo>
                    <a:lnTo>
                      <a:pt x="5125" y="5926"/>
                    </a:lnTo>
                    <a:cubicBezTo>
                      <a:pt x="5024" y="5933"/>
                      <a:pt x="4928" y="5940"/>
                      <a:pt x="4826" y="5940"/>
                    </a:cubicBezTo>
                    <a:cubicBezTo>
                      <a:pt x="4784" y="5940"/>
                      <a:pt x="4741" y="5938"/>
                      <a:pt x="4696" y="5936"/>
                    </a:cubicBezTo>
                    <a:cubicBezTo>
                      <a:pt x="4354" y="5878"/>
                      <a:pt x="4030" y="5802"/>
                      <a:pt x="3696" y="5697"/>
                    </a:cubicBezTo>
                    <a:cubicBezTo>
                      <a:pt x="3496" y="5612"/>
                      <a:pt x="3296" y="5516"/>
                      <a:pt x="3115" y="5402"/>
                    </a:cubicBezTo>
                    <a:cubicBezTo>
                      <a:pt x="2830" y="5231"/>
                      <a:pt x="2544" y="5050"/>
                      <a:pt x="2249" y="4888"/>
                    </a:cubicBezTo>
                    <a:cubicBezTo>
                      <a:pt x="2024" y="4761"/>
                      <a:pt x="1775" y="4701"/>
                      <a:pt x="1527" y="4701"/>
                    </a:cubicBezTo>
                    <a:cubicBezTo>
                      <a:pt x="1121" y="4701"/>
                      <a:pt x="715" y="4863"/>
                      <a:pt x="420" y="5164"/>
                    </a:cubicBezTo>
                    <a:cubicBezTo>
                      <a:pt x="153" y="5450"/>
                      <a:pt x="1" y="5831"/>
                      <a:pt x="1" y="6231"/>
                    </a:cubicBezTo>
                    <a:cubicBezTo>
                      <a:pt x="10" y="6669"/>
                      <a:pt x="191" y="6993"/>
                      <a:pt x="467" y="7307"/>
                    </a:cubicBezTo>
                    <a:cubicBezTo>
                      <a:pt x="801" y="7698"/>
                      <a:pt x="1258" y="8002"/>
                      <a:pt x="1696" y="8260"/>
                    </a:cubicBezTo>
                    <a:cubicBezTo>
                      <a:pt x="2144" y="8526"/>
                      <a:pt x="2620" y="8745"/>
                      <a:pt x="3115" y="8907"/>
                    </a:cubicBezTo>
                    <a:cubicBezTo>
                      <a:pt x="3639" y="9079"/>
                      <a:pt x="4173" y="9193"/>
                      <a:pt x="4725" y="9260"/>
                    </a:cubicBezTo>
                    <a:cubicBezTo>
                      <a:pt x="4868" y="9274"/>
                      <a:pt x="5012" y="9282"/>
                      <a:pt x="5155" y="9282"/>
                    </a:cubicBezTo>
                    <a:cubicBezTo>
                      <a:pt x="5947" y="9282"/>
                      <a:pt x="6734" y="9061"/>
                      <a:pt x="7411" y="8650"/>
                    </a:cubicBezTo>
                    <a:cubicBezTo>
                      <a:pt x="7525" y="8584"/>
                      <a:pt x="7640" y="8507"/>
                      <a:pt x="7744" y="8431"/>
                    </a:cubicBezTo>
                    <a:cubicBezTo>
                      <a:pt x="8011" y="8241"/>
                      <a:pt x="8278" y="8041"/>
                      <a:pt x="8516" y="7822"/>
                    </a:cubicBezTo>
                    <a:cubicBezTo>
                      <a:pt x="8830" y="7545"/>
                      <a:pt x="9068" y="7221"/>
                      <a:pt x="9297" y="6879"/>
                    </a:cubicBezTo>
                    <a:cubicBezTo>
                      <a:pt x="9468" y="6640"/>
                      <a:pt x="9554" y="6317"/>
                      <a:pt x="9649" y="6059"/>
                    </a:cubicBezTo>
                    <a:cubicBezTo>
                      <a:pt x="9697" y="5926"/>
                      <a:pt x="9735" y="5783"/>
                      <a:pt x="9764" y="5650"/>
                    </a:cubicBezTo>
                    <a:cubicBezTo>
                      <a:pt x="9897" y="5078"/>
                      <a:pt x="9840" y="4488"/>
                      <a:pt x="9735" y="3916"/>
                    </a:cubicBezTo>
                    <a:cubicBezTo>
                      <a:pt x="9545" y="2830"/>
                      <a:pt x="9030" y="1840"/>
                      <a:pt x="8525" y="868"/>
                    </a:cubicBezTo>
                    <a:cubicBezTo>
                      <a:pt x="8231" y="299"/>
                      <a:pt x="7605" y="1"/>
                      <a:pt x="6982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8"/>
              <p:cNvSpPr/>
              <p:nvPr/>
            </p:nvSpPr>
            <p:spPr>
              <a:xfrm>
                <a:off x="4313150" y="4256650"/>
                <a:ext cx="281250" cy="184175"/>
              </a:xfrm>
              <a:custGeom>
                <a:avLst/>
                <a:gdLst/>
                <a:ahLst/>
                <a:cxnLst/>
                <a:rect l="l" t="t" r="r" b="b"/>
                <a:pathLst>
                  <a:path w="11250" h="7367" extrusionOk="0">
                    <a:moveTo>
                      <a:pt x="9561" y="1"/>
                    </a:moveTo>
                    <a:cubicBezTo>
                      <a:pt x="8822" y="1"/>
                      <a:pt x="8079" y="500"/>
                      <a:pt x="7925" y="1259"/>
                    </a:cubicBezTo>
                    <a:cubicBezTo>
                      <a:pt x="7839" y="1726"/>
                      <a:pt x="7744" y="2193"/>
                      <a:pt x="7592" y="2641"/>
                    </a:cubicBezTo>
                    <a:cubicBezTo>
                      <a:pt x="7506" y="2841"/>
                      <a:pt x="7401" y="3022"/>
                      <a:pt x="7287" y="3203"/>
                    </a:cubicBezTo>
                    <a:cubicBezTo>
                      <a:pt x="7135" y="3384"/>
                      <a:pt x="6973" y="3565"/>
                      <a:pt x="6801" y="3726"/>
                    </a:cubicBezTo>
                    <a:cubicBezTo>
                      <a:pt x="6696" y="3803"/>
                      <a:pt x="6582" y="3869"/>
                      <a:pt x="6477" y="3936"/>
                    </a:cubicBezTo>
                    <a:lnTo>
                      <a:pt x="6115" y="4031"/>
                    </a:lnTo>
                    <a:cubicBezTo>
                      <a:pt x="6030" y="4036"/>
                      <a:pt x="5946" y="4038"/>
                      <a:pt x="5863" y="4038"/>
                    </a:cubicBezTo>
                    <a:cubicBezTo>
                      <a:pt x="5780" y="4038"/>
                      <a:pt x="5696" y="4036"/>
                      <a:pt x="5611" y="4031"/>
                    </a:cubicBezTo>
                    <a:cubicBezTo>
                      <a:pt x="5296" y="3984"/>
                      <a:pt x="5001" y="3907"/>
                      <a:pt x="4696" y="3812"/>
                    </a:cubicBezTo>
                    <a:cubicBezTo>
                      <a:pt x="4553" y="3745"/>
                      <a:pt x="4401" y="3679"/>
                      <a:pt x="4268" y="3593"/>
                    </a:cubicBezTo>
                    <a:cubicBezTo>
                      <a:pt x="4087" y="3498"/>
                      <a:pt x="3925" y="3384"/>
                      <a:pt x="3753" y="3269"/>
                    </a:cubicBezTo>
                    <a:cubicBezTo>
                      <a:pt x="3496" y="3069"/>
                      <a:pt x="3239" y="2850"/>
                      <a:pt x="2991" y="2622"/>
                    </a:cubicBezTo>
                    <a:cubicBezTo>
                      <a:pt x="2652" y="2320"/>
                      <a:pt x="2227" y="2163"/>
                      <a:pt x="1805" y="2163"/>
                    </a:cubicBezTo>
                    <a:cubicBezTo>
                      <a:pt x="1374" y="2163"/>
                      <a:pt x="947" y="2327"/>
                      <a:pt x="619" y="2669"/>
                    </a:cubicBezTo>
                    <a:cubicBezTo>
                      <a:pt x="0" y="3326"/>
                      <a:pt x="0" y="4431"/>
                      <a:pt x="667" y="5041"/>
                    </a:cubicBezTo>
                    <a:cubicBezTo>
                      <a:pt x="1286" y="5612"/>
                      <a:pt x="1953" y="6165"/>
                      <a:pt x="2696" y="6565"/>
                    </a:cubicBezTo>
                    <a:cubicBezTo>
                      <a:pt x="3086" y="6784"/>
                      <a:pt x="3525" y="6936"/>
                      <a:pt x="3944" y="7079"/>
                    </a:cubicBezTo>
                    <a:cubicBezTo>
                      <a:pt x="4287" y="7203"/>
                      <a:pt x="4668" y="7260"/>
                      <a:pt x="5030" y="7308"/>
                    </a:cubicBezTo>
                    <a:cubicBezTo>
                      <a:pt x="5319" y="7342"/>
                      <a:pt x="5589" y="7367"/>
                      <a:pt x="5865" y="7367"/>
                    </a:cubicBezTo>
                    <a:cubicBezTo>
                      <a:pt x="5969" y="7367"/>
                      <a:pt x="6075" y="7363"/>
                      <a:pt x="6182" y="7355"/>
                    </a:cubicBezTo>
                    <a:cubicBezTo>
                      <a:pt x="6620" y="7317"/>
                      <a:pt x="7068" y="7241"/>
                      <a:pt x="7487" y="7089"/>
                    </a:cubicBezTo>
                    <a:cubicBezTo>
                      <a:pt x="7773" y="6984"/>
                      <a:pt x="8049" y="6860"/>
                      <a:pt x="8306" y="6698"/>
                    </a:cubicBezTo>
                    <a:cubicBezTo>
                      <a:pt x="8782" y="6422"/>
                      <a:pt x="9211" y="6051"/>
                      <a:pt x="9592" y="5641"/>
                    </a:cubicBezTo>
                    <a:cubicBezTo>
                      <a:pt x="10106" y="5060"/>
                      <a:pt x="10487" y="4393"/>
                      <a:pt x="10754" y="3669"/>
                    </a:cubicBezTo>
                    <a:cubicBezTo>
                      <a:pt x="10945" y="3145"/>
                      <a:pt x="11049" y="2612"/>
                      <a:pt x="11154" y="2069"/>
                    </a:cubicBezTo>
                    <a:cubicBezTo>
                      <a:pt x="11249" y="1631"/>
                      <a:pt x="11211" y="1202"/>
                      <a:pt x="10973" y="812"/>
                    </a:cubicBezTo>
                    <a:cubicBezTo>
                      <a:pt x="10745" y="431"/>
                      <a:pt x="10373" y="155"/>
                      <a:pt x="9954" y="50"/>
                    </a:cubicBezTo>
                    <a:cubicBezTo>
                      <a:pt x="9826" y="17"/>
                      <a:pt x="9694" y="1"/>
                      <a:pt x="9561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8"/>
              <p:cNvSpPr/>
              <p:nvPr/>
            </p:nvSpPr>
            <p:spPr>
              <a:xfrm>
                <a:off x="5165875" y="3741000"/>
                <a:ext cx="224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964" h="7431" extrusionOk="0">
                    <a:moveTo>
                      <a:pt x="7352" y="0"/>
                    </a:moveTo>
                    <a:cubicBezTo>
                      <a:pt x="7075" y="0"/>
                      <a:pt x="6799" y="72"/>
                      <a:pt x="6563" y="216"/>
                    </a:cubicBezTo>
                    <a:cubicBezTo>
                      <a:pt x="6239" y="407"/>
                      <a:pt x="5915" y="778"/>
                      <a:pt x="5858" y="1159"/>
                    </a:cubicBezTo>
                    <a:cubicBezTo>
                      <a:pt x="5744" y="1940"/>
                      <a:pt x="5630" y="2712"/>
                      <a:pt x="5392" y="3464"/>
                    </a:cubicBezTo>
                    <a:cubicBezTo>
                      <a:pt x="5334" y="3579"/>
                      <a:pt x="5268" y="3693"/>
                      <a:pt x="5201" y="3807"/>
                    </a:cubicBezTo>
                    <a:cubicBezTo>
                      <a:pt x="5106" y="3912"/>
                      <a:pt x="5011" y="4017"/>
                      <a:pt x="4915" y="4112"/>
                    </a:cubicBezTo>
                    <a:lnTo>
                      <a:pt x="4696" y="4245"/>
                    </a:lnTo>
                    <a:lnTo>
                      <a:pt x="4382" y="4321"/>
                    </a:lnTo>
                    <a:cubicBezTo>
                      <a:pt x="4217" y="4334"/>
                      <a:pt x="4053" y="4339"/>
                      <a:pt x="3889" y="4339"/>
                    </a:cubicBezTo>
                    <a:cubicBezTo>
                      <a:pt x="3562" y="4339"/>
                      <a:pt x="3236" y="4318"/>
                      <a:pt x="2905" y="4293"/>
                    </a:cubicBezTo>
                    <a:cubicBezTo>
                      <a:pt x="2591" y="4245"/>
                      <a:pt x="2277" y="4198"/>
                      <a:pt x="1963" y="4140"/>
                    </a:cubicBezTo>
                    <a:cubicBezTo>
                      <a:pt x="1831" y="4116"/>
                      <a:pt x="1702" y="4102"/>
                      <a:pt x="1576" y="4102"/>
                    </a:cubicBezTo>
                    <a:cubicBezTo>
                      <a:pt x="1309" y="4102"/>
                      <a:pt x="1053" y="4163"/>
                      <a:pt x="800" y="4312"/>
                    </a:cubicBezTo>
                    <a:cubicBezTo>
                      <a:pt x="458" y="4521"/>
                      <a:pt x="200" y="4864"/>
                      <a:pt x="105" y="5255"/>
                    </a:cubicBezTo>
                    <a:cubicBezTo>
                      <a:pt x="0" y="5645"/>
                      <a:pt x="67" y="6065"/>
                      <a:pt x="277" y="6417"/>
                    </a:cubicBezTo>
                    <a:cubicBezTo>
                      <a:pt x="467" y="6741"/>
                      <a:pt x="829" y="7055"/>
                      <a:pt x="1220" y="7122"/>
                    </a:cubicBezTo>
                    <a:cubicBezTo>
                      <a:pt x="1934" y="7246"/>
                      <a:pt x="2658" y="7341"/>
                      <a:pt x="3391" y="7408"/>
                    </a:cubicBezTo>
                    <a:cubicBezTo>
                      <a:pt x="3559" y="7423"/>
                      <a:pt x="3727" y="7430"/>
                      <a:pt x="3894" y="7430"/>
                    </a:cubicBezTo>
                    <a:cubicBezTo>
                      <a:pt x="4342" y="7430"/>
                      <a:pt x="4788" y="7379"/>
                      <a:pt x="5239" y="7303"/>
                    </a:cubicBezTo>
                    <a:cubicBezTo>
                      <a:pt x="5563" y="7246"/>
                      <a:pt x="5934" y="7093"/>
                      <a:pt x="6220" y="6950"/>
                    </a:cubicBezTo>
                    <a:lnTo>
                      <a:pt x="6439" y="6827"/>
                    </a:lnTo>
                    <a:cubicBezTo>
                      <a:pt x="6792" y="6617"/>
                      <a:pt x="7106" y="6350"/>
                      <a:pt x="7392" y="6065"/>
                    </a:cubicBezTo>
                    <a:cubicBezTo>
                      <a:pt x="7649" y="5807"/>
                      <a:pt x="7858" y="5493"/>
                      <a:pt x="8049" y="5198"/>
                    </a:cubicBezTo>
                    <a:cubicBezTo>
                      <a:pt x="8154" y="5045"/>
                      <a:pt x="8230" y="4864"/>
                      <a:pt x="8306" y="4693"/>
                    </a:cubicBezTo>
                    <a:cubicBezTo>
                      <a:pt x="8449" y="4331"/>
                      <a:pt x="8573" y="3988"/>
                      <a:pt x="8678" y="3617"/>
                    </a:cubicBezTo>
                    <a:cubicBezTo>
                      <a:pt x="8868" y="2931"/>
                      <a:pt x="8963" y="2226"/>
                      <a:pt x="8878" y="1521"/>
                    </a:cubicBezTo>
                    <a:cubicBezTo>
                      <a:pt x="8878" y="1245"/>
                      <a:pt x="8801" y="988"/>
                      <a:pt x="8668" y="750"/>
                    </a:cubicBezTo>
                    <a:cubicBezTo>
                      <a:pt x="8459" y="397"/>
                      <a:pt x="8116" y="150"/>
                      <a:pt x="7725" y="45"/>
                    </a:cubicBezTo>
                    <a:cubicBezTo>
                      <a:pt x="7603" y="15"/>
                      <a:pt x="7477" y="0"/>
                      <a:pt x="7352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8"/>
              <p:cNvSpPr/>
              <p:nvPr/>
            </p:nvSpPr>
            <p:spPr>
              <a:xfrm>
                <a:off x="5130875" y="4043275"/>
                <a:ext cx="199100" cy="187250"/>
              </a:xfrm>
              <a:custGeom>
                <a:avLst/>
                <a:gdLst/>
                <a:ahLst/>
                <a:cxnLst/>
                <a:rect l="l" t="t" r="r" b="b"/>
                <a:pathLst>
                  <a:path w="7964" h="7490" extrusionOk="0">
                    <a:moveTo>
                      <a:pt x="4715" y="3337"/>
                    </a:moveTo>
                    <a:lnTo>
                      <a:pt x="4715" y="3413"/>
                    </a:lnTo>
                    <a:lnTo>
                      <a:pt x="4706" y="3422"/>
                    </a:lnTo>
                    <a:lnTo>
                      <a:pt x="4715" y="3337"/>
                    </a:lnTo>
                    <a:close/>
                    <a:moveTo>
                      <a:pt x="5374" y="0"/>
                    </a:moveTo>
                    <a:cubicBezTo>
                      <a:pt x="5090" y="0"/>
                      <a:pt x="4803" y="74"/>
                      <a:pt x="4544" y="231"/>
                    </a:cubicBezTo>
                    <a:cubicBezTo>
                      <a:pt x="3782" y="679"/>
                      <a:pt x="3505" y="1717"/>
                      <a:pt x="3972" y="2479"/>
                    </a:cubicBezTo>
                    <a:cubicBezTo>
                      <a:pt x="4191" y="2841"/>
                      <a:pt x="4420" y="3194"/>
                      <a:pt x="4610" y="3575"/>
                    </a:cubicBezTo>
                    <a:lnTo>
                      <a:pt x="4525" y="3708"/>
                    </a:lnTo>
                    <a:cubicBezTo>
                      <a:pt x="4372" y="3899"/>
                      <a:pt x="4201" y="4080"/>
                      <a:pt x="4010" y="4251"/>
                    </a:cubicBezTo>
                    <a:cubicBezTo>
                      <a:pt x="3886" y="4337"/>
                      <a:pt x="3763" y="4413"/>
                      <a:pt x="3629" y="4480"/>
                    </a:cubicBezTo>
                    <a:lnTo>
                      <a:pt x="3410" y="4546"/>
                    </a:lnTo>
                    <a:cubicBezTo>
                      <a:pt x="3334" y="4551"/>
                      <a:pt x="3258" y="4553"/>
                      <a:pt x="3182" y="4553"/>
                    </a:cubicBezTo>
                    <a:cubicBezTo>
                      <a:pt x="3105" y="4553"/>
                      <a:pt x="3029" y="4551"/>
                      <a:pt x="2953" y="4546"/>
                    </a:cubicBezTo>
                    <a:cubicBezTo>
                      <a:pt x="2572" y="4480"/>
                      <a:pt x="2200" y="4375"/>
                      <a:pt x="1829" y="4270"/>
                    </a:cubicBezTo>
                    <a:cubicBezTo>
                      <a:pt x="1715" y="4240"/>
                      <a:pt x="1599" y="4226"/>
                      <a:pt x="1483" y="4226"/>
                    </a:cubicBezTo>
                    <a:cubicBezTo>
                      <a:pt x="970" y="4226"/>
                      <a:pt x="468" y="4507"/>
                      <a:pt x="219" y="4965"/>
                    </a:cubicBezTo>
                    <a:cubicBezTo>
                      <a:pt x="48" y="5289"/>
                      <a:pt x="0" y="5680"/>
                      <a:pt x="95" y="6042"/>
                    </a:cubicBezTo>
                    <a:cubicBezTo>
                      <a:pt x="191" y="6375"/>
                      <a:pt x="448" y="6766"/>
                      <a:pt x="791" y="6908"/>
                    </a:cubicBezTo>
                    <a:cubicBezTo>
                      <a:pt x="1143" y="7061"/>
                      <a:pt x="1496" y="7194"/>
                      <a:pt x="1858" y="7299"/>
                    </a:cubicBezTo>
                    <a:cubicBezTo>
                      <a:pt x="2229" y="7394"/>
                      <a:pt x="2601" y="7442"/>
                      <a:pt x="2982" y="7470"/>
                    </a:cubicBezTo>
                    <a:cubicBezTo>
                      <a:pt x="3107" y="7483"/>
                      <a:pt x="3232" y="7490"/>
                      <a:pt x="3358" y="7490"/>
                    </a:cubicBezTo>
                    <a:cubicBezTo>
                      <a:pt x="4158" y="7490"/>
                      <a:pt x="4955" y="7234"/>
                      <a:pt x="5639" y="6823"/>
                    </a:cubicBezTo>
                    <a:cubicBezTo>
                      <a:pt x="5763" y="6746"/>
                      <a:pt x="5887" y="6670"/>
                      <a:pt x="6001" y="6585"/>
                    </a:cubicBezTo>
                    <a:cubicBezTo>
                      <a:pt x="6563" y="6185"/>
                      <a:pt x="7030" y="5708"/>
                      <a:pt x="7430" y="5146"/>
                    </a:cubicBezTo>
                    <a:cubicBezTo>
                      <a:pt x="7515" y="5042"/>
                      <a:pt x="7582" y="4937"/>
                      <a:pt x="7649" y="4813"/>
                    </a:cubicBezTo>
                    <a:cubicBezTo>
                      <a:pt x="7715" y="4632"/>
                      <a:pt x="7792" y="4451"/>
                      <a:pt x="7868" y="4270"/>
                    </a:cubicBezTo>
                    <a:cubicBezTo>
                      <a:pt x="7944" y="3822"/>
                      <a:pt x="7963" y="3451"/>
                      <a:pt x="7868" y="3013"/>
                    </a:cubicBezTo>
                    <a:cubicBezTo>
                      <a:pt x="7763" y="2508"/>
                      <a:pt x="7515" y="2032"/>
                      <a:pt x="7268" y="1584"/>
                    </a:cubicBezTo>
                    <a:cubicBezTo>
                      <a:pt x="7115" y="1317"/>
                      <a:pt x="6953" y="1051"/>
                      <a:pt x="6792" y="793"/>
                    </a:cubicBezTo>
                    <a:cubicBezTo>
                      <a:pt x="6482" y="288"/>
                      <a:pt x="5933" y="0"/>
                      <a:pt x="5374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8"/>
              <p:cNvSpPr/>
              <p:nvPr/>
            </p:nvSpPr>
            <p:spPr>
              <a:xfrm>
                <a:off x="4751775" y="4232175"/>
                <a:ext cx="225050" cy="22560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9024" extrusionOk="0">
                    <a:moveTo>
                      <a:pt x="7392" y="0"/>
                    </a:moveTo>
                    <a:cubicBezTo>
                      <a:pt x="6630" y="10"/>
                      <a:pt x="5906" y="676"/>
                      <a:pt x="5954" y="1457"/>
                    </a:cubicBezTo>
                    <a:cubicBezTo>
                      <a:pt x="5992" y="2058"/>
                      <a:pt x="6030" y="2648"/>
                      <a:pt x="6068" y="3248"/>
                    </a:cubicBezTo>
                    <a:cubicBezTo>
                      <a:pt x="6096" y="3677"/>
                      <a:pt x="6106" y="4124"/>
                      <a:pt x="6077" y="4553"/>
                    </a:cubicBezTo>
                    <a:cubicBezTo>
                      <a:pt x="6049" y="4686"/>
                      <a:pt x="6020" y="4810"/>
                      <a:pt x="5982" y="4944"/>
                    </a:cubicBezTo>
                    <a:cubicBezTo>
                      <a:pt x="5925" y="5048"/>
                      <a:pt x="5868" y="5153"/>
                      <a:pt x="5811" y="5258"/>
                    </a:cubicBezTo>
                    <a:cubicBezTo>
                      <a:pt x="5630" y="5477"/>
                      <a:pt x="5439" y="5667"/>
                      <a:pt x="5239" y="5848"/>
                    </a:cubicBezTo>
                    <a:cubicBezTo>
                      <a:pt x="5125" y="5925"/>
                      <a:pt x="5011" y="5991"/>
                      <a:pt x="4887" y="6058"/>
                    </a:cubicBezTo>
                    <a:lnTo>
                      <a:pt x="4630" y="6125"/>
                    </a:lnTo>
                    <a:lnTo>
                      <a:pt x="4268" y="6134"/>
                    </a:lnTo>
                    <a:cubicBezTo>
                      <a:pt x="4153" y="6106"/>
                      <a:pt x="4049" y="6077"/>
                      <a:pt x="3944" y="6048"/>
                    </a:cubicBezTo>
                    <a:cubicBezTo>
                      <a:pt x="3715" y="5934"/>
                      <a:pt x="3496" y="5810"/>
                      <a:pt x="3277" y="5667"/>
                    </a:cubicBezTo>
                    <a:cubicBezTo>
                      <a:pt x="2991" y="5448"/>
                      <a:pt x="2686" y="5210"/>
                      <a:pt x="2353" y="5077"/>
                    </a:cubicBezTo>
                    <a:cubicBezTo>
                      <a:pt x="2124" y="4953"/>
                      <a:pt x="1886" y="4886"/>
                      <a:pt x="1629" y="4886"/>
                    </a:cubicBezTo>
                    <a:cubicBezTo>
                      <a:pt x="1229" y="4896"/>
                      <a:pt x="839" y="5058"/>
                      <a:pt x="562" y="5353"/>
                    </a:cubicBezTo>
                    <a:cubicBezTo>
                      <a:pt x="29" y="5906"/>
                      <a:pt x="0" y="6925"/>
                      <a:pt x="610" y="7449"/>
                    </a:cubicBezTo>
                    <a:cubicBezTo>
                      <a:pt x="981" y="7763"/>
                      <a:pt x="1420" y="8020"/>
                      <a:pt x="1820" y="8287"/>
                    </a:cubicBezTo>
                    <a:cubicBezTo>
                      <a:pt x="2201" y="8534"/>
                      <a:pt x="2648" y="8715"/>
                      <a:pt x="3067" y="8839"/>
                    </a:cubicBezTo>
                    <a:cubicBezTo>
                      <a:pt x="3482" y="8958"/>
                      <a:pt x="3911" y="9023"/>
                      <a:pt x="4342" y="9023"/>
                    </a:cubicBezTo>
                    <a:cubicBezTo>
                      <a:pt x="4396" y="9023"/>
                      <a:pt x="4451" y="9022"/>
                      <a:pt x="4506" y="9020"/>
                    </a:cubicBezTo>
                    <a:cubicBezTo>
                      <a:pt x="4763" y="9020"/>
                      <a:pt x="5020" y="8963"/>
                      <a:pt x="5277" y="8925"/>
                    </a:cubicBezTo>
                    <a:cubicBezTo>
                      <a:pt x="5687" y="8858"/>
                      <a:pt x="6077" y="8658"/>
                      <a:pt x="6439" y="8468"/>
                    </a:cubicBezTo>
                    <a:lnTo>
                      <a:pt x="6563" y="8392"/>
                    </a:lnTo>
                    <a:cubicBezTo>
                      <a:pt x="6849" y="8230"/>
                      <a:pt x="7097" y="8011"/>
                      <a:pt x="7335" y="7801"/>
                    </a:cubicBezTo>
                    <a:cubicBezTo>
                      <a:pt x="7592" y="7572"/>
                      <a:pt x="7820" y="7344"/>
                      <a:pt x="8030" y="7077"/>
                    </a:cubicBezTo>
                    <a:cubicBezTo>
                      <a:pt x="8440" y="6572"/>
                      <a:pt x="8697" y="6020"/>
                      <a:pt x="8868" y="5391"/>
                    </a:cubicBezTo>
                    <a:cubicBezTo>
                      <a:pt x="8973" y="5001"/>
                      <a:pt x="8973" y="4563"/>
                      <a:pt x="8992" y="4153"/>
                    </a:cubicBezTo>
                    <a:cubicBezTo>
                      <a:pt x="9002" y="3772"/>
                      <a:pt x="8973" y="3381"/>
                      <a:pt x="8944" y="3000"/>
                    </a:cubicBezTo>
                    <a:cubicBezTo>
                      <a:pt x="8916" y="2477"/>
                      <a:pt x="8878" y="1953"/>
                      <a:pt x="8849" y="1429"/>
                    </a:cubicBezTo>
                    <a:cubicBezTo>
                      <a:pt x="8821" y="1038"/>
                      <a:pt x="8697" y="676"/>
                      <a:pt x="8401" y="400"/>
                    </a:cubicBezTo>
                    <a:cubicBezTo>
                      <a:pt x="8135" y="143"/>
                      <a:pt x="7763" y="0"/>
                      <a:pt x="7392" y="0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4" name="Google Shape;714;p8"/>
            <p:cNvGrpSpPr/>
            <p:nvPr/>
          </p:nvGrpSpPr>
          <p:grpSpPr>
            <a:xfrm>
              <a:off x="211427" y="63704"/>
              <a:ext cx="1417191" cy="1013338"/>
              <a:chOff x="6057125" y="2457013"/>
              <a:chExt cx="752025" cy="666100"/>
            </a:xfrm>
          </p:grpSpPr>
          <p:sp>
            <p:nvSpPr>
              <p:cNvPr id="715" name="Google Shape;715;p8"/>
              <p:cNvSpPr/>
              <p:nvPr/>
            </p:nvSpPr>
            <p:spPr>
              <a:xfrm>
                <a:off x="6057125" y="2711463"/>
                <a:ext cx="185475" cy="179900"/>
              </a:xfrm>
              <a:custGeom>
                <a:avLst/>
                <a:gdLst/>
                <a:ahLst/>
                <a:cxnLst/>
                <a:rect l="l" t="t" r="r" b="b"/>
                <a:pathLst>
                  <a:path w="7419" h="7196" extrusionOk="0">
                    <a:moveTo>
                      <a:pt x="5266" y="0"/>
                    </a:moveTo>
                    <a:cubicBezTo>
                      <a:pt x="4880" y="0"/>
                      <a:pt x="4449" y="84"/>
                      <a:pt x="3966" y="171"/>
                    </a:cubicBezTo>
                    <a:cubicBezTo>
                      <a:pt x="2369" y="457"/>
                      <a:pt x="685" y="1056"/>
                      <a:pt x="172" y="2511"/>
                    </a:cubicBezTo>
                    <a:cubicBezTo>
                      <a:pt x="57" y="2825"/>
                      <a:pt x="0" y="3196"/>
                      <a:pt x="0" y="3595"/>
                    </a:cubicBezTo>
                    <a:cubicBezTo>
                      <a:pt x="28" y="5556"/>
                      <a:pt x="1044" y="7196"/>
                      <a:pt x="3102" y="7196"/>
                    </a:cubicBezTo>
                    <a:cubicBezTo>
                      <a:pt x="3170" y="7196"/>
                      <a:pt x="3239" y="7194"/>
                      <a:pt x="3310" y="7190"/>
                    </a:cubicBezTo>
                    <a:cubicBezTo>
                      <a:pt x="4737" y="7133"/>
                      <a:pt x="6163" y="6848"/>
                      <a:pt x="6848" y="5450"/>
                    </a:cubicBezTo>
                    <a:cubicBezTo>
                      <a:pt x="7419" y="4337"/>
                      <a:pt x="7419" y="2168"/>
                      <a:pt x="6791" y="970"/>
                    </a:cubicBezTo>
                    <a:cubicBezTo>
                      <a:pt x="6387" y="215"/>
                      <a:pt x="5885" y="0"/>
                      <a:pt x="5266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8"/>
              <p:cNvSpPr/>
              <p:nvPr/>
            </p:nvSpPr>
            <p:spPr>
              <a:xfrm>
                <a:off x="6398850" y="2665413"/>
                <a:ext cx="145475" cy="142375"/>
              </a:xfrm>
              <a:custGeom>
                <a:avLst/>
                <a:gdLst/>
                <a:ahLst/>
                <a:cxnLst/>
                <a:rect l="l" t="t" r="r" b="b"/>
                <a:pathLst>
                  <a:path w="5819" h="5695" extrusionOk="0">
                    <a:moveTo>
                      <a:pt x="3591" y="0"/>
                    </a:moveTo>
                    <a:cubicBezTo>
                      <a:pt x="2384" y="0"/>
                      <a:pt x="951" y="751"/>
                      <a:pt x="512" y="1671"/>
                    </a:cubicBezTo>
                    <a:cubicBezTo>
                      <a:pt x="398" y="1899"/>
                      <a:pt x="341" y="2156"/>
                      <a:pt x="284" y="2384"/>
                    </a:cubicBezTo>
                    <a:cubicBezTo>
                      <a:pt x="0" y="4109"/>
                      <a:pt x="1529" y="5694"/>
                      <a:pt x="3214" y="5694"/>
                    </a:cubicBezTo>
                    <a:cubicBezTo>
                      <a:pt x="3396" y="5694"/>
                      <a:pt x="3581" y="5676"/>
                      <a:pt x="3765" y="5637"/>
                    </a:cubicBezTo>
                    <a:cubicBezTo>
                      <a:pt x="5191" y="5351"/>
                      <a:pt x="5819" y="5123"/>
                      <a:pt x="5790" y="3440"/>
                    </a:cubicBezTo>
                    <a:cubicBezTo>
                      <a:pt x="5790" y="2327"/>
                      <a:pt x="5648" y="986"/>
                      <a:pt x="4763" y="330"/>
                    </a:cubicBezTo>
                    <a:cubicBezTo>
                      <a:pt x="4442" y="101"/>
                      <a:pt x="4032" y="0"/>
                      <a:pt x="3591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8"/>
              <p:cNvSpPr/>
              <p:nvPr/>
            </p:nvSpPr>
            <p:spPr>
              <a:xfrm>
                <a:off x="6195800" y="3021338"/>
                <a:ext cx="123850" cy="101775"/>
              </a:xfrm>
              <a:custGeom>
                <a:avLst/>
                <a:gdLst/>
                <a:ahLst/>
                <a:cxnLst/>
                <a:rect l="l" t="t" r="r" b="b"/>
                <a:pathLst>
                  <a:path w="4954" h="4071" extrusionOk="0">
                    <a:moveTo>
                      <a:pt x="3515" y="0"/>
                    </a:moveTo>
                    <a:cubicBezTo>
                      <a:pt x="2530" y="0"/>
                      <a:pt x="1203" y="1616"/>
                      <a:pt x="417" y="2613"/>
                    </a:cubicBezTo>
                    <a:cubicBezTo>
                      <a:pt x="1" y="3735"/>
                      <a:pt x="857" y="4070"/>
                      <a:pt x="1716" y="4070"/>
                    </a:cubicBezTo>
                    <a:cubicBezTo>
                      <a:pt x="2037" y="4070"/>
                      <a:pt x="2358" y="4024"/>
                      <a:pt x="2614" y="3954"/>
                    </a:cubicBezTo>
                    <a:cubicBezTo>
                      <a:pt x="3898" y="3554"/>
                      <a:pt x="4953" y="3041"/>
                      <a:pt x="4611" y="1415"/>
                    </a:cubicBezTo>
                    <a:cubicBezTo>
                      <a:pt x="4396" y="385"/>
                      <a:pt x="3996" y="0"/>
                      <a:pt x="3515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8"/>
              <p:cNvSpPr/>
              <p:nvPr/>
            </p:nvSpPr>
            <p:spPr>
              <a:xfrm>
                <a:off x="6705525" y="2619963"/>
                <a:ext cx="103625" cy="91775"/>
              </a:xfrm>
              <a:custGeom>
                <a:avLst/>
                <a:gdLst/>
                <a:ahLst/>
                <a:cxnLst/>
                <a:rect l="l" t="t" r="r" b="b"/>
                <a:pathLst>
                  <a:path w="4145" h="3671" extrusionOk="0">
                    <a:moveTo>
                      <a:pt x="2515" y="0"/>
                    </a:moveTo>
                    <a:cubicBezTo>
                      <a:pt x="1625" y="0"/>
                      <a:pt x="532" y="525"/>
                      <a:pt x="0" y="1435"/>
                    </a:cubicBezTo>
                    <a:cubicBezTo>
                      <a:pt x="171" y="2861"/>
                      <a:pt x="171" y="3375"/>
                      <a:pt x="1626" y="3632"/>
                    </a:cubicBezTo>
                    <a:cubicBezTo>
                      <a:pt x="1768" y="3658"/>
                      <a:pt x="1900" y="3670"/>
                      <a:pt x="2025" y="3670"/>
                    </a:cubicBezTo>
                    <a:cubicBezTo>
                      <a:pt x="2982" y="3670"/>
                      <a:pt x="3463" y="2923"/>
                      <a:pt x="3766" y="1863"/>
                    </a:cubicBezTo>
                    <a:cubicBezTo>
                      <a:pt x="4145" y="568"/>
                      <a:pt x="3440" y="0"/>
                      <a:pt x="2515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8"/>
              <p:cNvSpPr/>
              <p:nvPr/>
            </p:nvSpPr>
            <p:spPr>
              <a:xfrm>
                <a:off x="6373975" y="2457013"/>
                <a:ext cx="85400" cy="69050"/>
              </a:xfrm>
              <a:custGeom>
                <a:avLst/>
                <a:gdLst/>
                <a:ahLst/>
                <a:cxnLst/>
                <a:rect l="l" t="t" r="r" b="b"/>
                <a:pathLst>
                  <a:path w="3416" h="2762" extrusionOk="0">
                    <a:moveTo>
                      <a:pt x="1156" y="0"/>
                    </a:moveTo>
                    <a:cubicBezTo>
                      <a:pt x="924" y="0"/>
                      <a:pt x="723" y="67"/>
                      <a:pt x="594" y="220"/>
                    </a:cubicBezTo>
                    <a:lnTo>
                      <a:pt x="280" y="392"/>
                    </a:lnTo>
                    <a:cubicBezTo>
                      <a:pt x="1" y="1508"/>
                      <a:pt x="186" y="2762"/>
                      <a:pt x="1424" y="2762"/>
                    </a:cubicBezTo>
                    <a:cubicBezTo>
                      <a:pt x="1451" y="2762"/>
                      <a:pt x="1479" y="2761"/>
                      <a:pt x="1507" y="2760"/>
                    </a:cubicBezTo>
                    <a:cubicBezTo>
                      <a:pt x="2135" y="2731"/>
                      <a:pt x="2819" y="2474"/>
                      <a:pt x="3076" y="1847"/>
                    </a:cubicBezTo>
                    <a:cubicBezTo>
                      <a:pt x="3416" y="986"/>
                      <a:pt x="2049" y="0"/>
                      <a:pt x="1156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0" name="Google Shape;720;p8"/>
          <p:cNvSpPr txBox="1">
            <a:spLocks noGrp="1"/>
          </p:cNvSpPr>
          <p:nvPr>
            <p:ph type="title"/>
          </p:nvPr>
        </p:nvSpPr>
        <p:spPr>
          <a:xfrm>
            <a:off x="1388100" y="1111200"/>
            <a:ext cx="6367800" cy="29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9"/>
          <p:cNvSpPr/>
          <p:nvPr/>
        </p:nvSpPr>
        <p:spPr>
          <a:xfrm>
            <a:off x="4952707" y="0"/>
            <a:ext cx="4191203" cy="5143389"/>
          </a:xfrm>
          <a:custGeom>
            <a:avLst/>
            <a:gdLst/>
            <a:ahLst/>
            <a:cxnLst/>
            <a:rect l="l" t="t" r="r" b="b"/>
            <a:pathLst>
              <a:path w="130364" h="159981" extrusionOk="0">
                <a:moveTo>
                  <a:pt x="130364" y="1"/>
                </a:moveTo>
                <a:cubicBezTo>
                  <a:pt x="128281" y="115"/>
                  <a:pt x="126227" y="429"/>
                  <a:pt x="124229" y="914"/>
                </a:cubicBezTo>
                <a:cubicBezTo>
                  <a:pt x="115327" y="3139"/>
                  <a:pt x="107510" y="8674"/>
                  <a:pt x="100862" y="15123"/>
                </a:cubicBezTo>
                <a:cubicBezTo>
                  <a:pt x="86481" y="29103"/>
                  <a:pt x="76723" y="47963"/>
                  <a:pt x="73528" y="67993"/>
                </a:cubicBezTo>
                <a:cubicBezTo>
                  <a:pt x="71645" y="79719"/>
                  <a:pt x="71930" y="91788"/>
                  <a:pt x="69533" y="103429"/>
                </a:cubicBezTo>
                <a:cubicBezTo>
                  <a:pt x="67108" y="115071"/>
                  <a:pt x="61230" y="126854"/>
                  <a:pt x="50788" y="132133"/>
                </a:cubicBezTo>
                <a:cubicBezTo>
                  <a:pt x="40858" y="137154"/>
                  <a:pt x="28818" y="135385"/>
                  <a:pt x="18489" y="139466"/>
                </a:cubicBezTo>
                <a:cubicBezTo>
                  <a:pt x="10015" y="142832"/>
                  <a:pt x="3167" y="150194"/>
                  <a:pt x="286" y="159010"/>
                </a:cubicBezTo>
                <a:cubicBezTo>
                  <a:pt x="171" y="159324"/>
                  <a:pt x="86" y="159666"/>
                  <a:pt x="0" y="159980"/>
                </a:cubicBezTo>
                <a:lnTo>
                  <a:pt x="130364" y="159980"/>
                </a:lnTo>
                <a:lnTo>
                  <a:pt x="13036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" name="Google Shape;723;p9"/>
          <p:cNvGrpSpPr/>
          <p:nvPr/>
        </p:nvGrpSpPr>
        <p:grpSpPr>
          <a:xfrm>
            <a:off x="-142537" y="0"/>
            <a:ext cx="3182623" cy="6127986"/>
            <a:chOff x="-142537" y="0"/>
            <a:chExt cx="3182623" cy="6127986"/>
          </a:xfrm>
        </p:grpSpPr>
        <p:sp>
          <p:nvSpPr>
            <p:cNvPr id="724" name="Google Shape;724;p9"/>
            <p:cNvSpPr/>
            <p:nvPr/>
          </p:nvSpPr>
          <p:spPr>
            <a:xfrm>
              <a:off x="0" y="0"/>
              <a:ext cx="3040085" cy="1268070"/>
            </a:xfrm>
            <a:custGeom>
              <a:avLst/>
              <a:gdLst/>
              <a:ahLst/>
              <a:cxnLst/>
              <a:rect l="l" t="t" r="r" b="b"/>
              <a:pathLst>
                <a:path w="160152" h="58349" extrusionOk="0">
                  <a:moveTo>
                    <a:pt x="0" y="0"/>
                  </a:moveTo>
                  <a:lnTo>
                    <a:pt x="0" y="58348"/>
                  </a:lnTo>
                  <a:cubicBezTo>
                    <a:pt x="342" y="58291"/>
                    <a:pt x="656" y="58263"/>
                    <a:pt x="970" y="58206"/>
                  </a:cubicBezTo>
                  <a:cubicBezTo>
                    <a:pt x="9787" y="56922"/>
                    <a:pt x="17176" y="53840"/>
                    <a:pt x="20543" y="50074"/>
                  </a:cubicBezTo>
                  <a:cubicBezTo>
                    <a:pt x="24623" y="45452"/>
                    <a:pt x="22854" y="40059"/>
                    <a:pt x="27876" y="35608"/>
                  </a:cubicBezTo>
                  <a:cubicBezTo>
                    <a:pt x="33154" y="30929"/>
                    <a:pt x="44938" y="28304"/>
                    <a:pt x="56608" y="27220"/>
                  </a:cubicBezTo>
                  <a:cubicBezTo>
                    <a:pt x="68249" y="26135"/>
                    <a:pt x="80347" y="26278"/>
                    <a:pt x="92102" y="25451"/>
                  </a:cubicBezTo>
                  <a:cubicBezTo>
                    <a:pt x="112132" y="23996"/>
                    <a:pt x="131020" y="19630"/>
                    <a:pt x="145001" y="13210"/>
                  </a:cubicBezTo>
                  <a:cubicBezTo>
                    <a:pt x="151449" y="10214"/>
                    <a:pt x="156984" y="6734"/>
                    <a:pt x="159210" y="2739"/>
                  </a:cubicBezTo>
                  <a:cubicBezTo>
                    <a:pt x="159723" y="1855"/>
                    <a:pt x="160037" y="942"/>
                    <a:pt x="160151" y="0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5" name="Google Shape;725;p9"/>
            <p:cNvGrpSpPr/>
            <p:nvPr/>
          </p:nvGrpSpPr>
          <p:grpSpPr>
            <a:xfrm>
              <a:off x="-142537" y="4180718"/>
              <a:ext cx="2057484" cy="1947269"/>
              <a:chOff x="-218737" y="4180718"/>
              <a:chExt cx="2057484" cy="1947269"/>
            </a:xfrm>
          </p:grpSpPr>
          <p:sp>
            <p:nvSpPr>
              <p:cNvPr id="726" name="Google Shape;726;p9"/>
              <p:cNvSpPr/>
              <p:nvPr/>
            </p:nvSpPr>
            <p:spPr>
              <a:xfrm>
                <a:off x="-218737" y="4270185"/>
                <a:ext cx="1946648" cy="1857802"/>
              </a:xfrm>
              <a:custGeom>
                <a:avLst/>
                <a:gdLst/>
                <a:ahLst/>
                <a:cxnLst/>
                <a:rect l="l" t="t" r="r" b="b"/>
                <a:pathLst>
                  <a:path w="56638" h="54053" extrusionOk="0">
                    <a:moveTo>
                      <a:pt x="26746" y="1"/>
                    </a:moveTo>
                    <a:cubicBezTo>
                      <a:pt x="17137" y="1"/>
                      <a:pt x="10072" y="7765"/>
                      <a:pt x="5165" y="16008"/>
                    </a:cubicBezTo>
                    <a:cubicBezTo>
                      <a:pt x="2312" y="20773"/>
                      <a:pt x="1" y="26450"/>
                      <a:pt x="1" y="32842"/>
                    </a:cubicBezTo>
                    <a:cubicBezTo>
                      <a:pt x="1" y="35552"/>
                      <a:pt x="600" y="38548"/>
                      <a:pt x="1941" y="41087"/>
                    </a:cubicBezTo>
                    <a:cubicBezTo>
                      <a:pt x="3368" y="43741"/>
                      <a:pt x="5565" y="45738"/>
                      <a:pt x="7819" y="47364"/>
                    </a:cubicBezTo>
                    <a:cubicBezTo>
                      <a:pt x="13240" y="51216"/>
                      <a:pt x="19660" y="52928"/>
                      <a:pt x="25480" y="53727"/>
                    </a:cubicBezTo>
                    <a:cubicBezTo>
                      <a:pt x="26991" y="53942"/>
                      <a:pt x="28481" y="54053"/>
                      <a:pt x="29944" y="54053"/>
                    </a:cubicBezTo>
                    <a:cubicBezTo>
                      <a:pt x="34310" y="54053"/>
                      <a:pt x="38439" y="53068"/>
                      <a:pt x="42200" y="50931"/>
                    </a:cubicBezTo>
                    <a:cubicBezTo>
                      <a:pt x="47621" y="47907"/>
                      <a:pt x="51559" y="42600"/>
                      <a:pt x="53755" y="36037"/>
                    </a:cubicBezTo>
                    <a:cubicBezTo>
                      <a:pt x="55952" y="29532"/>
                      <a:pt x="56637" y="21743"/>
                      <a:pt x="52472" y="14781"/>
                    </a:cubicBezTo>
                    <a:cubicBezTo>
                      <a:pt x="46708" y="5137"/>
                      <a:pt x="36522" y="543"/>
                      <a:pt x="27763" y="30"/>
                    </a:cubicBezTo>
                    <a:cubicBezTo>
                      <a:pt x="27421" y="10"/>
                      <a:pt x="27082" y="1"/>
                      <a:pt x="26746" y="1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9"/>
              <p:cNvSpPr/>
              <p:nvPr/>
            </p:nvSpPr>
            <p:spPr>
              <a:xfrm>
                <a:off x="1376030" y="5152206"/>
                <a:ext cx="19110" cy="26534"/>
              </a:xfrm>
              <a:custGeom>
                <a:avLst/>
                <a:gdLst/>
                <a:ahLst/>
                <a:cxnLst/>
                <a:rect l="l" t="t" r="r" b="b"/>
                <a:pathLst>
                  <a:path w="556" h="772" extrusionOk="0">
                    <a:moveTo>
                      <a:pt x="324" y="0"/>
                    </a:moveTo>
                    <a:cubicBezTo>
                      <a:pt x="302" y="0"/>
                      <a:pt x="278" y="6"/>
                      <a:pt x="252" y="18"/>
                    </a:cubicBezTo>
                    <a:cubicBezTo>
                      <a:pt x="39" y="98"/>
                      <a:pt x="0" y="771"/>
                      <a:pt x="249" y="771"/>
                    </a:cubicBezTo>
                    <a:cubicBezTo>
                      <a:pt x="268" y="771"/>
                      <a:pt x="287" y="768"/>
                      <a:pt x="309" y="760"/>
                    </a:cubicBezTo>
                    <a:cubicBezTo>
                      <a:pt x="492" y="655"/>
                      <a:pt x="555" y="0"/>
                      <a:pt x="32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9"/>
              <p:cNvSpPr/>
              <p:nvPr/>
            </p:nvSpPr>
            <p:spPr>
              <a:xfrm>
                <a:off x="1409197" y="5101097"/>
                <a:ext cx="16704" cy="26602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74" extrusionOk="0">
                    <a:moveTo>
                      <a:pt x="295" y="1"/>
                    </a:moveTo>
                    <a:cubicBezTo>
                      <a:pt x="275" y="1"/>
                      <a:pt x="252" y="7"/>
                      <a:pt x="229" y="21"/>
                    </a:cubicBezTo>
                    <a:cubicBezTo>
                      <a:pt x="86" y="78"/>
                      <a:pt x="0" y="278"/>
                      <a:pt x="29" y="478"/>
                    </a:cubicBezTo>
                    <a:cubicBezTo>
                      <a:pt x="29" y="603"/>
                      <a:pt x="95" y="773"/>
                      <a:pt x="208" y="773"/>
                    </a:cubicBezTo>
                    <a:cubicBezTo>
                      <a:pt x="224" y="773"/>
                      <a:pt x="240" y="770"/>
                      <a:pt x="257" y="763"/>
                    </a:cubicBezTo>
                    <a:cubicBezTo>
                      <a:pt x="400" y="678"/>
                      <a:pt x="485" y="478"/>
                      <a:pt x="457" y="278"/>
                    </a:cubicBezTo>
                    <a:cubicBezTo>
                      <a:pt x="457" y="159"/>
                      <a:pt x="397" y="1"/>
                      <a:pt x="29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9"/>
              <p:cNvSpPr/>
              <p:nvPr/>
            </p:nvSpPr>
            <p:spPr>
              <a:xfrm>
                <a:off x="1347399" y="5047238"/>
                <a:ext cx="20622" cy="31586"/>
              </a:xfrm>
              <a:custGeom>
                <a:avLst/>
                <a:gdLst/>
                <a:ahLst/>
                <a:cxnLst/>
                <a:rect l="l" t="t" r="r" b="b"/>
                <a:pathLst>
                  <a:path w="600" h="919" extrusionOk="0">
                    <a:moveTo>
                      <a:pt x="404" y="0"/>
                    </a:moveTo>
                    <a:cubicBezTo>
                      <a:pt x="385" y="0"/>
                      <a:pt x="365" y="6"/>
                      <a:pt x="343" y="19"/>
                    </a:cubicBezTo>
                    <a:cubicBezTo>
                      <a:pt x="115" y="133"/>
                      <a:pt x="1" y="561"/>
                      <a:pt x="229" y="847"/>
                    </a:cubicBezTo>
                    <a:cubicBezTo>
                      <a:pt x="265" y="897"/>
                      <a:pt x="301" y="918"/>
                      <a:pt x="335" y="918"/>
                    </a:cubicBezTo>
                    <a:cubicBezTo>
                      <a:pt x="436" y="918"/>
                      <a:pt x="522" y="732"/>
                      <a:pt x="543" y="561"/>
                    </a:cubicBezTo>
                    <a:cubicBezTo>
                      <a:pt x="571" y="476"/>
                      <a:pt x="600" y="390"/>
                      <a:pt x="600" y="304"/>
                    </a:cubicBezTo>
                    <a:cubicBezTo>
                      <a:pt x="576" y="183"/>
                      <a:pt x="510" y="0"/>
                      <a:pt x="40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9"/>
              <p:cNvSpPr/>
              <p:nvPr/>
            </p:nvSpPr>
            <p:spPr>
              <a:xfrm>
                <a:off x="1294468" y="4948078"/>
                <a:ext cx="19625" cy="34267"/>
              </a:xfrm>
              <a:custGeom>
                <a:avLst/>
                <a:gdLst/>
                <a:ahLst/>
                <a:cxnLst/>
                <a:rect l="l" t="t" r="r" b="b"/>
                <a:pathLst>
                  <a:path w="571" h="997" extrusionOk="0">
                    <a:moveTo>
                      <a:pt x="328" y="1"/>
                    </a:moveTo>
                    <a:cubicBezTo>
                      <a:pt x="314" y="1"/>
                      <a:pt x="300" y="8"/>
                      <a:pt x="285" y="22"/>
                    </a:cubicBezTo>
                    <a:cubicBezTo>
                      <a:pt x="114" y="79"/>
                      <a:pt x="29" y="308"/>
                      <a:pt x="29" y="479"/>
                    </a:cubicBezTo>
                    <a:cubicBezTo>
                      <a:pt x="0" y="593"/>
                      <a:pt x="0" y="707"/>
                      <a:pt x="57" y="821"/>
                    </a:cubicBezTo>
                    <a:cubicBezTo>
                      <a:pt x="83" y="873"/>
                      <a:pt x="180" y="996"/>
                      <a:pt x="240" y="996"/>
                    </a:cubicBezTo>
                    <a:cubicBezTo>
                      <a:pt x="246" y="996"/>
                      <a:pt x="252" y="995"/>
                      <a:pt x="257" y="992"/>
                    </a:cubicBezTo>
                    <a:cubicBezTo>
                      <a:pt x="371" y="907"/>
                      <a:pt x="457" y="907"/>
                      <a:pt x="514" y="764"/>
                    </a:cubicBezTo>
                    <a:cubicBezTo>
                      <a:pt x="514" y="736"/>
                      <a:pt x="514" y="736"/>
                      <a:pt x="514" y="736"/>
                    </a:cubicBezTo>
                    <a:cubicBezTo>
                      <a:pt x="542" y="707"/>
                      <a:pt x="542" y="679"/>
                      <a:pt x="571" y="622"/>
                    </a:cubicBezTo>
                    <a:cubicBezTo>
                      <a:pt x="571" y="622"/>
                      <a:pt x="571" y="622"/>
                      <a:pt x="571" y="593"/>
                    </a:cubicBezTo>
                    <a:cubicBezTo>
                      <a:pt x="571" y="564"/>
                      <a:pt x="571" y="536"/>
                      <a:pt x="571" y="507"/>
                    </a:cubicBezTo>
                    <a:cubicBezTo>
                      <a:pt x="571" y="479"/>
                      <a:pt x="571" y="450"/>
                      <a:pt x="571" y="422"/>
                    </a:cubicBezTo>
                    <a:cubicBezTo>
                      <a:pt x="571" y="393"/>
                      <a:pt x="571" y="393"/>
                      <a:pt x="571" y="365"/>
                    </a:cubicBezTo>
                    <a:cubicBezTo>
                      <a:pt x="571" y="365"/>
                      <a:pt x="571" y="336"/>
                      <a:pt x="571" y="308"/>
                    </a:cubicBezTo>
                    <a:cubicBezTo>
                      <a:pt x="571" y="308"/>
                      <a:pt x="571" y="279"/>
                      <a:pt x="571" y="251"/>
                    </a:cubicBezTo>
                    <a:cubicBezTo>
                      <a:pt x="542" y="194"/>
                      <a:pt x="542" y="136"/>
                      <a:pt x="485" y="108"/>
                    </a:cubicBezTo>
                    <a:cubicBezTo>
                      <a:pt x="485" y="108"/>
                      <a:pt x="485" y="79"/>
                      <a:pt x="485" y="79"/>
                    </a:cubicBezTo>
                    <a:cubicBezTo>
                      <a:pt x="457" y="51"/>
                      <a:pt x="457" y="51"/>
                      <a:pt x="428" y="22"/>
                    </a:cubicBezTo>
                    <a:lnTo>
                      <a:pt x="371" y="22"/>
                    </a:lnTo>
                    <a:cubicBezTo>
                      <a:pt x="357" y="8"/>
                      <a:pt x="342" y="1"/>
                      <a:pt x="32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9"/>
              <p:cNvSpPr/>
              <p:nvPr/>
            </p:nvSpPr>
            <p:spPr>
              <a:xfrm>
                <a:off x="1359325" y="4970075"/>
                <a:ext cx="13439" cy="19316"/>
              </a:xfrm>
              <a:custGeom>
                <a:avLst/>
                <a:gdLst/>
                <a:ahLst/>
                <a:cxnLst/>
                <a:rect l="l" t="t" r="r" b="b"/>
                <a:pathLst>
                  <a:path w="391" h="562" extrusionOk="0">
                    <a:moveTo>
                      <a:pt x="213" y="1"/>
                    </a:moveTo>
                    <a:cubicBezTo>
                      <a:pt x="199" y="1"/>
                      <a:pt x="184" y="4"/>
                      <a:pt x="167" y="10"/>
                    </a:cubicBezTo>
                    <a:cubicBezTo>
                      <a:pt x="35" y="89"/>
                      <a:pt x="1" y="561"/>
                      <a:pt x="156" y="561"/>
                    </a:cubicBezTo>
                    <a:cubicBezTo>
                      <a:pt x="168" y="561"/>
                      <a:pt x="181" y="558"/>
                      <a:pt x="196" y="552"/>
                    </a:cubicBezTo>
                    <a:cubicBezTo>
                      <a:pt x="355" y="473"/>
                      <a:pt x="391" y="1"/>
                      <a:pt x="21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9"/>
              <p:cNvSpPr/>
              <p:nvPr/>
            </p:nvSpPr>
            <p:spPr>
              <a:xfrm>
                <a:off x="1399573" y="5005237"/>
                <a:ext cx="16188" cy="22547"/>
              </a:xfrm>
              <a:custGeom>
                <a:avLst/>
                <a:gdLst/>
                <a:ahLst/>
                <a:cxnLst/>
                <a:rect l="l" t="t" r="r" b="b"/>
                <a:pathLst>
                  <a:path w="471" h="656" extrusionOk="0">
                    <a:moveTo>
                      <a:pt x="279" y="1"/>
                    </a:moveTo>
                    <a:cubicBezTo>
                      <a:pt x="262" y="1"/>
                      <a:pt x="244" y="5"/>
                      <a:pt x="223" y="14"/>
                    </a:cubicBezTo>
                    <a:cubicBezTo>
                      <a:pt x="39" y="93"/>
                      <a:pt x="1" y="655"/>
                      <a:pt x="196" y="655"/>
                    </a:cubicBezTo>
                    <a:cubicBezTo>
                      <a:pt x="213" y="655"/>
                      <a:pt x="231" y="651"/>
                      <a:pt x="252" y="642"/>
                    </a:cubicBezTo>
                    <a:cubicBezTo>
                      <a:pt x="409" y="563"/>
                      <a:pt x="470" y="1"/>
                      <a:pt x="27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9"/>
              <p:cNvSpPr/>
              <p:nvPr/>
            </p:nvSpPr>
            <p:spPr>
              <a:xfrm>
                <a:off x="1309350" y="5115945"/>
                <a:ext cx="20072" cy="27668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05" extrusionOk="0">
                    <a:moveTo>
                      <a:pt x="328" y="0"/>
                    </a:moveTo>
                    <a:cubicBezTo>
                      <a:pt x="305" y="0"/>
                      <a:pt x="280" y="6"/>
                      <a:pt x="252" y="17"/>
                    </a:cubicBezTo>
                    <a:cubicBezTo>
                      <a:pt x="42" y="122"/>
                      <a:pt x="1" y="805"/>
                      <a:pt x="239" y="805"/>
                    </a:cubicBezTo>
                    <a:cubicBezTo>
                      <a:pt x="260" y="805"/>
                      <a:pt x="283" y="799"/>
                      <a:pt x="309" y="788"/>
                    </a:cubicBezTo>
                    <a:cubicBezTo>
                      <a:pt x="519" y="683"/>
                      <a:pt x="584" y="0"/>
                      <a:pt x="32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9"/>
              <p:cNvSpPr/>
              <p:nvPr/>
            </p:nvSpPr>
            <p:spPr>
              <a:xfrm>
                <a:off x="1274911" y="5045382"/>
                <a:ext cx="16635" cy="25331"/>
              </a:xfrm>
              <a:custGeom>
                <a:avLst/>
                <a:gdLst/>
                <a:ahLst/>
                <a:cxnLst/>
                <a:rect l="l" t="t" r="r" b="b"/>
                <a:pathLst>
                  <a:path w="484" h="737" extrusionOk="0">
                    <a:moveTo>
                      <a:pt x="250" y="0"/>
                    </a:moveTo>
                    <a:cubicBezTo>
                      <a:pt x="114" y="0"/>
                      <a:pt x="27" y="234"/>
                      <a:pt x="27" y="358"/>
                    </a:cubicBezTo>
                    <a:cubicBezTo>
                      <a:pt x="1" y="488"/>
                      <a:pt x="70" y="737"/>
                      <a:pt x="212" y="737"/>
                    </a:cubicBezTo>
                    <a:cubicBezTo>
                      <a:pt x="225" y="737"/>
                      <a:pt x="240" y="734"/>
                      <a:pt x="255" y="729"/>
                    </a:cubicBezTo>
                    <a:cubicBezTo>
                      <a:pt x="284" y="701"/>
                      <a:pt x="312" y="672"/>
                      <a:pt x="341" y="644"/>
                    </a:cubicBezTo>
                    <a:lnTo>
                      <a:pt x="341" y="644"/>
                    </a:lnTo>
                    <a:cubicBezTo>
                      <a:pt x="324" y="677"/>
                      <a:pt x="317" y="691"/>
                      <a:pt x="320" y="691"/>
                    </a:cubicBezTo>
                    <a:cubicBezTo>
                      <a:pt x="322" y="691"/>
                      <a:pt x="329" y="684"/>
                      <a:pt x="341" y="672"/>
                    </a:cubicBezTo>
                    <a:cubicBezTo>
                      <a:pt x="398" y="615"/>
                      <a:pt x="426" y="558"/>
                      <a:pt x="426" y="473"/>
                    </a:cubicBezTo>
                    <a:cubicBezTo>
                      <a:pt x="426" y="358"/>
                      <a:pt x="483" y="102"/>
                      <a:pt x="312" y="16"/>
                    </a:cubicBezTo>
                    <a:cubicBezTo>
                      <a:pt x="291" y="5"/>
                      <a:pt x="270" y="0"/>
                      <a:pt x="25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9"/>
              <p:cNvSpPr/>
              <p:nvPr/>
            </p:nvSpPr>
            <p:spPr>
              <a:xfrm>
                <a:off x="1214212" y="5077381"/>
                <a:ext cx="16532" cy="26190"/>
              </a:xfrm>
              <a:custGeom>
                <a:avLst/>
                <a:gdLst/>
                <a:ahLst/>
                <a:cxnLst/>
                <a:rect l="l" t="t" r="r" b="b"/>
                <a:pathLst>
                  <a:path w="481" h="762" extrusionOk="0">
                    <a:moveTo>
                      <a:pt x="245" y="1"/>
                    </a:moveTo>
                    <a:cubicBezTo>
                      <a:pt x="90" y="1"/>
                      <a:pt x="1" y="293"/>
                      <a:pt x="24" y="455"/>
                    </a:cubicBezTo>
                    <a:cubicBezTo>
                      <a:pt x="24" y="512"/>
                      <a:pt x="24" y="597"/>
                      <a:pt x="81" y="654"/>
                    </a:cubicBezTo>
                    <a:cubicBezTo>
                      <a:pt x="116" y="723"/>
                      <a:pt x="161" y="761"/>
                      <a:pt x="210" y="761"/>
                    </a:cubicBezTo>
                    <a:cubicBezTo>
                      <a:pt x="242" y="761"/>
                      <a:pt x="275" y="745"/>
                      <a:pt x="309" y="711"/>
                    </a:cubicBezTo>
                    <a:cubicBezTo>
                      <a:pt x="395" y="654"/>
                      <a:pt x="452" y="512"/>
                      <a:pt x="452" y="369"/>
                    </a:cubicBezTo>
                    <a:cubicBezTo>
                      <a:pt x="452" y="369"/>
                      <a:pt x="452" y="340"/>
                      <a:pt x="452" y="340"/>
                    </a:cubicBezTo>
                    <a:cubicBezTo>
                      <a:pt x="480" y="226"/>
                      <a:pt x="452" y="112"/>
                      <a:pt x="366" y="55"/>
                    </a:cubicBezTo>
                    <a:cubicBezTo>
                      <a:pt x="323" y="17"/>
                      <a:pt x="282" y="1"/>
                      <a:pt x="24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9"/>
              <p:cNvSpPr/>
              <p:nvPr/>
            </p:nvSpPr>
            <p:spPr>
              <a:xfrm>
                <a:off x="1229713" y="5089067"/>
                <a:ext cx="34" cy="997"/>
              </a:xfrm>
              <a:custGeom>
                <a:avLst/>
                <a:gdLst/>
                <a:ahLst/>
                <a:cxnLst/>
                <a:rect l="l" t="t" r="r" b="b"/>
                <a:pathLst>
                  <a:path w="1" h="2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29"/>
                      <a:pt x="1" y="29"/>
                      <a:pt x="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9"/>
              <p:cNvSpPr/>
              <p:nvPr/>
            </p:nvSpPr>
            <p:spPr>
              <a:xfrm>
                <a:off x="1245421" y="5180287"/>
                <a:ext cx="33373" cy="54958"/>
              </a:xfrm>
              <a:custGeom>
                <a:avLst/>
                <a:gdLst/>
                <a:ahLst/>
                <a:cxnLst/>
                <a:rect l="l" t="t" r="r" b="b"/>
                <a:pathLst>
                  <a:path w="971" h="1599" extrusionOk="0">
                    <a:moveTo>
                      <a:pt x="569" y="0"/>
                    </a:moveTo>
                    <a:cubicBezTo>
                      <a:pt x="533" y="0"/>
                      <a:pt x="496" y="9"/>
                      <a:pt x="457" y="28"/>
                    </a:cubicBezTo>
                    <a:cubicBezTo>
                      <a:pt x="143" y="171"/>
                      <a:pt x="0" y="628"/>
                      <a:pt x="29" y="999"/>
                    </a:cubicBezTo>
                    <a:cubicBezTo>
                      <a:pt x="53" y="1267"/>
                      <a:pt x="182" y="1599"/>
                      <a:pt x="416" y="1599"/>
                    </a:cubicBezTo>
                    <a:cubicBezTo>
                      <a:pt x="455" y="1599"/>
                      <a:pt x="497" y="1590"/>
                      <a:pt x="543" y="1569"/>
                    </a:cubicBezTo>
                    <a:cubicBezTo>
                      <a:pt x="828" y="1455"/>
                      <a:pt x="971" y="999"/>
                      <a:pt x="942" y="599"/>
                    </a:cubicBezTo>
                    <a:cubicBezTo>
                      <a:pt x="942" y="353"/>
                      <a:pt x="793" y="0"/>
                      <a:pt x="56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9"/>
              <p:cNvSpPr/>
              <p:nvPr/>
            </p:nvSpPr>
            <p:spPr>
              <a:xfrm>
                <a:off x="1315056" y="5291476"/>
                <a:ext cx="19625" cy="33201"/>
              </a:xfrm>
              <a:custGeom>
                <a:avLst/>
                <a:gdLst/>
                <a:ahLst/>
                <a:cxnLst/>
                <a:rect l="l" t="t" r="r" b="b"/>
                <a:pathLst>
                  <a:path w="571" h="966" extrusionOk="0">
                    <a:moveTo>
                      <a:pt x="320" y="0"/>
                    </a:moveTo>
                    <a:cubicBezTo>
                      <a:pt x="249" y="0"/>
                      <a:pt x="175" y="41"/>
                      <a:pt x="114" y="132"/>
                    </a:cubicBezTo>
                    <a:cubicBezTo>
                      <a:pt x="29" y="246"/>
                      <a:pt x="0" y="417"/>
                      <a:pt x="0" y="588"/>
                    </a:cubicBezTo>
                    <a:cubicBezTo>
                      <a:pt x="0" y="702"/>
                      <a:pt x="57" y="902"/>
                      <a:pt x="171" y="959"/>
                    </a:cubicBezTo>
                    <a:lnTo>
                      <a:pt x="200" y="959"/>
                    </a:lnTo>
                    <a:cubicBezTo>
                      <a:pt x="219" y="963"/>
                      <a:pt x="238" y="965"/>
                      <a:pt x="255" y="965"/>
                    </a:cubicBezTo>
                    <a:cubicBezTo>
                      <a:pt x="473" y="965"/>
                      <a:pt x="571" y="655"/>
                      <a:pt x="571" y="417"/>
                    </a:cubicBezTo>
                    <a:lnTo>
                      <a:pt x="571" y="360"/>
                    </a:lnTo>
                    <a:cubicBezTo>
                      <a:pt x="571" y="138"/>
                      <a:pt x="451" y="0"/>
                      <a:pt x="32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9"/>
              <p:cNvSpPr/>
              <p:nvPr/>
            </p:nvSpPr>
            <p:spPr>
              <a:xfrm>
                <a:off x="1352142" y="5339217"/>
                <a:ext cx="17838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83" extrusionOk="0">
                    <a:moveTo>
                      <a:pt x="341" y="1"/>
                    </a:moveTo>
                    <a:cubicBezTo>
                      <a:pt x="249" y="1"/>
                      <a:pt x="135" y="136"/>
                      <a:pt x="95" y="244"/>
                    </a:cubicBezTo>
                    <a:lnTo>
                      <a:pt x="95" y="244"/>
                    </a:lnTo>
                    <a:cubicBezTo>
                      <a:pt x="44" y="359"/>
                      <a:pt x="1" y="581"/>
                      <a:pt x="148" y="654"/>
                    </a:cubicBezTo>
                    <a:cubicBezTo>
                      <a:pt x="177" y="683"/>
                      <a:pt x="205" y="683"/>
                      <a:pt x="262" y="683"/>
                    </a:cubicBezTo>
                    <a:cubicBezTo>
                      <a:pt x="433" y="683"/>
                      <a:pt x="519" y="369"/>
                      <a:pt x="462" y="169"/>
                    </a:cubicBezTo>
                    <a:cubicBezTo>
                      <a:pt x="441" y="46"/>
                      <a:pt x="395" y="1"/>
                      <a:pt x="34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9"/>
              <p:cNvSpPr/>
              <p:nvPr/>
            </p:nvSpPr>
            <p:spPr>
              <a:xfrm>
                <a:off x="1393627" y="5257208"/>
                <a:ext cx="13645" cy="24196"/>
              </a:xfrm>
              <a:custGeom>
                <a:avLst/>
                <a:gdLst/>
                <a:ahLst/>
                <a:cxnLst/>
                <a:rect l="l" t="t" r="r" b="b"/>
                <a:pathLst>
                  <a:path w="397" h="704" extrusionOk="0">
                    <a:moveTo>
                      <a:pt x="201" y="0"/>
                    </a:moveTo>
                    <a:cubicBezTo>
                      <a:pt x="84" y="0"/>
                      <a:pt x="0" y="234"/>
                      <a:pt x="25" y="358"/>
                    </a:cubicBezTo>
                    <a:cubicBezTo>
                      <a:pt x="25" y="501"/>
                      <a:pt x="54" y="587"/>
                      <a:pt x="139" y="672"/>
                    </a:cubicBezTo>
                    <a:cubicBezTo>
                      <a:pt x="161" y="694"/>
                      <a:pt x="182" y="703"/>
                      <a:pt x="201" y="703"/>
                    </a:cubicBezTo>
                    <a:cubicBezTo>
                      <a:pt x="283" y="703"/>
                      <a:pt x="339" y="536"/>
                      <a:pt x="339" y="444"/>
                    </a:cubicBezTo>
                    <a:cubicBezTo>
                      <a:pt x="339" y="415"/>
                      <a:pt x="311" y="415"/>
                      <a:pt x="311" y="415"/>
                    </a:cubicBezTo>
                    <a:cubicBezTo>
                      <a:pt x="368" y="273"/>
                      <a:pt x="396" y="73"/>
                      <a:pt x="254" y="16"/>
                    </a:cubicBezTo>
                    <a:cubicBezTo>
                      <a:pt x="236" y="5"/>
                      <a:pt x="218" y="0"/>
                      <a:pt x="20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9"/>
              <p:cNvSpPr/>
              <p:nvPr/>
            </p:nvSpPr>
            <p:spPr>
              <a:xfrm>
                <a:off x="1233666" y="5295807"/>
                <a:ext cx="29421" cy="42584"/>
              </a:xfrm>
              <a:custGeom>
                <a:avLst/>
                <a:gdLst/>
                <a:ahLst/>
                <a:cxnLst/>
                <a:rect l="l" t="t" r="r" b="b"/>
                <a:pathLst>
                  <a:path w="856" h="1239" extrusionOk="0">
                    <a:moveTo>
                      <a:pt x="473" y="1"/>
                    </a:moveTo>
                    <a:cubicBezTo>
                      <a:pt x="389" y="1"/>
                      <a:pt x="301" y="52"/>
                      <a:pt x="228" y="148"/>
                    </a:cubicBezTo>
                    <a:cubicBezTo>
                      <a:pt x="86" y="377"/>
                      <a:pt x="0" y="776"/>
                      <a:pt x="200" y="1061"/>
                    </a:cubicBezTo>
                    <a:cubicBezTo>
                      <a:pt x="228" y="1090"/>
                      <a:pt x="228" y="1118"/>
                      <a:pt x="257" y="1147"/>
                    </a:cubicBezTo>
                    <a:cubicBezTo>
                      <a:pt x="295" y="1214"/>
                      <a:pt x="342" y="1239"/>
                      <a:pt x="392" y="1239"/>
                    </a:cubicBezTo>
                    <a:cubicBezTo>
                      <a:pt x="491" y="1239"/>
                      <a:pt x="599" y="1137"/>
                      <a:pt x="656" y="1061"/>
                    </a:cubicBezTo>
                    <a:cubicBezTo>
                      <a:pt x="770" y="919"/>
                      <a:pt x="856" y="633"/>
                      <a:pt x="770" y="377"/>
                    </a:cubicBezTo>
                    <a:cubicBezTo>
                      <a:pt x="770" y="348"/>
                      <a:pt x="770" y="320"/>
                      <a:pt x="742" y="291"/>
                    </a:cubicBezTo>
                    <a:cubicBezTo>
                      <a:pt x="693" y="94"/>
                      <a:pt x="587" y="1"/>
                      <a:pt x="47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9"/>
              <p:cNvSpPr/>
              <p:nvPr/>
            </p:nvSpPr>
            <p:spPr>
              <a:xfrm>
                <a:off x="1263053" y="5388161"/>
                <a:ext cx="20656" cy="3103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903" extrusionOk="0">
                    <a:moveTo>
                      <a:pt x="343" y="1"/>
                    </a:moveTo>
                    <a:cubicBezTo>
                      <a:pt x="172" y="1"/>
                      <a:pt x="87" y="172"/>
                      <a:pt x="58" y="343"/>
                    </a:cubicBezTo>
                    <a:cubicBezTo>
                      <a:pt x="30" y="457"/>
                      <a:pt x="1" y="828"/>
                      <a:pt x="172" y="885"/>
                    </a:cubicBezTo>
                    <a:cubicBezTo>
                      <a:pt x="214" y="896"/>
                      <a:pt x="248" y="902"/>
                      <a:pt x="279" y="902"/>
                    </a:cubicBezTo>
                    <a:cubicBezTo>
                      <a:pt x="332" y="902"/>
                      <a:pt x="375" y="882"/>
                      <a:pt x="429" y="828"/>
                    </a:cubicBezTo>
                    <a:cubicBezTo>
                      <a:pt x="515" y="743"/>
                      <a:pt x="572" y="600"/>
                      <a:pt x="600" y="457"/>
                    </a:cubicBezTo>
                    <a:cubicBezTo>
                      <a:pt x="600" y="343"/>
                      <a:pt x="600" y="86"/>
                      <a:pt x="458" y="29"/>
                    </a:cubicBezTo>
                    <a:cubicBezTo>
                      <a:pt x="400" y="29"/>
                      <a:pt x="372" y="1"/>
                      <a:pt x="34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9"/>
              <p:cNvSpPr/>
              <p:nvPr/>
            </p:nvSpPr>
            <p:spPr>
              <a:xfrm>
                <a:off x="1362109" y="5463261"/>
                <a:ext cx="21619" cy="24643"/>
              </a:xfrm>
              <a:custGeom>
                <a:avLst/>
                <a:gdLst/>
                <a:ahLst/>
                <a:cxnLst/>
                <a:rect l="l" t="t" r="r" b="b"/>
                <a:pathLst>
                  <a:path w="629" h="717" extrusionOk="0">
                    <a:moveTo>
                      <a:pt x="373" y="1"/>
                    </a:moveTo>
                    <a:cubicBezTo>
                      <a:pt x="326" y="1"/>
                      <a:pt x="278" y="21"/>
                      <a:pt x="258" y="41"/>
                    </a:cubicBezTo>
                    <a:cubicBezTo>
                      <a:pt x="200" y="98"/>
                      <a:pt x="172" y="184"/>
                      <a:pt x="115" y="212"/>
                    </a:cubicBezTo>
                    <a:cubicBezTo>
                      <a:pt x="29" y="212"/>
                      <a:pt x="1" y="384"/>
                      <a:pt x="58" y="441"/>
                    </a:cubicBezTo>
                    <a:cubicBezTo>
                      <a:pt x="143" y="555"/>
                      <a:pt x="143" y="640"/>
                      <a:pt x="258" y="697"/>
                    </a:cubicBezTo>
                    <a:cubicBezTo>
                      <a:pt x="271" y="711"/>
                      <a:pt x="286" y="716"/>
                      <a:pt x="301" y="716"/>
                    </a:cubicBezTo>
                    <a:cubicBezTo>
                      <a:pt x="353" y="716"/>
                      <a:pt x="413" y="656"/>
                      <a:pt x="457" y="612"/>
                    </a:cubicBezTo>
                    <a:lnTo>
                      <a:pt x="486" y="583"/>
                    </a:lnTo>
                    <a:cubicBezTo>
                      <a:pt x="571" y="469"/>
                      <a:pt x="628" y="155"/>
                      <a:pt x="457" y="41"/>
                    </a:cubicBezTo>
                    <a:cubicBezTo>
                      <a:pt x="429" y="41"/>
                      <a:pt x="429" y="41"/>
                      <a:pt x="429" y="13"/>
                    </a:cubicBezTo>
                    <a:cubicBezTo>
                      <a:pt x="412" y="4"/>
                      <a:pt x="393" y="1"/>
                      <a:pt x="37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9"/>
              <p:cNvSpPr/>
              <p:nvPr/>
            </p:nvSpPr>
            <p:spPr>
              <a:xfrm>
                <a:off x="1457248" y="5362383"/>
                <a:ext cx="20244" cy="26087"/>
              </a:xfrm>
              <a:custGeom>
                <a:avLst/>
                <a:gdLst/>
                <a:ahLst/>
                <a:cxnLst/>
                <a:rect l="l" t="t" r="r" b="b"/>
                <a:pathLst>
                  <a:path w="589" h="759" extrusionOk="0">
                    <a:moveTo>
                      <a:pt x="366" y="1"/>
                    </a:moveTo>
                    <a:cubicBezTo>
                      <a:pt x="350" y="1"/>
                      <a:pt x="333" y="3"/>
                      <a:pt x="314" y="9"/>
                    </a:cubicBezTo>
                    <a:cubicBezTo>
                      <a:pt x="114" y="66"/>
                      <a:pt x="0" y="408"/>
                      <a:pt x="29" y="637"/>
                    </a:cubicBezTo>
                    <a:cubicBezTo>
                      <a:pt x="52" y="707"/>
                      <a:pt x="95" y="758"/>
                      <a:pt x="141" y="758"/>
                    </a:cubicBezTo>
                    <a:cubicBezTo>
                      <a:pt x="151" y="758"/>
                      <a:pt x="161" y="756"/>
                      <a:pt x="172" y="751"/>
                    </a:cubicBezTo>
                    <a:cubicBezTo>
                      <a:pt x="257" y="722"/>
                      <a:pt x="314" y="694"/>
                      <a:pt x="400" y="637"/>
                    </a:cubicBezTo>
                    <a:cubicBezTo>
                      <a:pt x="506" y="530"/>
                      <a:pt x="588" y="1"/>
                      <a:pt x="36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9"/>
              <p:cNvSpPr/>
              <p:nvPr/>
            </p:nvSpPr>
            <p:spPr>
              <a:xfrm>
                <a:off x="1502342" y="5172107"/>
                <a:ext cx="11823" cy="18354"/>
              </a:xfrm>
              <a:custGeom>
                <a:avLst/>
                <a:gdLst/>
                <a:ahLst/>
                <a:cxnLst/>
                <a:rect l="l" t="t" r="r" b="b"/>
                <a:pathLst>
                  <a:path w="344" h="534" extrusionOk="0">
                    <a:moveTo>
                      <a:pt x="223" y="1"/>
                    </a:moveTo>
                    <a:cubicBezTo>
                      <a:pt x="176" y="1"/>
                      <a:pt x="131" y="34"/>
                      <a:pt x="115" y="67"/>
                    </a:cubicBezTo>
                    <a:cubicBezTo>
                      <a:pt x="29" y="152"/>
                      <a:pt x="1" y="324"/>
                      <a:pt x="58" y="438"/>
                    </a:cubicBezTo>
                    <a:cubicBezTo>
                      <a:pt x="86" y="495"/>
                      <a:pt x="115" y="523"/>
                      <a:pt x="172" y="523"/>
                    </a:cubicBezTo>
                    <a:lnTo>
                      <a:pt x="201" y="523"/>
                    </a:lnTo>
                    <a:cubicBezTo>
                      <a:pt x="211" y="530"/>
                      <a:pt x="221" y="533"/>
                      <a:pt x="231" y="533"/>
                    </a:cubicBezTo>
                    <a:cubicBezTo>
                      <a:pt x="299" y="533"/>
                      <a:pt x="343" y="374"/>
                      <a:pt x="343" y="324"/>
                    </a:cubicBezTo>
                    <a:lnTo>
                      <a:pt x="343" y="295"/>
                    </a:lnTo>
                    <a:cubicBezTo>
                      <a:pt x="343" y="295"/>
                      <a:pt x="343" y="295"/>
                      <a:pt x="343" y="266"/>
                    </a:cubicBezTo>
                    <a:cubicBezTo>
                      <a:pt x="343" y="209"/>
                      <a:pt x="343" y="152"/>
                      <a:pt x="315" y="67"/>
                    </a:cubicBezTo>
                    <a:cubicBezTo>
                      <a:pt x="291" y="19"/>
                      <a:pt x="256" y="1"/>
                      <a:pt x="22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9"/>
              <p:cNvSpPr/>
              <p:nvPr/>
            </p:nvSpPr>
            <p:spPr>
              <a:xfrm>
                <a:off x="1446799" y="5224144"/>
                <a:ext cx="26156" cy="35642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037" extrusionOk="0">
                    <a:moveTo>
                      <a:pt x="48" y="636"/>
                    </a:moveTo>
                    <a:lnTo>
                      <a:pt x="48" y="636"/>
                    </a:lnTo>
                    <a:cubicBezTo>
                      <a:pt x="48" y="644"/>
                      <a:pt x="48" y="653"/>
                      <a:pt x="48" y="663"/>
                    </a:cubicBezTo>
                    <a:lnTo>
                      <a:pt x="48" y="663"/>
                    </a:lnTo>
                    <a:cubicBezTo>
                      <a:pt x="48" y="653"/>
                      <a:pt x="48" y="643"/>
                      <a:pt x="48" y="636"/>
                    </a:cubicBezTo>
                    <a:close/>
                    <a:moveTo>
                      <a:pt x="48" y="664"/>
                    </a:moveTo>
                    <a:cubicBezTo>
                      <a:pt x="55" y="694"/>
                      <a:pt x="65" y="723"/>
                      <a:pt x="76" y="750"/>
                    </a:cubicBezTo>
                    <a:cubicBezTo>
                      <a:pt x="55" y="729"/>
                      <a:pt x="50" y="693"/>
                      <a:pt x="48" y="664"/>
                    </a:cubicBezTo>
                    <a:close/>
                    <a:moveTo>
                      <a:pt x="405" y="0"/>
                    </a:moveTo>
                    <a:cubicBezTo>
                      <a:pt x="303" y="0"/>
                      <a:pt x="237" y="52"/>
                      <a:pt x="190" y="122"/>
                    </a:cubicBezTo>
                    <a:cubicBezTo>
                      <a:pt x="42" y="196"/>
                      <a:pt x="1" y="464"/>
                      <a:pt x="48" y="664"/>
                    </a:cubicBezTo>
                    <a:lnTo>
                      <a:pt x="48" y="664"/>
                    </a:lnTo>
                    <a:cubicBezTo>
                      <a:pt x="53" y="783"/>
                      <a:pt x="87" y="980"/>
                      <a:pt x="219" y="1007"/>
                    </a:cubicBezTo>
                    <a:cubicBezTo>
                      <a:pt x="259" y="1027"/>
                      <a:pt x="292" y="1036"/>
                      <a:pt x="324" y="1036"/>
                    </a:cubicBezTo>
                    <a:cubicBezTo>
                      <a:pt x="380" y="1036"/>
                      <a:pt x="430" y="1005"/>
                      <a:pt x="504" y="949"/>
                    </a:cubicBezTo>
                    <a:cubicBezTo>
                      <a:pt x="704" y="835"/>
                      <a:pt x="761" y="350"/>
                      <a:pt x="590" y="122"/>
                    </a:cubicBezTo>
                    <a:cubicBezTo>
                      <a:pt x="561" y="65"/>
                      <a:pt x="533" y="36"/>
                      <a:pt x="476" y="8"/>
                    </a:cubicBezTo>
                    <a:cubicBezTo>
                      <a:pt x="450" y="3"/>
                      <a:pt x="427" y="0"/>
                      <a:pt x="40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9"/>
              <p:cNvSpPr/>
              <p:nvPr/>
            </p:nvSpPr>
            <p:spPr>
              <a:xfrm>
                <a:off x="1521968" y="5309830"/>
                <a:ext cx="31414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302" extrusionOk="0">
                    <a:moveTo>
                      <a:pt x="551" y="1"/>
                    </a:moveTo>
                    <a:cubicBezTo>
                      <a:pt x="455" y="1"/>
                      <a:pt x="359" y="66"/>
                      <a:pt x="286" y="168"/>
                    </a:cubicBezTo>
                    <a:cubicBezTo>
                      <a:pt x="172" y="340"/>
                      <a:pt x="0" y="910"/>
                      <a:pt x="257" y="1167"/>
                    </a:cubicBezTo>
                    <a:cubicBezTo>
                      <a:pt x="314" y="1196"/>
                      <a:pt x="371" y="1253"/>
                      <a:pt x="428" y="1281"/>
                    </a:cubicBezTo>
                    <a:cubicBezTo>
                      <a:pt x="463" y="1295"/>
                      <a:pt x="495" y="1301"/>
                      <a:pt x="525" y="1301"/>
                    </a:cubicBezTo>
                    <a:cubicBezTo>
                      <a:pt x="746" y="1301"/>
                      <a:pt x="860" y="965"/>
                      <a:pt x="885" y="739"/>
                    </a:cubicBezTo>
                    <a:cubicBezTo>
                      <a:pt x="914" y="568"/>
                      <a:pt x="914" y="368"/>
                      <a:pt x="799" y="197"/>
                    </a:cubicBezTo>
                    <a:cubicBezTo>
                      <a:pt x="730" y="58"/>
                      <a:pt x="641" y="1"/>
                      <a:pt x="55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9"/>
              <p:cNvSpPr/>
              <p:nvPr/>
            </p:nvSpPr>
            <p:spPr>
              <a:xfrm>
                <a:off x="1507463" y="5059508"/>
                <a:ext cx="19453" cy="30624"/>
              </a:xfrm>
              <a:custGeom>
                <a:avLst/>
                <a:gdLst/>
                <a:ahLst/>
                <a:cxnLst/>
                <a:rect l="l" t="t" r="r" b="b"/>
                <a:pathLst>
                  <a:path w="566" h="891" extrusionOk="0">
                    <a:moveTo>
                      <a:pt x="290" y="1"/>
                    </a:moveTo>
                    <a:cubicBezTo>
                      <a:pt x="123" y="1"/>
                      <a:pt x="0" y="416"/>
                      <a:pt x="23" y="575"/>
                    </a:cubicBezTo>
                    <a:cubicBezTo>
                      <a:pt x="23" y="792"/>
                      <a:pt x="115" y="891"/>
                      <a:pt x="218" y="891"/>
                    </a:cubicBezTo>
                    <a:cubicBezTo>
                      <a:pt x="305" y="891"/>
                      <a:pt x="399" y="820"/>
                      <a:pt x="451" y="689"/>
                    </a:cubicBezTo>
                    <a:cubicBezTo>
                      <a:pt x="480" y="661"/>
                      <a:pt x="480" y="661"/>
                      <a:pt x="480" y="632"/>
                    </a:cubicBezTo>
                    <a:cubicBezTo>
                      <a:pt x="537" y="490"/>
                      <a:pt x="565" y="290"/>
                      <a:pt x="451" y="119"/>
                    </a:cubicBezTo>
                    <a:cubicBezTo>
                      <a:pt x="451" y="90"/>
                      <a:pt x="451" y="90"/>
                      <a:pt x="422" y="90"/>
                    </a:cubicBezTo>
                    <a:cubicBezTo>
                      <a:pt x="377" y="27"/>
                      <a:pt x="332" y="1"/>
                      <a:pt x="29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9"/>
              <p:cNvSpPr/>
              <p:nvPr/>
            </p:nvSpPr>
            <p:spPr>
              <a:xfrm>
                <a:off x="1566271" y="5149319"/>
                <a:ext cx="13576" cy="2072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603" extrusionOk="0">
                    <a:moveTo>
                      <a:pt x="152" y="1"/>
                    </a:moveTo>
                    <a:cubicBezTo>
                      <a:pt x="54" y="1"/>
                      <a:pt x="1" y="266"/>
                      <a:pt x="24" y="359"/>
                    </a:cubicBezTo>
                    <a:cubicBezTo>
                      <a:pt x="24" y="359"/>
                      <a:pt x="24" y="387"/>
                      <a:pt x="24" y="416"/>
                    </a:cubicBezTo>
                    <a:cubicBezTo>
                      <a:pt x="42" y="527"/>
                      <a:pt x="97" y="602"/>
                      <a:pt x="164" y="602"/>
                    </a:cubicBezTo>
                    <a:cubicBezTo>
                      <a:pt x="201" y="602"/>
                      <a:pt x="241" y="580"/>
                      <a:pt x="281" y="530"/>
                    </a:cubicBezTo>
                    <a:cubicBezTo>
                      <a:pt x="338" y="444"/>
                      <a:pt x="395" y="159"/>
                      <a:pt x="252" y="74"/>
                    </a:cubicBezTo>
                    <a:cubicBezTo>
                      <a:pt x="252" y="74"/>
                      <a:pt x="252" y="45"/>
                      <a:pt x="224" y="45"/>
                    </a:cubicBezTo>
                    <a:cubicBezTo>
                      <a:pt x="198" y="14"/>
                      <a:pt x="174" y="1"/>
                      <a:pt x="15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9"/>
              <p:cNvSpPr/>
              <p:nvPr/>
            </p:nvSpPr>
            <p:spPr>
              <a:xfrm>
                <a:off x="40177" y="5045622"/>
                <a:ext cx="42206" cy="64066"/>
              </a:xfrm>
              <a:custGeom>
                <a:avLst/>
                <a:gdLst/>
                <a:ahLst/>
                <a:cxnLst/>
                <a:rect l="l" t="t" r="r" b="b"/>
                <a:pathLst>
                  <a:path w="1228" h="1864" extrusionOk="0">
                    <a:moveTo>
                      <a:pt x="774" y="1"/>
                    </a:moveTo>
                    <a:cubicBezTo>
                      <a:pt x="734" y="1"/>
                      <a:pt x="695" y="12"/>
                      <a:pt x="657" y="38"/>
                    </a:cubicBezTo>
                    <a:lnTo>
                      <a:pt x="628" y="38"/>
                    </a:lnTo>
                    <a:cubicBezTo>
                      <a:pt x="257" y="294"/>
                      <a:pt x="0" y="979"/>
                      <a:pt x="257" y="1578"/>
                    </a:cubicBezTo>
                    <a:cubicBezTo>
                      <a:pt x="323" y="1755"/>
                      <a:pt x="458" y="1864"/>
                      <a:pt x="609" y="1864"/>
                    </a:cubicBezTo>
                    <a:cubicBezTo>
                      <a:pt x="652" y="1864"/>
                      <a:pt x="697" y="1854"/>
                      <a:pt x="742" y="1835"/>
                    </a:cubicBezTo>
                    <a:cubicBezTo>
                      <a:pt x="1027" y="1721"/>
                      <a:pt x="1199" y="1322"/>
                      <a:pt x="1227" y="951"/>
                    </a:cubicBezTo>
                    <a:cubicBezTo>
                      <a:pt x="1227" y="722"/>
                      <a:pt x="1227" y="494"/>
                      <a:pt x="1142" y="294"/>
                    </a:cubicBezTo>
                    <a:cubicBezTo>
                      <a:pt x="1053" y="139"/>
                      <a:pt x="912" y="1"/>
                      <a:pt x="77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9"/>
              <p:cNvSpPr/>
              <p:nvPr/>
            </p:nvSpPr>
            <p:spPr>
              <a:xfrm>
                <a:off x="75476" y="4965642"/>
                <a:ext cx="23578" cy="3619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053" extrusionOk="0">
                    <a:moveTo>
                      <a:pt x="391" y="1"/>
                    </a:moveTo>
                    <a:cubicBezTo>
                      <a:pt x="250" y="1"/>
                      <a:pt x="93" y="190"/>
                      <a:pt x="58" y="367"/>
                    </a:cubicBezTo>
                    <a:cubicBezTo>
                      <a:pt x="58" y="367"/>
                      <a:pt x="58" y="367"/>
                      <a:pt x="58" y="396"/>
                    </a:cubicBezTo>
                    <a:cubicBezTo>
                      <a:pt x="0" y="567"/>
                      <a:pt x="0" y="1052"/>
                      <a:pt x="286" y="1052"/>
                    </a:cubicBezTo>
                    <a:cubicBezTo>
                      <a:pt x="571" y="1052"/>
                      <a:pt x="685" y="567"/>
                      <a:pt x="600" y="282"/>
                    </a:cubicBezTo>
                    <a:lnTo>
                      <a:pt x="600" y="253"/>
                    </a:lnTo>
                    <a:cubicBezTo>
                      <a:pt x="557" y="70"/>
                      <a:pt x="477" y="1"/>
                      <a:pt x="39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9"/>
              <p:cNvSpPr/>
              <p:nvPr/>
            </p:nvSpPr>
            <p:spPr>
              <a:xfrm>
                <a:off x="17630" y="4947460"/>
                <a:ext cx="14401" cy="20106"/>
              </a:xfrm>
              <a:custGeom>
                <a:avLst/>
                <a:gdLst/>
                <a:ahLst/>
                <a:cxnLst/>
                <a:rect l="l" t="t" r="r" b="b"/>
                <a:pathLst>
                  <a:path w="419" h="585" extrusionOk="0">
                    <a:moveTo>
                      <a:pt x="197" y="0"/>
                    </a:moveTo>
                    <a:cubicBezTo>
                      <a:pt x="169" y="0"/>
                      <a:pt x="134" y="20"/>
                      <a:pt x="114" y="40"/>
                    </a:cubicBezTo>
                    <a:cubicBezTo>
                      <a:pt x="29" y="154"/>
                      <a:pt x="0" y="297"/>
                      <a:pt x="57" y="468"/>
                    </a:cubicBezTo>
                    <a:cubicBezTo>
                      <a:pt x="80" y="551"/>
                      <a:pt x="119" y="585"/>
                      <a:pt x="161" y="585"/>
                    </a:cubicBezTo>
                    <a:cubicBezTo>
                      <a:pt x="277" y="585"/>
                      <a:pt x="419" y="330"/>
                      <a:pt x="314" y="183"/>
                    </a:cubicBezTo>
                    <a:cubicBezTo>
                      <a:pt x="314" y="97"/>
                      <a:pt x="285" y="40"/>
                      <a:pt x="257" y="12"/>
                    </a:cubicBezTo>
                    <a:lnTo>
                      <a:pt x="228" y="12"/>
                    </a:lnTo>
                    <a:cubicBezTo>
                      <a:pt x="220" y="3"/>
                      <a:pt x="209" y="0"/>
                      <a:pt x="19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9"/>
              <p:cNvSpPr/>
              <p:nvPr/>
            </p:nvSpPr>
            <p:spPr>
              <a:xfrm>
                <a:off x="138237" y="4970419"/>
                <a:ext cx="25537" cy="30314"/>
              </a:xfrm>
              <a:custGeom>
                <a:avLst/>
                <a:gdLst/>
                <a:ahLst/>
                <a:cxnLst/>
                <a:rect l="l" t="t" r="r" b="b"/>
                <a:pathLst>
                  <a:path w="743" h="882" extrusionOk="0">
                    <a:moveTo>
                      <a:pt x="486" y="0"/>
                    </a:moveTo>
                    <a:cubicBezTo>
                      <a:pt x="429" y="0"/>
                      <a:pt x="371" y="0"/>
                      <a:pt x="314" y="29"/>
                    </a:cubicBezTo>
                    <a:cubicBezTo>
                      <a:pt x="257" y="57"/>
                      <a:pt x="229" y="143"/>
                      <a:pt x="143" y="143"/>
                    </a:cubicBezTo>
                    <a:cubicBezTo>
                      <a:pt x="58" y="143"/>
                      <a:pt x="1" y="342"/>
                      <a:pt x="58" y="457"/>
                    </a:cubicBezTo>
                    <a:cubicBezTo>
                      <a:pt x="115" y="485"/>
                      <a:pt x="115" y="542"/>
                      <a:pt x="143" y="599"/>
                    </a:cubicBezTo>
                    <a:cubicBezTo>
                      <a:pt x="172" y="685"/>
                      <a:pt x="229" y="742"/>
                      <a:pt x="286" y="827"/>
                    </a:cubicBezTo>
                    <a:cubicBezTo>
                      <a:pt x="325" y="866"/>
                      <a:pt x="363" y="882"/>
                      <a:pt x="402" y="882"/>
                    </a:cubicBezTo>
                    <a:cubicBezTo>
                      <a:pt x="449" y="882"/>
                      <a:pt x="496" y="859"/>
                      <a:pt x="543" y="827"/>
                    </a:cubicBezTo>
                    <a:cubicBezTo>
                      <a:pt x="685" y="685"/>
                      <a:pt x="742" y="485"/>
                      <a:pt x="685" y="228"/>
                    </a:cubicBezTo>
                    <a:cubicBezTo>
                      <a:pt x="685" y="143"/>
                      <a:pt x="600" y="0"/>
                      <a:pt x="48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9"/>
              <p:cNvSpPr/>
              <p:nvPr/>
            </p:nvSpPr>
            <p:spPr>
              <a:xfrm>
                <a:off x="196083" y="5150109"/>
                <a:ext cx="21619" cy="36363"/>
              </a:xfrm>
              <a:custGeom>
                <a:avLst/>
                <a:gdLst/>
                <a:ahLst/>
                <a:cxnLst/>
                <a:rect l="l" t="t" r="r" b="b"/>
                <a:pathLst>
                  <a:path w="629" h="1058" extrusionOk="0">
                    <a:moveTo>
                      <a:pt x="365" y="0"/>
                    </a:moveTo>
                    <a:cubicBezTo>
                      <a:pt x="317" y="0"/>
                      <a:pt x="262" y="24"/>
                      <a:pt x="201" y="79"/>
                    </a:cubicBezTo>
                    <a:cubicBezTo>
                      <a:pt x="115" y="136"/>
                      <a:pt x="58" y="279"/>
                      <a:pt x="29" y="393"/>
                    </a:cubicBezTo>
                    <a:cubicBezTo>
                      <a:pt x="29" y="421"/>
                      <a:pt x="29" y="450"/>
                      <a:pt x="29" y="507"/>
                    </a:cubicBezTo>
                    <a:lnTo>
                      <a:pt x="29" y="536"/>
                    </a:lnTo>
                    <a:cubicBezTo>
                      <a:pt x="29" y="564"/>
                      <a:pt x="1" y="564"/>
                      <a:pt x="29" y="593"/>
                    </a:cubicBezTo>
                    <a:cubicBezTo>
                      <a:pt x="1" y="707"/>
                      <a:pt x="29" y="849"/>
                      <a:pt x="87" y="935"/>
                    </a:cubicBezTo>
                    <a:cubicBezTo>
                      <a:pt x="115" y="964"/>
                      <a:pt x="115" y="992"/>
                      <a:pt x="144" y="992"/>
                    </a:cubicBezTo>
                    <a:cubicBezTo>
                      <a:pt x="144" y="992"/>
                      <a:pt x="172" y="1021"/>
                      <a:pt x="201" y="1021"/>
                    </a:cubicBezTo>
                    <a:lnTo>
                      <a:pt x="258" y="1049"/>
                    </a:lnTo>
                    <a:cubicBezTo>
                      <a:pt x="277" y="1055"/>
                      <a:pt x="296" y="1057"/>
                      <a:pt x="314" y="1057"/>
                    </a:cubicBezTo>
                    <a:cubicBezTo>
                      <a:pt x="484" y="1057"/>
                      <a:pt x="603" y="828"/>
                      <a:pt x="629" y="621"/>
                    </a:cubicBezTo>
                    <a:cubicBezTo>
                      <a:pt x="629" y="593"/>
                      <a:pt x="629" y="564"/>
                      <a:pt x="629" y="536"/>
                    </a:cubicBezTo>
                    <a:cubicBezTo>
                      <a:pt x="629" y="312"/>
                      <a:pt x="541" y="0"/>
                      <a:pt x="36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9"/>
              <p:cNvSpPr/>
              <p:nvPr/>
            </p:nvSpPr>
            <p:spPr>
              <a:xfrm>
                <a:off x="189243" y="5265251"/>
                <a:ext cx="16704" cy="28183"/>
              </a:xfrm>
              <a:custGeom>
                <a:avLst/>
                <a:gdLst/>
                <a:ahLst/>
                <a:cxnLst/>
                <a:rect l="l" t="t" r="r" b="b"/>
                <a:pathLst>
                  <a:path w="486" h="820" extrusionOk="0">
                    <a:moveTo>
                      <a:pt x="278" y="0"/>
                    </a:moveTo>
                    <a:cubicBezTo>
                      <a:pt x="262" y="0"/>
                      <a:pt x="245" y="3"/>
                      <a:pt x="228" y="10"/>
                    </a:cubicBezTo>
                    <a:cubicBezTo>
                      <a:pt x="86" y="67"/>
                      <a:pt x="0" y="324"/>
                      <a:pt x="0" y="524"/>
                    </a:cubicBezTo>
                    <a:cubicBezTo>
                      <a:pt x="25" y="649"/>
                      <a:pt x="95" y="819"/>
                      <a:pt x="208" y="819"/>
                    </a:cubicBezTo>
                    <a:cubicBezTo>
                      <a:pt x="224" y="819"/>
                      <a:pt x="240" y="816"/>
                      <a:pt x="257" y="809"/>
                    </a:cubicBezTo>
                    <a:cubicBezTo>
                      <a:pt x="428" y="752"/>
                      <a:pt x="485" y="495"/>
                      <a:pt x="485" y="324"/>
                    </a:cubicBezTo>
                    <a:cubicBezTo>
                      <a:pt x="485" y="173"/>
                      <a:pt x="397" y="0"/>
                      <a:pt x="27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9"/>
              <p:cNvSpPr/>
              <p:nvPr/>
            </p:nvSpPr>
            <p:spPr>
              <a:xfrm>
                <a:off x="118680" y="5225794"/>
                <a:ext cx="18594" cy="26362"/>
              </a:xfrm>
              <a:custGeom>
                <a:avLst/>
                <a:gdLst/>
                <a:ahLst/>
                <a:cxnLst/>
                <a:rect l="l" t="t" r="r" b="b"/>
                <a:pathLst>
                  <a:path w="541" h="767" extrusionOk="0">
                    <a:moveTo>
                      <a:pt x="276" y="0"/>
                    </a:moveTo>
                    <a:cubicBezTo>
                      <a:pt x="169" y="0"/>
                      <a:pt x="78" y="163"/>
                      <a:pt x="56" y="274"/>
                    </a:cubicBezTo>
                    <a:cubicBezTo>
                      <a:pt x="28" y="356"/>
                      <a:pt x="1" y="732"/>
                      <a:pt x="179" y="732"/>
                    </a:cubicBezTo>
                    <a:cubicBezTo>
                      <a:pt x="185" y="732"/>
                      <a:pt x="192" y="731"/>
                      <a:pt x="199" y="730"/>
                    </a:cubicBezTo>
                    <a:cubicBezTo>
                      <a:pt x="244" y="730"/>
                      <a:pt x="290" y="767"/>
                      <a:pt x="336" y="767"/>
                    </a:cubicBezTo>
                    <a:cubicBezTo>
                      <a:pt x="347" y="767"/>
                      <a:pt x="358" y="764"/>
                      <a:pt x="370" y="759"/>
                    </a:cubicBezTo>
                    <a:cubicBezTo>
                      <a:pt x="427" y="730"/>
                      <a:pt x="455" y="673"/>
                      <a:pt x="484" y="616"/>
                    </a:cubicBezTo>
                    <a:cubicBezTo>
                      <a:pt x="541" y="445"/>
                      <a:pt x="512" y="217"/>
                      <a:pt x="370" y="45"/>
                    </a:cubicBezTo>
                    <a:cubicBezTo>
                      <a:pt x="338" y="14"/>
                      <a:pt x="306" y="0"/>
                      <a:pt x="276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9"/>
              <p:cNvSpPr/>
              <p:nvPr/>
            </p:nvSpPr>
            <p:spPr>
              <a:xfrm>
                <a:off x="33166" y="5253359"/>
                <a:ext cx="27633" cy="31208"/>
              </a:xfrm>
              <a:custGeom>
                <a:avLst/>
                <a:gdLst/>
                <a:ahLst/>
                <a:cxnLst/>
                <a:rect l="l" t="t" r="r" b="b"/>
                <a:pathLst>
                  <a:path w="804" h="908" extrusionOk="0">
                    <a:moveTo>
                      <a:pt x="441" y="1"/>
                    </a:moveTo>
                    <a:cubicBezTo>
                      <a:pt x="200" y="1"/>
                      <a:pt x="1" y="629"/>
                      <a:pt x="290" y="870"/>
                    </a:cubicBezTo>
                    <a:cubicBezTo>
                      <a:pt x="328" y="898"/>
                      <a:pt x="360" y="908"/>
                      <a:pt x="389" y="908"/>
                    </a:cubicBezTo>
                    <a:cubicBezTo>
                      <a:pt x="448" y="908"/>
                      <a:pt x="499" y="870"/>
                      <a:pt x="575" y="870"/>
                    </a:cubicBezTo>
                    <a:cubicBezTo>
                      <a:pt x="718" y="870"/>
                      <a:pt x="804" y="613"/>
                      <a:pt x="718" y="442"/>
                    </a:cubicBezTo>
                    <a:cubicBezTo>
                      <a:pt x="661" y="328"/>
                      <a:pt x="661" y="185"/>
                      <a:pt x="575" y="71"/>
                    </a:cubicBezTo>
                    <a:cubicBezTo>
                      <a:pt x="531" y="22"/>
                      <a:pt x="485" y="1"/>
                      <a:pt x="44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9"/>
              <p:cNvSpPr/>
              <p:nvPr/>
            </p:nvSpPr>
            <p:spPr>
              <a:xfrm>
                <a:off x="-22481" y="5185614"/>
                <a:ext cx="10723" cy="18938"/>
              </a:xfrm>
              <a:custGeom>
                <a:avLst/>
                <a:gdLst/>
                <a:ahLst/>
                <a:cxnLst/>
                <a:rect l="l" t="t" r="r" b="b"/>
                <a:pathLst>
                  <a:path w="312" h="551" extrusionOk="0">
                    <a:moveTo>
                      <a:pt x="147" y="0"/>
                    </a:moveTo>
                    <a:cubicBezTo>
                      <a:pt x="41" y="0"/>
                      <a:pt x="1" y="230"/>
                      <a:pt x="26" y="330"/>
                    </a:cubicBezTo>
                    <a:cubicBezTo>
                      <a:pt x="26" y="416"/>
                      <a:pt x="54" y="501"/>
                      <a:pt x="140" y="530"/>
                    </a:cubicBezTo>
                    <a:lnTo>
                      <a:pt x="168" y="530"/>
                    </a:lnTo>
                    <a:cubicBezTo>
                      <a:pt x="183" y="544"/>
                      <a:pt x="197" y="551"/>
                      <a:pt x="210" y="551"/>
                    </a:cubicBezTo>
                    <a:cubicBezTo>
                      <a:pt x="272" y="551"/>
                      <a:pt x="311" y="406"/>
                      <a:pt x="311" y="359"/>
                    </a:cubicBezTo>
                    <a:cubicBezTo>
                      <a:pt x="283" y="273"/>
                      <a:pt x="311" y="102"/>
                      <a:pt x="226" y="45"/>
                    </a:cubicBezTo>
                    <a:cubicBezTo>
                      <a:pt x="226" y="16"/>
                      <a:pt x="226" y="16"/>
                      <a:pt x="226" y="16"/>
                    </a:cubicBezTo>
                    <a:lnTo>
                      <a:pt x="197" y="16"/>
                    </a:lnTo>
                    <a:cubicBezTo>
                      <a:pt x="179" y="5"/>
                      <a:pt x="162" y="0"/>
                      <a:pt x="14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9"/>
              <p:cNvSpPr/>
              <p:nvPr/>
            </p:nvSpPr>
            <p:spPr>
              <a:xfrm>
                <a:off x="89190" y="5153134"/>
                <a:ext cx="16704" cy="28802"/>
              </a:xfrm>
              <a:custGeom>
                <a:avLst/>
                <a:gdLst/>
                <a:ahLst/>
                <a:cxnLst/>
                <a:rect l="l" t="t" r="r" b="b"/>
                <a:pathLst>
                  <a:path w="486" h="838" extrusionOk="0">
                    <a:moveTo>
                      <a:pt x="292" y="1"/>
                    </a:moveTo>
                    <a:cubicBezTo>
                      <a:pt x="272" y="1"/>
                      <a:pt x="251" y="7"/>
                      <a:pt x="229" y="20"/>
                    </a:cubicBezTo>
                    <a:cubicBezTo>
                      <a:pt x="58" y="77"/>
                      <a:pt x="1" y="305"/>
                      <a:pt x="1" y="505"/>
                    </a:cubicBezTo>
                    <a:cubicBezTo>
                      <a:pt x="1" y="650"/>
                      <a:pt x="83" y="837"/>
                      <a:pt x="196" y="837"/>
                    </a:cubicBezTo>
                    <a:cubicBezTo>
                      <a:pt x="216" y="837"/>
                      <a:pt x="236" y="831"/>
                      <a:pt x="258" y="818"/>
                    </a:cubicBezTo>
                    <a:cubicBezTo>
                      <a:pt x="429" y="761"/>
                      <a:pt x="486" y="505"/>
                      <a:pt x="486" y="305"/>
                    </a:cubicBezTo>
                    <a:cubicBezTo>
                      <a:pt x="486" y="184"/>
                      <a:pt x="404" y="1"/>
                      <a:pt x="29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9"/>
              <p:cNvSpPr/>
              <p:nvPr/>
            </p:nvSpPr>
            <p:spPr>
              <a:xfrm>
                <a:off x="136793" y="5059646"/>
                <a:ext cx="38357" cy="52999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542" extrusionOk="0">
                    <a:moveTo>
                      <a:pt x="654" y="0"/>
                    </a:moveTo>
                    <a:cubicBezTo>
                      <a:pt x="615" y="0"/>
                      <a:pt x="573" y="9"/>
                      <a:pt x="528" y="29"/>
                    </a:cubicBezTo>
                    <a:cubicBezTo>
                      <a:pt x="106" y="213"/>
                      <a:pt x="1" y="1541"/>
                      <a:pt x="481" y="1541"/>
                    </a:cubicBezTo>
                    <a:cubicBezTo>
                      <a:pt x="521" y="1541"/>
                      <a:pt x="565" y="1532"/>
                      <a:pt x="613" y="1513"/>
                    </a:cubicBezTo>
                    <a:cubicBezTo>
                      <a:pt x="1035" y="1328"/>
                      <a:pt x="1116" y="0"/>
                      <a:pt x="65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9"/>
              <p:cNvSpPr/>
              <p:nvPr/>
            </p:nvSpPr>
            <p:spPr>
              <a:xfrm>
                <a:off x="-29458" y="5044144"/>
                <a:ext cx="10827" cy="3220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937" extrusionOk="0">
                    <a:moveTo>
                      <a:pt x="76" y="1"/>
                    </a:moveTo>
                    <a:cubicBezTo>
                      <a:pt x="52" y="1"/>
                      <a:pt x="27" y="8"/>
                      <a:pt x="1" y="24"/>
                    </a:cubicBezTo>
                    <a:cubicBezTo>
                      <a:pt x="86" y="166"/>
                      <a:pt x="172" y="280"/>
                      <a:pt x="200" y="337"/>
                    </a:cubicBezTo>
                    <a:cubicBezTo>
                      <a:pt x="172" y="537"/>
                      <a:pt x="143" y="737"/>
                      <a:pt x="115" y="937"/>
                    </a:cubicBezTo>
                    <a:cubicBezTo>
                      <a:pt x="172" y="879"/>
                      <a:pt x="229" y="822"/>
                      <a:pt x="257" y="765"/>
                    </a:cubicBezTo>
                    <a:cubicBezTo>
                      <a:pt x="286" y="651"/>
                      <a:pt x="314" y="509"/>
                      <a:pt x="314" y="366"/>
                    </a:cubicBezTo>
                    <a:cubicBezTo>
                      <a:pt x="314" y="337"/>
                      <a:pt x="314" y="337"/>
                      <a:pt x="314" y="280"/>
                    </a:cubicBezTo>
                    <a:lnTo>
                      <a:pt x="286" y="280"/>
                    </a:lnTo>
                    <a:cubicBezTo>
                      <a:pt x="263" y="141"/>
                      <a:pt x="182" y="1"/>
                      <a:pt x="7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9"/>
              <p:cNvSpPr/>
              <p:nvPr/>
            </p:nvSpPr>
            <p:spPr>
              <a:xfrm>
                <a:off x="-21621" y="5298213"/>
                <a:ext cx="26534" cy="35951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046" extrusionOk="0">
                    <a:moveTo>
                      <a:pt x="424" y="0"/>
                    </a:moveTo>
                    <a:cubicBezTo>
                      <a:pt x="299" y="0"/>
                      <a:pt x="185" y="147"/>
                      <a:pt x="143" y="250"/>
                    </a:cubicBezTo>
                    <a:cubicBezTo>
                      <a:pt x="58" y="421"/>
                      <a:pt x="1" y="820"/>
                      <a:pt x="172" y="963"/>
                    </a:cubicBezTo>
                    <a:cubicBezTo>
                      <a:pt x="235" y="1026"/>
                      <a:pt x="281" y="1045"/>
                      <a:pt x="328" y="1045"/>
                    </a:cubicBezTo>
                    <a:cubicBezTo>
                      <a:pt x="367" y="1045"/>
                      <a:pt x="406" y="1033"/>
                      <a:pt x="457" y="1020"/>
                    </a:cubicBezTo>
                    <a:cubicBezTo>
                      <a:pt x="600" y="991"/>
                      <a:pt x="771" y="592"/>
                      <a:pt x="714" y="335"/>
                    </a:cubicBezTo>
                    <a:cubicBezTo>
                      <a:pt x="686" y="250"/>
                      <a:pt x="657" y="164"/>
                      <a:pt x="600" y="107"/>
                    </a:cubicBezTo>
                    <a:cubicBezTo>
                      <a:pt x="600" y="107"/>
                      <a:pt x="571" y="78"/>
                      <a:pt x="571" y="78"/>
                    </a:cubicBezTo>
                    <a:cubicBezTo>
                      <a:pt x="523" y="22"/>
                      <a:pt x="473" y="0"/>
                      <a:pt x="42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9"/>
              <p:cNvSpPr/>
              <p:nvPr/>
            </p:nvSpPr>
            <p:spPr>
              <a:xfrm>
                <a:off x="53891" y="5402150"/>
                <a:ext cx="23578" cy="32755"/>
              </a:xfrm>
              <a:custGeom>
                <a:avLst/>
                <a:gdLst/>
                <a:ahLst/>
                <a:cxnLst/>
                <a:rect l="l" t="t" r="r" b="b"/>
                <a:pathLst>
                  <a:path w="686" h="953" extrusionOk="0">
                    <a:moveTo>
                      <a:pt x="243" y="0"/>
                    </a:moveTo>
                    <a:cubicBezTo>
                      <a:pt x="215" y="0"/>
                      <a:pt x="186" y="7"/>
                      <a:pt x="143" y="22"/>
                    </a:cubicBezTo>
                    <a:cubicBezTo>
                      <a:pt x="58" y="79"/>
                      <a:pt x="1" y="250"/>
                      <a:pt x="29" y="364"/>
                    </a:cubicBezTo>
                    <a:cubicBezTo>
                      <a:pt x="58" y="450"/>
                      <a:pt x="86" y="507"/>
                      <a:pt x="115" y="564"/>
                    </a:cubicBezTo>
                    <a:cubicBezTo>
                      <a:pt x="115" y="649"/>
                      <a:pt x="143" y="735"/>
                      <a:pt x="172" y="821"/>
                    </a:cubicBezTo>
                    <a:cubicBezTo>
                      <a:pt x="208" y="917"/>
                      <a:pt x="265" y="952"/>
                      <a:pt x="322" y="952"/>
                    </a:cubicBezTo>
                    <a:cubicBezTo>
                      <a:pt x="401" y="952"/>
                      <a:pt x="481" y="887"/>
                      <a:pt x="514" y="821"/>
                    </a:cubicBezTo>
                    <a:cubicBezTo>
                      <a:pt x="657" y="649"/>
                      <a:pt x="686" y="364"/>
                      <a:pt x="543" y="136"/>
                    </a:cubicBezTo>
                    <a:cubicBezTo>
                      <a:pt x="543" y="107"/>
                      <a:pt x="514" y="79"/>
                      <a:pt x="514" y="79"/>
                    </a:cubicBezTo>
                    <a:cubicBezTo>
                      <a:pt x="496" y="25"/>
                      <a:pt x="455" y="5"/>
                      <a:pt x="413" y="5"/>
                    </a:cubicBezTo>
                    <a:cubicBezTo>
                      <a:pt x="389" y="5"/>
                      <a:pt x="364" y="11"/>
                      <a:pt x="343" y="22"/>
                    </a:cubicBezTo>
                    <a:cubicBezTo>
                      <a:pt x="300" y="7"/>
                      <a:pt x="272" y="0"/>
                      <a:pt x="243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9"/>
              <p:cNvSpPr/>
              <p:nvPr/>
            </p:nvSpPr>
            <p:spPr>
              <a:xfrm>
                <a:off x="-111845" y="5336536"/>
                <a:ext cx="23578" cy="3890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132" extrusionOk="0">
                    <a:moveTo>
                      <a:pt x="375" y="1"/>
                    </a:moveTo>
                    <a:cubicBezTo>
                      <a:pt x="172" y="1"/>
                      <a:pt x="23" y="335"/>
                      <a:pt x="1" y="561"/>
                    </a:cubicBezTo>
                    <a:cubicBezTo>
                      <a:pt x="1" y="704"/>
                      <a:pt x="1" y="904"/>
                      <a:pt x="115" y="1046"/>
                    </a:cubicBezTo>
                    <a:cubicBezTo>
                      <a:pt x="172" y="1103"/>
                      <a:pt x="236" y="1132"/>
                      <a:pt x="297" y="1132"/>
                    </a:cubicBezTo>
                    <a:cubicBezTo>
                      <a:pt x="357" y="1132"/>
                      <a:pt x="415" y="1103"/>
                      <a:pt x="457" y="1046"/>
                    </a:cubicBezTo>
                    <a:cubicBezTo>
                      <a:pt x="457" y="1046"/>
                      <a:pt x="457" y="1046"/>
                      <a:pt x="486" y="1018"/>
                    </a:cubicBezTo>
                    <a:cubicBezTo>
                      <a:pt x="600" y="904"/>
                      <a:pt x="657" y="761"/>
                      <a:pt x="686" y="561"/>
                    </a:cubicBezTo>
                    <a:cubicBezTo>
                      <a:pt x="686" y="447"/>
                      <a:pt x="686" y="190"/>
                      <a:pt x="571" y="105"/>
                    </a:cubicBezTo>
                    <a:cubicBezTo>
                      <a:pt x="571" y="105"/>
                      <a:pt x="571" y="76"/>
                      <a:pt x="543" y="76"/>
                    </a:cubicBezTo>
                    <a:cubicBezTo>
                      <a:pt x="484" y="23"/>
                      <a:pt x="428" y="1"/>
                      <a:pt x="37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9"/>
              <p:cNvSpPr/>
              <p:nvPr/>
            </p:nvSpPr>
            <p:spPr>
              <a:xfrm>
                <a:off x="715149" y="4513426"/>
                <a:ext cx="15432" cy="25606"/>
              </a:xfrm>
              <a:custGeom>
                <a:avLst/>
                <a:gdLst/>
                <a:ahLst/>
                <a:cxnLst/>
                <a:rect l="l" t="t" r="r" b="b"/>
                <a:pathLst>
                  <a:path w="449" h="745" extrusionOk="0">
                    <a:moveTo>
                      <a:pt x="221" y="0"/>
                    </a:moveTo>
                    <a:cubicBezTo>
                      <a:pt x="107" y="0"/>
                      <a:pt x="50" y="171"/>
                      <a:pt x="50" y="257"/>
                    </a:cubicBezTo>
                    <a:cubicBezTo>
                      <a:pt x="21" y="314"/>
                      <a:pt x="21" y="342"/>
                      <a:pt x="21" y="371"/>
                    </a:cubicBezTo>
                    <a:cubicBezTo>
                      <a:pt x="0" y="558"/>
                      <a:pt x="100" y="745"/>
                      <a:pt x="222" y="745"/>
                    </a:cubicBezTo>
                    <a:cubicBezTo>
                      <a:pt x="268" y="745"/>
                      <a:pt x="317" y="719"/>
                      <a:pt x="363" y="656"/>
                    </a:cubicBezTo>
                    <a:cubicBezTo>
                      <a:pt x="363" y="628"/>
                      <a:pt x="392" y="599"/>
                      <a:pt x="392" y="571"/>
                    </a:cubicBezTo>
                    <a:cubicBezTo>
                      <a:pt x="420" y="542"/>
                      <a:pt x="420" y="485"/>
                      <a:pt x="420" y="428"/>
                    </a:cubicBezTo>
                    <a:cubicBezTo>
                      <a:pt x="449" y="342"/>
                      <a:pt x="449" y="257"/>
                      <a:pt x="420" y="171"/>
                    </a:cubicBezTo>
                    <a:cubicBezTo>
                      <a:pt x="420" y="143"/>
                      <a:pt x="420" y="114"/>
                      <a:pt x="392" y="114"/>
                    </a:cubicBezTo>
                    <a:cubicBezTo>
                      <a:pt x="392" y="86"/>
                      <a:pt x="392" y="86"/>
                      <a:pt x="392" y="86"/>
                    </a:cubicBezTo>
                    <a:cubicBezTo>
                      <a:pt x="363" y="86"/>
                      <a:pt x="363" y="57"/>
                      <a:pt x="363" y="57"/>
                    </a:cubicBezTo>
                    <a:cubicBezTo>
                      <a:pt x="335" y="29"/>
                      <a:pt x="306" y="29"/>
                      <a:pt x="278" y="29"/>
                    </a:cubicBezTo>
                    <a:cubicBezTo>
                      <a:pt x="249" y="29"/>
                      <a:pt x="221" y="29"/>
                      <a:pt x="22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9"/>
              <p:cNvSpPr/>
              <p:nvPr/>
            </p:nvSpPr>
            <p:spPr>
              <a:xfrm>
                <a:off x="754091" y="4619494"/>
                <a:ext cx="17701" cy="37223"/>
              </a:xfrm>
              <a:custGeom>
                <a:avLst/>
                <a:gdLst/>
                <a:ahLst/>
                <a:cxnLst/>
                <a:rect l="l" t="t" r="r" b="b"/>
                <a:pathLst>
                  <a:path w="515" h="1083" extrusionOk="0">
                    <a:moveTo>
                      <a:pt x="254" y="0"/>
                    </a:moveTo>
                    <a:cubicBezTo>
                      <a:pt x="134" y="0"/>
                      <a:pt x="58" y="297"/>
                      <a:pt x="58" y="366"/>
                    </a:cubicBezTo>
                    <a:cubicBezTo>
                      <a:pt x="58" y="452"/>
                      <a:pt x="29" y="538"/>
                      <a:pt x="29" y="623"/>
                    </a:cubicBezTo>
                    <a:cubicBezTo>
                      <a:pt x="1" y="709"/>
                      <a:pt x="29" y="909"/>
                      <a:pt x="115" y="994"/>
                    </a:cubicBezTo>
                    <a:lnTo>
                      <a:pt x="143" y="1023"/>
                    </a:lnTo>
                    <a:cubicBezTo>
                      <a:pt x="186" y="1065"/>
                      <a:pt x="225" y="1083"/>
                      <a:pt x="261" y="1083"/>
                    </a:cubicBezTo>
                    <a:cubicBezTo>
                      <a:pt x="419" y="1083"/>
                      <a:pt x="514" y="734"/>
                      <a:pt x="514" y="595"/>
                    </a:cubicBezTo>
                    <a:cubicBezTo>
                      <a:pt x="514" y="424"/>
                      <a:pt x="429" y="224"/>
                      <a:pt x="343" y="53"/>
                    </a:cubicBezTo>
                    <a:cubicBezTo>
                      <a:pt x="311" y="16"/>
                      <a:pt x="282" y="0"/>
                      <a:pt x="25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9"/>
              <p:cNvSpPr/>
              <p:nvPr/>
            </p:nvSpPr>
            <p:spPr>
              <a:xfrm>
                <a:off x="672701" y="4644344"/>
                <a:ext cx="16704" cy="26018"/>
              </a:xfrm>
              <a:custGeom>
                <a:avLst/>
                <a:gdLst/>
                <a:ahLst/>
                <a:cxnLst/>
                <a:rect l="l" t="t" r="r" b="b"/>
                <a:pathLst>
                  <a:path w="486" h="757" extrusionOk="0">
                    <a:moveTo>
                      <a:pt x="233" y="1"/>
                    </a:moveTo>
                    <a:cubicBezTo>
                      <a:pt x="93" y="1"/>
                      <a:pt x="1" y="356"/>
                      <a:pt x="1" y="471"/>
                    </a:cubicBezTo>
                    <a:cubicBezTo>
                      <a:pt x="1" y="585"/>
                      <a:pt x="58" y="756"/>
                      <a:pt x="172" y="756"/>
                    </a:cubicBezTo>
                    <a:cubicBezTo>
                      <a:pt x="229" y="756"/>
                      <a:pt x="286" y="699"/>
                      <a:pt x="314" y="642"/>
                    </a:cubicBezTo>
                    <a:cubicBezTo>
                      <a:pt x="429" y="614"/>
                      <a:pt x="486" y="471"/>
                      <a:pt x="457" y="357"/>
                    </a:cubicBezTo>
                    <a:cubicBezTo>
                      <a:pt x="429" y="271"/>
                      <a:pt x="400" y="157"/>
                      <a:pt x="343" y="71"/>
                    </a:cubicBezTo>
                    <a:cubicBezTo>
                      <a:pt x="304" y="21"/>
                      <a:pt x="267" y="1"/>
                      <a:pt x="23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9"/>
              <p:cNvSpPr/>
              <p:nvPr/>
            </p:nvSpPr>
            <p:spPr>
              <a:xfrm>
                <a:off x="713878" y="4775743"/>
                <a:ext cx="20381" cy="28080"/>
              </a:xfrm>
              <a:custGeom>
                <a:avLst/>
                <a:gdLst/>
                <a:ahLst/>
                <a:cxnLst/>
                <a:rect l="l" t="t" r="r" b="b"/>
                <a:pathLst>
                  <a:path w="593" h="817" extrusionOk="0">
                    <a:moveTo>
                      <a:pt x="348" y="0"/>
                    </a:moveTo>
                    <a:cubicBezTo>
                      <a:pt x="299" y="0"/>
                      <a:pt x="248" y="30"/>
                      <a:pt x="201" y="100"/>
                    </a:cubicBezTo>
                    <a:cubicBezTo>
                      <a:pt x="58" y="186"/>
                      <a:pt x="1" y="528"/>
                      <a:pt x="144" y="728"/>
                    </a:cubicBezTo>
                    <a:cubicBezTo>
                      <a:pt x="144" y="728"/>
                      <a:pt x="172" y="757"/>
                      <a:pt x="172" y="757"/>
                    </a:cubicBezTo>
                    <a:cubicBezTo>
                      <a:pt x="221" y="799"/>
                      <a:pt x="265" y="817"/>
                      <a:pt x="306" y="817"/>
                    </a:cubicBezTo>
                    <a:cubicBezTo>
                      <a:pt x="456" y="817"/>
                      <a:pt x="549" y="571"/>
                      <a:pt x="572" y="414"/>
                    </a:cubicBezTo>
                    <a:cubicBezTo>
                      <a:pt x="592" y="207"/>
                      <a:pt x="478" y="0"/>
                      <a:pt x="34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9"/>
              <p:cNvSpPr/>
              <p:nvPr/>
            </p:nvSpPr>
            <p:spPr>
              <a:xfrm>
                <a:off x="657028" y="5199156"/>
                <a:ext cx="28458" cy="42928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249" extrusionOk="0">
                    <a:moveTo>
                      <a:pt x="460" y="0"/>
                    </a:moveTo>
                    <a:cubicBezTo>
                      <a:pt x="428" y="0"/>
                      <a:pt x="400" y="7"/>
                      <a:pt x="371" y="22"/>
                    </a:cubicBezTo>
                    <a:cubicBezTo>
                      <a:pt x="342" y="50"/>
                      <a:pt x="285" y="79"/>
                      <a:pt x="257" y="107"/>
                    </a:cubicBezTo>
                    <a:cubicBezTo>
                      <a:pt x="86" y="250"/>
                      <a:pt x="0" y="535"/>
                      <a:pt x="29" y="792"/>
                    </a:cubicBezTo>
                    <a:cubicBezTo>
                      <a:pt x="29" y="963"/>
                      <a:pt x="114" y="1248"/>
                      <a:pt x="314" y="1248"/>
                    </a:cubicBezTo>
                    <a:cubicBezTo>
                      <a:pt x="514" y="1220"/>
                      <a:pt x="599" y="1077"/>
                      <a:pt x="685" y="906"/>
                    </a:cubicBezTo>
                    <a:cubicBezTo>
                      <a:pt x="828" y="678"/>
                      <a:pt x="828" y="250"/>
                      <a:pt x="571" y="50"/>
                    </a:cubicBezTo>
                    <a:cubicBezTo>
                      <a:pt x="571" y="50"/>
                      <a:pt x="571" y="50"/>
                      <a:pt x="571" y="22"/>
                    </a:cubicBezTo>
                    <a:cubicBezTo>
                      <a:pt x="528" y="7"/>
                      <a:pt x="492" y="0"/>
                      <a:pt x="46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9"/>
              <p:cNvSpPr/>
              <p:nvPr/>
            </p:nvSpPr>
            <p:spPr>
              <a:xfrm>
                <a:off x="737422" y="5171454"/>
                <a:ext cx="14745" cy="15363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47" extrusionOk="0">
                    <a:moveTo>
                      <a:pt x="258" y="0"/>
                    </a:moveTo>
                    <a:cubicBezTo>
                      <a:pt x="172" y="0"/>
                      <a:pt x="172" y="86"/>
                      <a:pt x="115" y="114"/>
                    </a:cubicBezTo>
                    <a:cubicBezTo>
                      <a:pt x="58" y="171"/>
                      <a:pt x="1" y="371"/>
                      <a:pt x="115" y="400"/>
                    </a:cubicBezTo>
                    <a:cubicBezTo>
                      <a:pt x="148" y="433"/>
                      <a:pt x="182" y="447"/>
                      <a:pt x="209" y="447"/>
                    </a:cubicBezTo>
                    <a:cubicBezTo>
                      <a:pt x="229" y="447"/>
                      <a:pt x="246" y="440"/>
                      <a:pt x="258" y="428"/>
                    </a:cubicBezTo>
                    <a:cubicBezTo>
                      <a:pt x="258" y="400"/>
                      <a:pt x="258" y="400"/>
                      <a:pt x="286" y="400"/>
                    </a:cubicBezTo>
                    <a:cubicBezTo>
                      <a:pt x="343" y="343"/>
                      <a:pt x="429" y="0"/>
                      <a:pt x="25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9"/>
              <p:cNvSpPr/>
              <p:nvPr/>
            </p:nvSpPr>
            <p:spPr>
              <a:xfrm>
                <a:off x="768802" y="5251503"/>
                <a:ext cx="18663" cy="27633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04" extrusionOk="0">
                    <a:moveTo>
                      <a:pt x="332" y="1"/>
                    </a:moveTo>
                    <a:cubicBezTo>
                      <a:pt x="301" y="1"/>
                      <a:pt x="267" y="13"/>
                      <a:pt x="229" y="39"/>
                    </a:cubicBezTo>
                    <a:cubicBezTo>
                      <a:pt x="200" y="39"/>
                      <a:pt x="172" y="68"/>
                      <a:pt x="143" y="68"/>
                    </a:cubicBezTo>
                    <a:cubicBezTo>
                      <a:pt x="58" y="68"/>
                      <a:pt x="1" y="268"/>
                      <a:pt x="86" y="325"/>
                    </a:cubicBezTo>
                    <a:cubicBezTo>
                      <a:pt x="58" y="467"/>
                      <a:pt x="58" y="696"/>
                      <a:pt x="200" y="753"/>
                    </a:cubicBezTo>
                    <a:cubicBezTo>
                      <a:pt x="200" y="753"/>
                      <a:pt x="200" y="781"/>
                      <a:pt x="200" y="781"/>
                    </a:cubicBezTo>
                    <a:cubicBezTo>
                      <a:pt x="228" y="797"/>
                      <a:pt x="254" y="804"/>
                      <a:pt x="278" y="804"/>
                    </a:cubicBezTo>
                    <a:cubicBezTo>
                      <a:pt x="430" y="804"/>
                      <a:pt x="518" y="529"/>
                      <a:pt x="543" y="382"/>
                    </a:cubicBezTo>
                    <a:cubicBezTo>
                      <a:pt x="543" y="219"/>
                      <a:pt x="468" y="1"/>
                      <a:pt x="33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9"/>
              <p:cNvSpPr/>
              <p:nvPr/>
            </p:nvSpPr>
            <p:spPr>
              <a:xfrm>
                <a:off x="708997" y="5248719"/>
                <a:ext cx="14745" cy="25537"/>
              </a:xfrm>
              <a:custGeom>
                <a:avLst/>
                <a:gdLst/>
                <a:ahLst/>
                <a:cxnLst/>
                <a:rect l="l" t="t" r="r" b="b"/>
                <a:pathLst>
                  <a:path w="429" h="743" extrusionOk="0">
                    <a:moveTo>
                      <a:pt x="235" y="1"/>
                    </a:moveTo>
                    <a:cubicBezTo>
                      <a:pt x="206" y="1"/>
                      <a:pt x="174" y="11"/>
                      <a:pt x="143" y="35"/>
                    </a:cubicBezTo>
                    <a:cubicBezTo>
                      <a:pt x="29" y="149"/>
                      <a:pt x="0" y="349"/>
                      <a:pt x="29" y="520"/>
                    </a:cubicBezTo>
                    <a:cubicBezTo>
                      <a:pt x="29" y="577"/>
                      <a:pt x="86" y="662"/>
                      <a:pt x="143" y="691"/>
                    </a:cubicBezTo>
                    <a:cubicBezTo>
                      <a:pt x="171" y="691"/>
                      <a:pt x="171" y="691"/>
                      <a:pt x="200" y="719"/>
                    </a:cubicBezTo>
                    <a:cubicBezTo>
                      <a:pt x="220" y="736"/>
                      <a:pt x="238" y="743"/>
                      <a:pt x="255" y="743"/>
                    </a:cubicBezTo>
                    <a:cubicBezTo>
                      <a:pt x="358" y="743"/>
                      <a:pt x="400" y="479"/>
                      <a:pt x="400" y="406"/>
                    </a:cubicBezTo>
                    <a:cubicBezTo>
                      <a:pt x="428" y="320"/>
                      <a:pt x="428" y="263"/>
                      <a:pt x="400" y="177"/>
                    </a:cubicBezTo>
                    <a:cubicBezTo>
                      <a:pt x="379" y="74"/>
                      <a:pt x="313" y="1"/>
                      <a:pt x="23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9"/>
              <p:cNvSpPr/>
              <p:nvPr/>
            </p:nvSpPr>
            <p:spPr>
              <a:xfrm>
                <a:off x="1121274" y="4610523"/>
                <a:ext cx="30624" cy="4217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1227" extrusionOk="0">
                    <a:moveTo>
                      <a:pt x="526" y="1"/>
                    </a:moveTo>
                    <a:cubicBezTo>
                      <a:pt x="494" y="1"/>
                      <a:pt x="457" y="9"/>
                      <a:pt x="417" y="28"/>
                    </a:cubicBezTo>
                    <a:cubicBezTo>
                      <a:pt x="77" y="185"/>
                      <a:pt x="1" y="1226"/>
                      <a:pt x="362" y="1226"/>
                    </a:cubicBezTo>
                    <a:cubicBezTo>
                      <a:pt x="396" y="1226"/>
                      <a:pt x="433" y="1217"/>
                      <a:pt x="474" y="1198"/>
                    </a:cubicBezTo>
                    <a:cubicBezTo>
                      <a:pt x="814" y="1067"/>
                      <a:pt x="890" y="1"/>
                      <a:pt x="52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9"/>
              <p:cNvSpPr/>
              <p:nvPr/>
            </p:nvSpPr>
            <p:spPr>
              <a:xfrm>
                <a:off x="1114984" y="4694835"/>
                <a:ext cx="26499" cy="42206"/>
              </a:xfrm>
              <a:custGeom>
                <a:avLst/>
                <a:gdLst/>
                <a:ahLst/>
                <a:cxnLst/>
                <a:rect l="l" t="t" r="r" b="b"/>
                <a:pathLst>
                  <a:path w="771" h="1228" extrusionOk="0">
                    <a:moveTo>
                      <a:pt x="457" y="1"/>
                    </a:moveTo>
                    <a:cubicBezTo>
                      <a:pt x="257" y="1"/>
                      <a:pt x="115" y="257"/>
                      <a:pt x="86" y="429"/>
                    </a:cubicBezTo>
                    <a:cubicBezTo>
                      <a:pt x="86" y="429"/>
                      <a:pt x="86" y="429"/>
                      <a:pt x="86" y="457"/>
                    </a:cubicBezTo>
                    <a:cubicBezTo>
                      <a:pt x="29" y="657"/>
                      <a:pt x="1" y="1199"/>
                      <a:pt x="343" y="1227"/>
                    </a:cubicBezTo>
                    <a:cubicBezTo>
                      <a:pt x="628" y="1227"/>
                      <a:pt x="771" y="771"/>
                      <a:pt x="742" y="457"/>
                    </a:cubicBezTo>
                    <a:cubicBezTo>
                      <a:pt x="714" y="286"/>
                      <a:pt x="657" y="1"/>
                      <a:pt x="457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9"/>
              <p:cNvSpPr/>
              <p:nvPr/>
            </p:nvSpPr>
            <p:spPr>
              <a:xfrm>
                <a:off x="1066934" y="4658436"/>
                <a:ext cx="24540" cy="36501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062" extrusionOk="0">
                    <a:moveTo>
                      <a:pt x="345" y="0"/>
                    </a:moveTo>
                    <a:cubicBezTo>
                      <a:pt x="218" y="0"/>
                      <a:pt x="97" y="200"/>
                      <a:pt x="58" y="318"/>
                    </a:cubicBezTo>
                    <a:cubicBezTo>
                      <a:pt x="58" y="346"/>
                      <a:pt x="58" y="375"/>
                      <a:pt x="29" y="375"/>
                    </a:cubicBezTo>
                    <a:cubicBezTo>
                      <a:pt x="1" y="517"/>
                      <a:pt x="1" y="803"/>
                      <a:pt x="115" y="945"/>
                    </a:cubicBezTo>
                    <a:cubicBezTo>
                      <a:pt x="196" y="1047"/>
                      <a:pt x="249" y="1062"/>
                      <a:pt x="324" y="1062"/>
                    </a:cubicBezTo>
                    <a:cubicBezTo>
                      <a:pt x="354" y="1062"/>
                      <a:pt x="388" y="1060"/>
                      <a:pt x="429" y="1060"/>
                    </a:cubicBezTo>
                    <a:cubicBezTo>
                      <a:pt x="657" y="1060"/>
                      <a:pt x="714" y="660"/>
                      <a:pt x="600" y="460"/>
                    </a:cubicBezTo>
                    <a:cubicBezTo>
                      <a:pt x="571" y="346"/>
                      <a:pt x="571" y="232"/>
                      <a:pt x="514" y="147"/>
                    </a:cubicBezTo>
                    <a:cubicBezTo>
                      <a:pt x="461" y="40"/>
                      <a:pt x="402" y="0"/>
                      <a:pt x="34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9"/>
              <p:cNvSpPr/>
              <p:nvPr/>
            </p:nvSpPr>
            <p:spPr>
              <a:xfrm>
                <a:off x="1024933" y="4506311"/>
                <a:ext cx="8661" cy="1227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7" extrusionOk="0">
                    <a:moveTo>
                      <a:pt x="140" y="1"/>
                    </a:moveTo>
                    <a:cubicBezTo>
                      <a:pt x="131" y="1"/>
                      <a:pt x="121" y="3"/>
                      <a:pt x="110" y="7"/>
                    </a:cubicBezTo>
                    <a:cubicBezTo>
                      <a:pt x="31" y="60"/>
                      <a:pt x="0" y="356"/>
                      <a:pt x="109" y="356"/>
                    </a:cubicBezTo>
                    <a:cubicBezTo>
                      <a:pt x="118" y="356"/>
                      <a:pt x="127" y="354"/>
                      <a:pt x="138" y="350"/>
                    </a:cubicBezTo>
                    <a:cubicBezTo>
                      <a:pt x="244" y="297"/>
                      <a:pt x="252" y="1"/>
                      <a:pt x="14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9"/>
              <p:cNvSpPr/>
              <p:nvPr/>
            </p:nvSpPr>
            <p:spPr>
              <a:xfrm>
                <a:off x="239252" y="4590107"/>
                <a:ext cx="25537" cy="41072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95" extrusionOk="0">
                    <a:moveTo>
                      <a:pt x="423" y="1"/>
                    </a:moveTo>
                    <a:cubicBezTo>
                      <a:pt x="324" y="1"/>
                      <a:pt x="229" y="90"/>
                      <a:pt x="172" y="166"/>
                    </a:cubicBezTo>
                    <a:cubicBezTo>
                      <a:pt x="57" y="308"/>
                      <a:pt x="0" y="594"/>
                      <a:pt x="57" y="822"/>
                    </a:cubicBezTo>
                    <a:cubicBezTo>
                      <a:pt x="86" y="993"/>
                      <a:pt x="143" y="1107"/>
                      <a:pt x="257" y="1164"/>
                    </a:cubicBezTo>
                    <a:cubicBezTo>
                      <a:pt x="293" y="1186"/>
                      <a:pt x="327" y="1195"/>
                      <a:pt x="358" y="1195"/>
                    </a:cubicBezTo>
                    <a:cubicBezTo>
                      <a:pt x="453" y="1195"/>
                      <a:pt x="528" y="1114"/>
                      <a:pt x="571" y="1050"/>
                    </a:cubicBezTo>
                    <a:cubicBezTo>
                      <a:pt x="714" y="879"/>
                      <a:pt x="742" y="622"/>
                      <a:pt x="714" y="366"/>
                    </a:cubicBezTo>
                    <a:cubicBezTo>
                      <a:pt x="685" y="251"/>
                      <a:pt x="628" y="166"/>
                      <a:pt x="571" y="80"/>
                    </a:cubicBezTo>
                    <a:cubicBezTo>
                      <a:pt x="523" y="23"/>
                      <a:pt x="473" y="1"/>
                      <a:pt x="42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9"/>
              <p:cNvSpPr/>
              <p:nvPr/>
            </p:nvSpPr>
            <p:spPr>
              <a:xfrm>
                <a:off x="319680" y="4504249"/>
                <a:ext cx="16669" cy="26843"/>
              </a:xfrm>
              <a:custGeom>
                <a:avLst/>
                <a:gdLst/>
                <a:ahLst/>
                <a:cxnLst/>
                <a:rect l="l" t="t" r="r" b="b"/>
                <a:pathLst>
                  <a:path w="485" h="781" extrusionOk="0">
                    <a:moveTo>
                      <a:pt x="257" y="0"/>
                    </a:moveTo>
                    <a:cubicBezTo>
                      <a:pt x="239" y="0"/>
                      <a:pt x="220" y="4"/>
                      <a:pt x="200" y="10"/>
                    </a:cubicBezTo>
                    <a:cubicBezTo>
                      <a:pt x="57" y="96"/>
                      <a:pt x="0" y="324"/>
                      <a:pt x="0" y="524"/>
                    </a:cubicBezTo>
                    <a:cubicBezTo>
                      <a:pt x="114" y="609"/>
                      <a:pt x="200" y="695"/>
                      <a:pt x="314" y="781"/>
                    </a:cubicBezTo>
                    <a:cubicBezTo>
                      <a:pt x="342" y="752"/>
                      <a:pt x="399" y="695"/>
                      <a:pt x="428" y="638"/>
                    </a:cubicBezTo>
                    <a:cubicBezTo>
                      <a:pt x="457" y="552"/>
                      <a:pt x="485" y="438"/>
                      <a:pt x="485" y="324"/>
                    </a:cubicBezTo>
                    <a:cubicBezTo>
                      <a:pt x="460" y="173"/>
                      <a:pt x="390" y="0"/>
                      <a:pt x="25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9"/>
              <p:cNvSpPr/>
              <p:nvPr/>
            </p:nvSpPr>
            <p:spPr>
              <a:xfrm>
                <a:off x="380482" y="4672288"/>
                <a:ext cx="0" cy="997"/>
              </a:xfrm>
              <a:custGeom>
                <a:avLst/>
                <a:gdLst/>
                <a:ahLst/>
                <a:cxnLst/>
                <a:rect l="l" t="t" r="r" b="b"/>
                <a:pathLst>
                  <a:path h="29" extrusionOk="0">
                    <a:moveTo>
                      <a:pt x="0" y="29"/>
                    </a:moveTo>
                    <a:lnTo>
                      <a:pt x="0" y="29"/>
                    </a:lnTo>
                    <a:cubicBezTo>
                      <a:pt x="0" y="0"/>
                      <a:pt x="0" y="0"/>
                      <a:pt x="0" y="29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9"/>
              <p:cNvSpPr/>
              <p:nvPr/>
            </p:nvSpPr>
            <p:spPr>
              <a:xfrm>
                <a:off x="378488" y="4665482"/>
                <a:ext cx="17701" cy="25949"/>
              </a:xfrm>
              <a:custGeom>
                <a:avLst/>
                <a:gdLst/>
                <a:ahLst/>
                <a:cxnLst/>
                <a:rect l="l" t="t" r="r" b="b"/>
                <a:pathLst>
                  <a:path w="515" h="755" extrusionOk="0">
                    <a:moveTo>
                      <a:pt x="221" y="1"/>
                    </a:moveTo>
                    <a:cubicBezTo>
                      <a:pt x="148" y="1"/>
                      <a:pt x="103" y="108"/>
                      <a:pt x="58" y="198"/>
                    </a:cubicBezTo>
                    <a:cubicBezTo>
                      <a:pt x="58" y="198"/>
                      <a:pt x="58" y="227"/>
                      <a:pt x="58" y="227"/>
                    </a:cubicBezTo>
                    <a:cubicBezTo>
                      <a:pt x="58" y="255"/>
                      <a:pt x="29" y="284"/>
                      <a:pt x="29" y="312"/>
                    </a:cubicBezTo>
                    <a:cubicBezTo>
                      <a:pt x="1" y="427"/>
                      <a:pt x="1" y="598"/>
                      <a:pt x="87" y="712"/>
                    </a:cubicBezTo>
                    <a:cubicBezTo>
                      <a:pt x="106" y="742"/>
                      <a:pt x="133" y="754"/>
                      <a:pt x="162" y="754"/>
                    </a:cubicBezTo>
                    <a:cubicBezTo>
                      <a:pt x="216" y="754"/>
                      <a:pt x="278" y="711"/>
                      <a:pt x="315" y="655"/>
                    </a:cubicBezTo>
                    <a:cubicBezTo>
                      <a:pt x="315" y="655"/>
                      <a:pt x="315" y="626"/>
                      <a:pt x="343" y="626"/>
                    </a:cubicBezTo>
                    <a:cubicBezTo>
                      <a:pt x="400" y="541"/>
                      <a:pt x="515" y="113"/>
                      <a:pt x="315" y="27"/>
                    </a:cubicBezTo>
                    <a:lnTo>
                      <a:pt x="286" y="27"/>
                    </a:lnTo>
                    <a:cubicBezTo>
                      <a:pt x="262" y="9"/>
                      <a:pt x="240" y="1"/>
                      <a:pt x="221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9"/>
              <p:cNvSpPr/>
              <p:nvPr/>
            </p:nvSpPr>
            <p:spPr>
              <a:xfrm>
                <a:off x="297098" y="4627846"/>
                <a:ext cx="22066" cy="25743"/>
              </a:xfrm>
              <a:custGeom>
                <a:avLst/>
                <a:gdLst/>
                <a:ahLst/>
                <a:cxnLst/>
                <a:rect l="l" t="t" r="r" b="b"/>
                <a:pathLst>
                  <a:path w="642" h="749" extrusionOk="0">
                    <a:moveTo>
                      <a:pt x="369" y="0"/>
                    </a:moveTo>
                    <a:cubicBezTo>
                      <a:pt x="352" y="0"/>
                      <a:pt x="334" y="3"/>
                      <a:pt x="315" y="9"/>
                    </a:cubicBezTo>
                    <a:lnTo>
                      <a:pt x="286" y="9"/>
                    </a:lnTo>
                    <a:cubicBezTo>
                      <a:pt x="115" y="66"/>
                      <a:pt x="1" y="551"/>
                      <a:pt x="229" y="723"/>
                    </a:cubicBezTo>
                    <a:cubicBezTo>
                      <a:pt x="257" y="740"/>
                      <a:pt x="284" y="749"/>
                      <a:pt x="309" y="749"/>
                    </a:cubicBezTo>
                    <a:cubicBezTo>
                      <a:pt x="549" y="749"/>
                      <a:pt x="642" y="0"/>
                      <a:pt x="36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9"/>
              <p:cNvSpPr/>
              <p:nvPr/>
            </p:nvSpPr>
            <p:spPr>
              <a:xfrm>
                <a:off x="241211" y="4695831"/>
                <a:ext cx="34336" cy="35882"/>
              </a:xfrm>
              <a:custGeom>
                <a:avLst/>
                <a:gdLst/>
                <a:ahLst/>
                <a:cxnLst/>
                <a:rect l="l" t="t" r="r" b="b"/>
                <a:pathLst>
                  <a:path w="999" h="1044" extrusionOk="0">
                    <a:moveTo>
                      <a:pt x="514" y="0"/>
                    </a:moveTo>
                    <a:cubicBezTo>
                      <a:pt x="257" y="57"/>
                      <a:pt x="0" y="628"/>
                      <a:pt x="286" y="942"/>
                    </a:cubicBezTo>
                    <a:cubicBezTo>
                      <a:pt x="343" y="1018"/>
                      <a:pt x="400" y="1043"/>
                      <a:pt x="465" y="1043"/>
                    </a:cubicBezTo>
                    <a:cubicBezTo>
                      <a:pt x="498" y="1043"/>
                      <a:pt x="533" y="1037"/>
                      <a:pt x="571" y="1027"/>
                    </a:cubicBezTo>
                    <a:cubicBezTo>
                      <a:pt x="771" y="942"/>
                      <a:pt x="999" y="342"/>
                      <a:pt x="714" y="86"/>
                    </a:cubicBezTo>
                    <a:lnTo>
                      <a:pt x="714" y="57"/>
                    </a:lnTo>
                    <a:cubicBezTo>
                      <a:pt x="657" y="0"/>
                      <a:pt x="600" y="0"/>
                      <a:pt x="51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9"/>
              <p:cNvSpPr/>
              <p:nvPr/>
            </p:nvSpPr>
            <p:spPr>
              <a:xfrm>
                <a:off x="257881" y="4695831"/>
                <a:ext cx="997" cy="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1" extrusionOk="0">
                    <a:moveTo>
                      <a:pt x="0" y="0"/>
                    </a:moveTo>
                    <a:cubicBezTo>
                      <a:pt x="0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9"/>
              <p:cNvSpPr/>
              <p:nvPr/>
            </p:nvSpPr>
            <p:spPr>
              <a:xfrm>
                <a:off x="454001" y="5682649"/>
                <a:ext cx="16704" cy="2756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802" extrusionOk="0">
                    <a:moveTo>
                      <a:pt x="295" y="0"/>
                    </a:moveTo>
                    <a:cubicBezTo>
                      <a:pt x="275" y="0"/>
                      <a:pt x="253" y="7"/>
                      <a:pt x="229" y="21"/>
                    </a:cubicBezTo>
                    <a:cubicBezTo>
                      <a:pt x="58" y="78"/>
                      <a:pt x="1" y="306"/>
                      <a:pt x="1" y="506"/>
                    </a:cubicBezTo>
                    <a:cubicBezTo>
                      <a:pt x="1" y="632"/>
                      <a:pt x="89" y="801"/>
                      <a:pt x="208" y="801"/>
                    </a:cubicBezTo>
                    <a:cubicBezTo>
                      <a:pt x="224" y="801"/>
                      <a:pt x="241" y="798"/>
                      <a:pt x="258" y="791"/>
                    </a:cubicBezTo>
                    <a:cubicBezTo>
                      <a:pt x="400" y="734"/>
                      <a:pt x="486" y="506"/>
                      <a:pt x="457" y="306"/>
                    </a:cubicBezTo>
                    <a:cubicBezTo>
                      <a:pt x="457" y="163"/>
                      <a:pt x="398" y="0"/>
                      <a:pt x="29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9"/>
              <p:cNvSpPr/>
              <p:nvPr/>
            </p:nvSpPr>
            <p:spPr>
              <a:xfrm>
                <a:off x="528551" y="5646732"/>
                <a:ext cx="20622" cy="28802"/>
              </a:xfrm>
              <a:custGeom>
                <a:avLst/>
                <a:gdLst/>
                <a:ahLst/>
                <a:cxnLst/>
                <a:rect l="l" t="t" r="r" b="b"/>
                <a:pathLst>
                  <a:path w="600" h="838" extrusionOk="0">
                    <a:moveTo>
                      <a:pt x="379" y="1"/>
                    </a:moveTo>
                    <a:cubicBezTo>
                      <a:pt x="270" y="1"/>
                      <a:pt x="184" y="128"/>
                      <a:pt x="143" y="210"/>
                    </a:cubicBezTo>
                    <a:cubicBezTo>
                      <a:pt x="86" y="353"/>
                      <a:pt x="0" y="666"/>
                      <a:pt x="143" y="838"/>
                    </a:cubicBezTo>
                    <a:cubicBezTo>
                      <a:pt x="286" y="752"/>
                      <a:pt x="428" y="666"/>
                      <a:pt x="571" y="581"/>
                    </a:cubicBezTo>
                    <a:cubicBezTo>
                      <a:pt x="600" y="438"/>
                      <a:pt x="600" y="210"/>
                      <a:pt x="514" y="67"/>
                    </a:cubicBezTo>
                    <a:cubicBezTo>
                      <a:pt x="466" y="20"/>
                      <a:pt x="421" y="1"/>
                      <a:pt x="37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9"/>
              <p:cNvSpPr/>
              <p:nvPr/>
            </p:nvSpPr>
            <p:spPr>
              <a:xfrm>
                <a:off x="576601" y="5799853"/>
                <a:ext cx="28458" cy="41863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218" extrusionOk="0">
                    <a:moveTo>
                      <a:pt x="366" y="1"/>
                    </a:moveTo>
                    <a:cubicBezTo>
                      <a:pt x="132" y="1"/>
                      <a:pt x="0" y="511"/>
                      <a:pt x="0" y="720"/>
                    </a:cubicBezTo>
                    <a:lnTo>
                      <a:pt x="0" y="777"/>
                    </a:lnTo>
                    <a:cubicBezTo>
                      <a:pt x="0" y="1014"/>
                      <a:pt x="131" y="1218"/>
                      <a:pt x="293" y="1218"/>
                    </a:cubicBezTo>
                    <a:cubicBezTo>
                      <a:pt x="345" y="1218"/>
                      <a:pt x="401" y="1196"/>
                      <a:pt x="457" y="1148"/>
                    </a:cubicBezTo>
                    <a:cubicBezTo>
                      <a:pt x="657" y="976"/>
                      <a:pt x="828" y="406"/>
                      <a:pt x="571" y="120"/>
                    </a:cubicBezTo>
                    <a:lnTo>
                      <a:pt x="543" y="92"/>
                    </a:lnTo>
                    <a:cubicBezTo>
                      <a:pt x="478" y="28"/>
                      <a:pt x="419" y="1"/>
                      <a:pt x="36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9"/>
              <p:cNvSpPr/>
              <p:nvPr/>
            </p:nvSpPr>
            <p:spPr>
              <a:xfrm>
                <a:off x="507172" y="5749019"/>
                <a:ext cx="18457" cy="2509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730" extrusionOk="0">
                    <a:moveTo>
                      <a:pt x="347" y="0"/>
                    </a:moveTo>
                    <a:cubicBezTo>
                      <a:pt x="130" y="0"/>
                      <a:pt x="0" y="491"/>
                      <a:pt x="194" y="658"/>
                    </a:cubicBezTo>
                    <a:cubicBezTo>
                      <a:pt x="223" y="686"/>
                      <a:pt x="280" y="715"/>
                      <a:pt x="280" y="715"/>
                    </a:cubicBezTo>
                    <a:cubicBezTo>
                      <a:pt x="303" y="725"/>
                      <a:pt x="325" y="729"/>
                      <a:pt x="344" y="729"/>
                    </a:cubicBezTo>
                    <a:cubicBezTo>
                      <a:pt x="492" y="729"/>
                      <a:pt x="537" y="470"/>
                      <a:pt x="537" y="344"/>
                    </a:cubicBezTo>
                    <a:cubicBezTo>
                      <a:pt x="537" y="315"/>
                      <a:pt x="537" y="287"/>
                      <a:pt x="537" y="258"/>
                    </a:cubicBezTo>
                    <a:cubicBezTo>
                      <a:pt x="537" y="144"/>
                      <a:pt x="480" y="2"/>
                      <a:pt x="366" y="2"/>
                    </a:cubicBezTo>
                    <a:cubicBezTo>
                      <a:pt x="359" y="1"/>
                      <a:pt x="353" y="0"/>
                      <a:pt x="34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9"/>
              <p:cNvSpPr/>
              <p:nvPr/>
            </p:nvSpPr>
            <p:spPr>
              <a:xfrm>
                <a:off x="413821" y="5809202"/>
                <a:ext cx="18663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95" extrusionOk="0">
                    <a:moveTo>
                      <a:pt x="328" y="1"/>
                    </a:moveTo>
                    <a:cubicBezTo>
                      <a:pt x="306" y="1"/>
                      <a:pt x="282" y="7"/>
                      <a:pt x="257" y="20"/>
                    </a:cubicBezTo>
                    <a:cubicBezTo>
                      <a:pt x="86" y="105"/>
                      <a:pt x="0" y="333"/>
                      <a:pt x="29" y="562"/>
                    </a:cubicBezTo>
                    <a:cubicBezTo>
                      <a:pt x="29" y="707"/>
                      <a:pt x="91" y="894"/>
                      <a:pt x="214" y="894"/>
                    </a:cubicBezTo>
                    <a:cubicBezTo>
                      <a:pt x="236" y="894"/>
                      <a:pt x="260" y="888"/>
                      <a:pt x="285" y="876"/>
                    </a:cubicBezTo>
                    <a:cubicBezTo>
                      <a:pt x="457" y="818"/>
                      <a:pt x="542" y="562"/>
                      <a:pt x="542" y="333"/>
                    </a:cubicBezTo>
                    <a:cubicBezTo>
                      <a:pt x="518" y="188"/>
                      <a:pt x="452" y="1"/>
                      <a:pt x="32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9"/>
              <p:cNvSpPr/>
              <p:nvPr/>
            </p:nvSpPr>
            <p:spPr>
              <a:xfrm>
                <a:off x="515799" y="5931940"/>
                <a:ext cx="23578" cy="35332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028" extrusionOk="0">
                    <a:moveTo>
                      <a:pt x="388" y="0"/>
                    </a:moveTo>
                    <a:cubicBezTo>
                      <a:pt x="291" y="0"/>
                      <a:pt x="203" y="115"/>
                      <a:pt x="143" y="215"/>
                    </a:cubicBezTo>
                    <a:cubicBezTo>
                      <a:pt x="86" y="243"/>
                      <a:pt x="29" y="272"/>
                      <a:pt x="29" y="357"/>
                    </a:cubicBezTo>
                    <a:cubicBezTo>
                      <a:pt x="0" y="500"/>
                      <a:pt x="29" y="728"/>
                      <a:pt x="86" y="871"/>
                    </a:cubicBezTo>
                    <a:cubicBezTo>
                      <a:pt x="138" y="985"/>
                      <a:pt x="204" y="1027"/>
                      <a:pt x="272" y="1027"/>
                    </a:cubicBezTo>
                    <a:cubicBezTo>
                      <a:pt x="392" y="1027"/>
                      <a:pt x="516" y="895"/>
                      <a:pt x="571" y="785"/>
                    </a:cubicBezTo>
                    <a:cubicBezTo>
                      <a:pt x="628" y="614"/>
                      <a:pt x="685" y="272"/>
                      <a:pt x="514" y="72"/>
                    </a:cubicBezTo>
                    <a:cubicBezTo>
                      <a:pt x="471" y="21"/>
                      <a:pt x="429" y="0"/>
                      <a:pt x="38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9"/>
              <p:cNvSpPr/>
              <p:nvPr/>
            </p:nvSpPr>
            <p:spPr>
              <a:xfrm>
                <a:off x="606985" y="5968717"/>
                <a:ext cx="32273" cy="30624"/>
              </a:xfrm>
              <a:custGeom>
                <a:avLst/>
                <a:gdLst/>
                <a:ahLst/>
                <a:cxnLst/>
                <a:rect l="l" t="t" r="r" b="b"/>
                <a:pathLst>
                  <a:path w="939" h="891" extrusionOk="0">
                    <a:moveTo>
                      <a:pt x="543" y="1"/>
                    </a:moveTo>
                    <a:cubicBezTo>
                      <a:pt x="429" y="1"/>
                      <a:pt x="372" y="86"/>
                      <a:pt x="286" y="86"/>
                    </a:cubicBezTo>
                    <a:cubicBezTo>
                      <a:pt x="115" y="86"/>
                      <a:pt x="1" y="429"/>
                      <a:pt x="144" y="571"/>
                    </a:cubicBezTo>
                    <a:cubicBezTo>
                      <a:pt x="172" y="600"/>
                      <a:pt x="258" y="714"/>
                      <a:pt x="286" y="743"/>
                    </a:cubicBezTo>
                    <a:cubicBezTo>
                      <a:pt x="344" y="848"/>
                      <a:pt x="406" y="891"/>
                      <a:pt x="465" y="891"/>
                    </a:cubicBezTo>
                    <a:cubicBezTo>
                      <a:pt x="727" y="891"/>
                      <a:pt x="939" y="47"/>
                      <a:pt x="54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9"/>
              <p:cNvSpPr/>
              <p:nvPr/>
            </p:nvSpPr>
            <p:spPr>
              <a:xfrm>
                <a:off x="449120" y="5955243"/>
                <a:ext cx="21584" cy="28699"/>
              </a:xfrm>
              <a:custGeom>
                <a:avLst/>
                <a:gdLst/>
                <a:ahLst/>
                <a:cxnLst/>
                <a:rect l="l" t="t" r="r" b="b"/>
                <a:pathLst>
                  <a:path w="628" h="835" extrusionOk="0">
                    <a:moveTo>
                      <a:pt x="358" y="1"/>
                    </a:moveTo>
                    <a:cubicBezTo>
                      <a:pt x="325" y="1"/>
                      <a:pt x="291" y="17"/>
                      <a:pt x="257" y="50"/>
                    </a:cubicBezTo>
                    <a:cubicBezTo>
                      <a:pt x="229" y="50"/>
                      <a:pt x="229" y="79"/>
                      <a:pt x="200" y="107"/>
                    </a:cubicBezTo>
                    <a:cubicBezTo>
                      <a:pt x="1" y="232"/>
                      <a:pt x="19" y="834"/>
                      <a:pt x="235" y="834"/>
                    </a:cubicBezTo>
                    <a:cubicBezTo>
                      <a:pt x="267" y="834"/>
                      <a:pt x="303" y="821"/>
                      <a:pt x="343" y="792"/>
                    </a:cubicBezTo>
                    <a:cubicBezTo>
                      <a:pt x="514" y="678"/>
                      <a:pt x="628" y="364"/>
                      <a:pt x="514" y="107"/>
                    </a:cubicBezTo>
                    <a:cubicBezTo>
                      <a:pt x="462" y="38"/>
                      <a:pt x="410" y="1"/>
                      <a:pt x="35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9"/>
              <p:cNvSpPr/>
              <p:nvPr/>
            </p:nvSpPr>
            <p:spPr>
              <a:xfrm>
                <a:off x="353982" y="5763420"/>
                <a:ext cx="16704" cy="27565"/>
              </a:xfrm>
              <a:custGeom>
                <a:avLst/>
                <a:gdLst/>
                <a:ahLst/>
                <a:cxnLst/>
                <a:rect l="l" t="t" r="r" b="b"/>
                <a:pathLst>
                  <a:path w="486" h="802" extrusionOk="0">
                    <a:moveTo>
                      <a:pt x="278" y="1"/>
                    </a:moveTo>
                    <a:cubicBezTo>
                      <a:pt x="262" y="1"/>
                      <a:pt x="246" y="4"/>
                      <a:pt x="229" y="11"/>
                    </a:cubicBezTo>
                    <a:cubicBezTo>
                      <a:pt x="86" y="96"/>
                      <a:pt x="1" y="324"/>
                      <a:pt x="1" y="496"/>
                    </a:cubicBezTo>
                    <a:cubicBezTo>
                      <a:pt x="24" y="639"/>
                      <a:pt x="88" y="801"/>
                      <a:pt x="191" y="801"/>
                    </a:cubicBezTo>
                    <a:cubicBezTo>
                      <a:pt x="212" y="801"/>
                      <a:pt x="234" y="795"/>
                      <a:pt x="257" y="781"/>
                    </a:cubicBezTo>
                    <a:cubicBezTo>
                      <a:pt x="429" y="724"/>
                      <a:pt x="486" y="496"/>
                      <a:pt x="486" y="296"/>
                    </a:cubicBezTo>
                    <a:cubicBezTo>
                      <a:pt x="461" y="170"/>
                      <a:pt x="391" y="1"/>
                      <a:pt x="27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9"/>
              <p:cNvSpPr/>
              <p:nvPr/>
            </p:nvSpPr>
            <p:spPr>
              <a:xfrm>
                <a:off x="312806" y="5872032"/>
                <a:ext cx="20622" cy="31036"/>
              </a:xfrm>
              <a:custGeom>
                <a:avLst/>
                <a:gdLst/>
                <a:ahLst/>
                <a:cxnLst/>
                <a:rect l="l" t="t" r="r" b="b"/>
                <a:pathLst>
                  <a:path w="600" h="903" extrusionOk="0">
                    <a:moveTo>
                      <a:pt x="352" y="1"/>
                    </a:moveTo>
                    <a:cubicBezTo>
                      <a:pt x="331" y="1"/>
                      <a:pt x="309" y="6"/>
                      <a:pt x="286" y="18"/>
                    </a:cubicBezTo>
                    <a:cubicBezTo>
                      <a:pt x="57" y="103"/>
                      <a:pt x="0" y="389"/>
                      <a:pt x="29" y="645"/>
                    </a:cubicBezTo>
                    <a:lnTo>
                      <a:pt x="400" y="902"/>
                    </a:lnTo>
                    <a:cubicBezTo>
                      <a:pt x="457" y="845"/>
                      <a:pt x="485" y="788"/>
                      <a:pt x="514" y="731"/>
                    </a:cubicBezTo>
                    <a:cubicBezTo>
                      <a:pt x="571" y="617"/>
                      <a:pt x="599" y="503"/>
                      <a:pt x="571" y="360"/>
                    </a:cubicBezTo>
                    <a:cubicBezTo>
                      <a:pt x="571" y="212"/>
                      <a:pt x="486" y="1"/>
                      <a:pt x="352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9"/>
              <p:cNvSpPr/>
              <p:nvPr/>
            </p:nvSpPr>
            <p:spPr>
              <a:xfrm>
                <a:off x="642318" y="5788992"/>
                <a:ext cx="12751" cy="18044"/>
              </a:xfrm>
              <a:custGeom>
                <a:avLst/>
                <a:gdLst/>
                <a:ahLst/>
                <a:cxnLst/>
                <a:rect l="l" t="t" r="r" b="b"/>
                <a:pathLst>
                  <a:path w="371" h="525" extrusionOk="0">
                    <a:moveTo>
                      <a:pt x="131" y="0"/>
                    </a:moveTo>
                    <a:cubicBezTo>
                      <a:pt x="38" y="0"/>
                      <a:pt x="0" y="224"/>
                      <a:pt x="0" y="294"/>
                    </a:cubicBezTo>
                    <a:cubicBezTo>
                      <a:pt x="29" y="322"/>
                      <a:pt x="29" y="322"/>
                      <a:pt x="29" y="351"/>
                    </a:cubicBezTo>
                    <a:cubicBezTo>
                      <a:pt x="29" y="461"/>
                      <a:pt x="88" y="524"/>
                      <a:pt x="153" y="524"/>
                    </a:cubicBezTo>
                    <a:cubicBezTo>
                      <a:pt x="189" y="524"/>
                      <a:pt x="227" y="505"/>
                      <a:pt x="257" y="465"/>
                    </a:cubicBezTo>
                    <a:cubicBezTo>
                      <a:pt x="314" y="408"/>
                      <a:pt x="371" y="123"/>
                      <a:pt x="228" y="65"/>
                    </a:cubicBezTo>
                    <a:cubicBezTo>
                      <a:pt x="200" y="65"/>
                      <a:pt x="200" y="37"/>
                      <a:pt x="200" y="37"/>
                    </a:cubicBezTo>
                    <a:cubicBezTo>
                      <a:pt x="174" y="11"/>
                      <a:pt x="151" y="0"/>
                      <a:pt x="13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9"/>
              <p:cNvSpPr/>
              <p:nvPr/>
            </p:nvSpPr>
            <p:spPr>
              <a:xfrm>
                <a:off x="773717" y="5942251"/>
                <a:ext cx="15707" cy="22340"/>
              </a:xfrm>
              <a:custGeom>
                <a:avLst/>
                <a:gdLst/>
                <a:ahLst/>
                <a:cxnLst/>
                <a:rect l="l" t="t" r="r" b="b"/>
                <a:pathLst>
                  <a:path w="457" h="650" extrusionOk="0">
                    <a:moveTo>
                      <a:pt x="314" y="0"/>
                    </a:moveTo>
                    <a:cubicBezTo>
                      <a:pt x="200" y="0"/>
                      <a:pt x="86" y="29"/>
                      <a:pt x="86" y="172"/>
                    </a:cubicBezTo>
                    <a:cubicBezTo>
                      <a:pt x="57" y="200"/>
                      <a:pt x="57" y="200"/>
                      <a:pt x="57" y="229"/>
                    </a:cubicBezTo>
                    <a:cubicBezTo>
                      <a:pt x="29" y="314"/>
                      <a:pt x="0" y="571"/>
                      <a:pt x="143" y="628"/>
                    </a:cubicBezTo>
                    <a:cubicBezTo>
                      <a:pt x="172" y="642"/>
                      <a:pt x="200" y="649"/>
                      <a:pt x="225" y="649"/>
                    </a:cubicBezTo>
                    <a:cubicBezTo>
                      <a:pt x="250" y="649"/>
                      <a:pt x="271" y="642"/>
                      <a:pt x="286" y="628"/>
                    </a:cubicBezTo>
                    <a:cubicBezTo>
                      <a:pt x="400" y="571"/>
                      <a:pt x="457" y="428"/>
                      <a:pt x="457" y="314"/>
                    </a:cubicBezTo>
                    <a:cubicBezTo>
                      <a:pt x="457" y="229"/>
                      <a:pt x="428" y="0"/>
                      <a:pt x="31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9"/>
              <p:cNvSpPr/>
              <p:nvPr/>
            </p:nvSpPr>
            <p:spPr>
              <a:xfrm>
                <a:off x="616196" y="5878803"/>
                <a:ext cx="24815" cy="34748"/>
              </a:xfrm>
              <a:custGeom>
                <a:avLst/>
                <a:gdLst/>
                <a:ahLst/>
                <a:cxnLst/>
                <a:rect l="l" t="t" r="r" b="b"/>
                <a:pathLst>
                  <a:path w="722" h="1011" extrusionOk="0">
                    <a:moveTo>
                      <a:pt x="418" y="1"/>
                    </a:moveTo>
                    <a:cubicBezTo>
                      <a:pt x="392" y="1"/>
                      <a:pt x="363" y="7"/>
                      <a:pt x="332" y="20"/>
                    </a:cubicBezTo>
                    <a:cubicBezTo>
                      <a:pt x="69" y="152"/>
                      <a:pt x="0" y="1010"/>
                      <a:pt x="303" y="1010"/>
                    </a:cubicBezTo>
                    <a:cubicBezTo>
                      <a:pt x="329" y="1010"/>
                      <a:pt x="358" y="1004"/>
                      <a:pt x="389" y="990"/>
                    </a:cubicBezTo>
                    <a:cubicBezTo>
                      <a:pt x="652" y="859"/>
                      <a:pt x="721" y="1"/>
                      <a:pt x="41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9"/>
              <p:cNvSpPr/>
              <p:nvPr/>
            </p:nvSpPr>
            <p:spPr>
              <a:xfrm>
                <a:off x="576601" y="5871001"/>
                <a:ext cx="11789" cy="16841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90" extrusionOk="0">
                    <a:moveTo>
                      <a:pt x="115" y="0"/>
                    </a:moveTo>
                    <a:cubicBezTo>
                      <a:pt x="62" y="0"/>
                      <a:pt x="5" y="171"/>
                      <a:pt x="29" y="219"/>
                    </a:cubicBezTo>
                    <a:lnTo>
                      <a:pt x="0" y="247"/>
                    </a:lnTo>
                    <a:cubicBezTo>
                      <a:pt x="0" y="368"/>
                      <a:pt x="58" y="489"/>
                      <a:pt x="131" y="489"/>
                    </a:cubicBezTo>
                    <a:cubicBezTo>
                      <a:pt x="162" y="489"/>
                      <a:pt x="195" y="469"/>
                      <a:pt x="229" y="419"/>
                    </a:cubicBezTo>
                    <a:cubicBezTo>
                      <a:pt x="286" y="361"/>
                      <a:pt x="343" y="19"/>
                      <a:pt x="172" y="19"/>
                    </a:cubicBezTo>
                    <a:lnTo>
                      <a:pt x="143" y="19"/>
                    </a:lnTo>
                    <a:cubicBezTo>
                      <a:pt x="134" y="6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9"/>
              <p:cNvSpPr/>
              <p:nvPr/>
            </p:nvSpPr>
            <p:spPr>
              <a:xfrm>
                <a:off x="1025758" y="5705712"/>
                <a:ext cx="17666" cy="2619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62" extrusionOk="0">
                    <a:moveTo>
                      <a:pt x="280" y="0"/>
                    </a:moveTo>
                    <a:cubicBezTo>
                      <a:pt x="273" y="0"/>
                      <a:pt x="265" y="2"/>
                      <a:pt x="257" y="6"/>
                    </a:cubicBezTo>
                    <a:cubicBezTo>
                      <a:pt x="143" y="6"/>
                      <a:pt x="86" y="35"/>
                      <a:pt x="57" y="177"/>
                    </a:cubicBezTo>
                    <a:cubicBezTo>
                      <a:pt x="29" y="349"/>
                      <a:pt x="0" y="463"/>
                      <a:pt x="57" y="662"/>
                    </a:cubicBezTo>
                    <a:cubicBezTo>
                      <a:pt x="93" y="735"/>
                      <a:pt x="145" y="761"/>
                      <a:pt x="197" y="761"/>
                    </a:cubicBezTo>
                    <a:cubicBezTo>
                      <a:pt x="267" y="761"/>
                      <a:pt x="338" y="712"/>
                      <a:pt x="371" y="662"/>
                    </a:cubicBezTo>
                    <a:cubicBezTo>
                      <a:pt x="457" y="548"/>
                      <a:pt x="514" y="320"/>
                      <a:pt x="428" y="149"/>
                    </a:cubicBezTo>
                    <a:cubicBezTo>
                      <a:pt x="400" y="149"/>
                      <a:pt x="400" y="120"/>
                      <a:pt x="400" y="120"/>
                    </a:cubicBezTo>
                    <a:cubicBezTo>
                      <a:pt x="375" y="71"/>
                      <a:pt x="329" y="0"/>
                      <a:pt x="28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9"/>
              <p:cNvSpPr/>
              <p:nvPr/>
            </p:nvSpPr>
            <p:spPr>
              <a:xfrm>
                <a:off x="1156160" y="5852131"/>
                <a:ext cx="23578" cy="2828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823" extrusionOk="0">
                    <a:moveTo>
                      <a:pt x="441" y="0"/>
                    </a:moveTo>
                    <a:cubicBezTo>
                      <a:pt x="395" y="0"/>
                      <a:pt x="346" y="23"/>
                      <a:pt x="315" y="54"/>
                    </a:cubicBezTo>
                    <a:cubicBezTo>
                      <a:pt x="172" y="140"/>
                      <a:pt x="1" y="540"/>
                      <a:pt x="201" y="739"/>
                    </a:cubicBezTo>
                    <a:cubicBezTo>
                      <a:pt x="229" y="768"/>
                      <a:pt x="258" y="796"/>
                      <a:pt x="286" y="796"/>
                    </a:cubicBezTo>
                    <a:cubicBezTo>
                      <a:pt x="311" y="815"/>
                      <a:pt x="336" y="822"/>
                      <a:pt x="362" y="822"/>
                    </a:cubicBezTo>
                    <a:cubicBezTo>
                      <a:pt x="456" y="822"/>
                      <a:pt x="549" y="715"/>
                      <a:pt x="572" y="625"/>
                    </a:cubicBezTo>
                    <a:cubicBezTo>
                      <a:pt x="572" y="625"/>
                      <a:pt x="572" y="597"/>
                      <a:pt x="600" y="597"/>
                    </a:cubicBezTo>
                    <a:cubicBezTo>
                      <a:pt x="657" y="454"/>
                      <a:pt x="686" y="254"/>
                      <a:pt x="572" y="83"/>
                    </a:cubicBezTo>
                    <a:cubicBezTo>
                      <a:pt x="572" y="83"/>
                      <a:pt x="543" y="83"/>
                      <a:pt x="543" y="54"/>
                    </a:cubicBezTo>
                    <a:cubicBezTo>
                      <a:pt x="517" y="16"/>
                      <a:pt x="480" y="0"/>
                      <a:pt x="441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9"/>
              <p:cNvSpPr/>
              <p:nvPr/>
            </p:nvSpPr>
            <p:spPr>
              <a:xfrm>
                <a:off x="1214418" y="5779781"/>
                <a:ext cx="17288" cy="28527"/>
              </a:xfrm>
              <a:custGeom>
                <a:avLst/>
                <a:gdLst/>
                <a:ahLst/>
                <a:cxnLst/>
                <a:rect l="l" t="t" r="r" b="b"/>
                <a:pathLst>
                  <a:path w="503" h="830" extrusionOk="0">
                    <a:moveTo>
                      <a:pt x="263" y="1"/>
                    </a:moveTo>
                    <a:cubicBezTo>
                      <a:pt x="123" y="1"/>
                      <a:pt x="0" y="423"/>
                      <a:pt x="46" y="562"/>
                    </a:cubicBezTo>
                    <a:cubicBezTo>
                      <a:pt x="46" y="619"/>
                      <a:pt x="75" y="676"/>
                      <a:pt x="104" y="733"/>
                    </a:cubicBezTo>
                    <a:cubicBezTo>
                      <a:pt x="144" y="800"/>
                      <a:pt x="191" y="829"/>
                      <a:pt x="238" y="829"/>
                    </a:cubicBezTo>
                    <a:cubicBezTo>
                      <a:pt x="291" y="829"/>
                      <a:pt x="344" y="793"/>
                      <a:pt x="389" y="733"/>
                    </a:cubicBezTo>
                    <a:cubicBezTo>
                      <a:pt x="503" y="619"/>
                      <a:pt x="503" y="419"/>
                      <a:pt x="446" y="219"/>
                    </a:cubicBezTo>
                    <a:cubicBezTo>
                      <a:pt x="417" y="162"/>
                      <a:pt x="389" y="134"/>
                      <a:pt x="360" y="77"/>
                    </a:cubicBezTo>
                    <a:cubicBezTo>
                      <a:pt x="328" y="23"/>
                      <a:pt x="295" y="1"/>
                      <a:pt x="26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9"/>
              <p:cNvSpPr/>
              <p:nvPr/>
            </p:nvSpPr>
            <p:spPr>
              <a:xfrm>
                <a:off x="1148530" y="5794457"/>
                <a:ext cx="24953" cy="33751"/>
              </a:xfrm>
              <a:custGeom>
                <a:avLst/>
                <a:gdLst/>
                <a:ahLst/>
                <a:cxnLst/>
                <a:rect l="l" t="t" r="r" b="b"/>
                <a:pathLst>
                  <a:path w="726" h="982" extrusionOk="0">
                    <a:moveTo>
                      <a:pt x="423" y="1"/>
                    </a:moveTo>
                    <a:cubicBezTo>
                      <a:pt x="397" y="1"/>
                      <a:pt x="368" y="7"/>
                      <a:pt x="337" y="21"/>
                    </a:cubicBezTo>
                    <a:cubicBezTo>
                      <a:pt x="48" y="126"/>
                      <a:pt x="1" y="982"/>
                      <a:pt x="286" y="982"/>
                    </a:cubicBezTo>
                    <a:cubicBezTo>
                      <a:pt x="310" y="982"/>
                      <a:pt x="336" y="976"/>
                      <a:pt x="366" y="962"/>
                    </a:cubicBezTo>
                    <a:cubicBezTo>
                      <a:pt x="655" y="857"/>
                      <a:pt x="726" y="1"/>
                      <a:pt x="42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9"/>
              <p:cNvSpPr/>
              <p:nvPr/>
            </p:nvSpPr>
            <p:spPr>
              <a:xfrm>
                <a:off x="1098314" y="5886949"/>
                <a:ext cx="22581" cy="30899"/>
              </a:xfrm>
              <a:custGeom>
                <a:avLst/>
                <a:gdLst/>
                <a:ahLst/>
                <a:cxnLst/>
                <a:rect l="l" t="t" r="r" b="b"/>
                <a:pathLst>
                  <a:path w="657" h="899" extrusionOk="0">
                    <a:moveTo>
                      <a:pt x="344" y="0"/>
                    </a:moveTo>
                    <a:cubicBezTo>
                      <a:pt x="306" y="0"/>
                      <a:pt x="267" y="14"/>
                      <a:pt x="229" y="40"/>
                    </a:cubicBezTo>
                    <a:cubicBezTo>
                      <a:pt x="229" y="69"/>
                      <a:pt x="200" y="69"/>
                      <a:pt x="200" y="97"/>
                    </a:cubicBezTo>
                    <a:cubicBezTo>
                      <a:pt x="58" y="183"/>
                      <a:pt x="1" y="383"/>
                      <a:pt x="29" y="582"/>
                    </a:cubicBezTo>
                    <a:cubicBezTo>
                      <a:pt x="29" y="690"/>
                      <a:pt x="80" y="899"/>
                      <a:pt x="205" y="899"/>
                    </a:cubicBezTo>
                    <a:cubicBezTo>
                      <a:pt x="213" y="899"/>
                      <a:pt x="221" y="898"/>
                      <a:pt x="229" y="896"/>
                    </a:cubicBezTo>
                    <a:cubicBezTo>
                      <a:pt x="400" y="896"/>
                      <a:pt x="457" y="810"/>
                      <a:pt x="543" y="639"/>
                    </a:cubicBezTo>
                    <a:cubicBezTo>
                      <a:pt x="600" y="525"/>
                      <a:pt x="657" y="183"/>
                      <a:pt x="514" y="69"/>
                    </a:cubicBezTo>
                    <a:lnTo>
                      <a:pt x="486" y="69"/>
                    </a:lnTo>
                    <a:cubicBezTo>
                      <a:pt x="439" y="22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9"/>
              <p:cNvSpPr/>
              <p:nvPr/>
            </p:nvSpPr>
            <p:spPr>
              <a:xfrm>
                <a:off x="1217959" y="5908156"/>
                <a:ext cx="17701" cy="24437"/>
              </a:xfrm>
              <a:custGeom>
                <a:avLst/>
                <a:gdLst/>
                <a:ahLst/>
                <a:cxnLst/>
                <a:rect l="l" t="t" r="r" b="b"/>
                <a:pathLst>
                  <a:path w="515" h="711" extrusionOk="0">
                    <a:moveTo>
                      <a:pt x="317" y="0"/>
                    </a:moveTo>
                    <a:cubicBezTo>
                      <a:pt x="232" y="0"/>
                      <a:pt x="133" y="71"/>
                      <a:pt x="58" y="222"/>
                    </a:cubicBezTo>
                    <a:cubicBezTo>
                      <a:pt x="29" y="308"/>
                      <a:pt x="1" y="507"/>
                      <a:pt x="86" y="593"/>
                    </a:cubicBezTo>
                    <a:lnTo>
                      <a:pt x="143" y="650"/>
                    </a:lnTo>
                    <a:cubicBezTo>
                      <a:pt x="180" y="693"/>
                      <a:pt x="217" y="711"/>
                      <a:pt x="252" y="711"/>
                    </a:cubicBezTo>
                    <a:cubicBezTo>
                      <a:pt x="380" y="711"/>
                      <a:pt x="486" y="471"/>
                      <a:pt x="486" y="336"/>
                    </a:cubicBezTo>
                    <a:cubicBezTo>
                      <a:pt x="486" y="279"/>
                      <a:pt x="514" y="222"/>
                      <a:pt x="486" y="165"/>
                    </a:cubicBezTo>
                    <a:cubicBezTo>
                      <a:pt x="459" y="57"/>
                      <a:pt x="394" y="0"/>
                      <a:pt x="31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9"/>
              <p:cNvSpPr/>
              <p:nvPr/>
            </p:nvSpPr>
            <p:spPr>
              <a:xfrm>
                <a:off x="1285635" y="5832127"/>
                <a:ext cx="21584" cy="31311"/>
              </a:xfrm>
              <a:custGeom>
                <a:avLst/>
                <a:gdLst/>
                <a:ahLst/>
                <a:cxnLst/>
                <a:rect l="l" t="t" r="r" b="b"/>
                <a:pathLst>
                  <a:path w="628" h="911" extrusionOk="0">
                    <a:moveTo>
                      <a:pt x="345" y="1"/>
                    </a:moveTo>
                    <a:cubicBezTo>
                      <a:pt x="282" y="1"/>
                      <a:pt x="218" y="48"/>
                      <a:pt x="171" y="94"/>
                    </a:cubicBezTo>
                    <a:cubicBezTo>
                      <a:pt x="57" y="209"/>
                      <a:pt x="0" y="380"/>
                      <a:pt x="0" y="579"/>
                    </a:cubicBezTo>
                    <a:cubicBezTo>
                      <a:pt x="0" y="702"/>
                      <a:pt x="85" y="910"/>
                      <a:pt x="200" y="910"/>
                    </a:cubicBezTo>
                    <a:cubicBezTo>
                      <a:pt x="218" y="910"/>
                      <a:pt x="237" y="905"/>
                      <a:pt x="257" y="893"/>
                    </a:cubicBezTo>
                    <a:cubicBezTo>
                      <a:pt x="485" y="751"/>
                      <a:pt x="628" y="437"/>
                      <a:pt x="485" y="123"/>
                    </a:cubicBezTo>
                    <a:cubicBezTo>
                      <a:pt x="447" y="33"/>
                      <a:pt x="396" y="1"/>
                      <a:pt x="34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9"/>
              <p:cNvSpPr/>
              <p:nvPr/>
            </p:nvSpPr>
            <p:spPr>
              <a:xfrm>
                <a:off x="1356335" y="5768645"/>
                <a:ext cx="19316" cy="25228"/>
              </a:xfrm>
              <a:custGeom>
                <a:avLst/>
                <a:gdLst/>
                <a:ahLst/>
                <a:cxnLst/>
                <a:rect l="l" t="t" r="r" b="b"/>
                <a:pathLst>
                  <a:path w="562" h="734" extrusionOk="0">
                    <a:moveTo>
                      <a:pt x="329" y="0"/>
                    </a:moveTo>
                    <a:cubicBezTo>
                      <a:pt x="324" y="0"/>
                      <a:pt x="318" y="1"/>
                      <a:pt x="311" y="1"/>
                    </a:cubicBezTo>
                    <a:cubicBezTo>
                      <a:pt x="140" y="1"/>
                      <a:pt x="55" y="115"/>
                      <a:pt x="26" y="287"/>
                    </a:cubicBezTo>
                    <a:cubicBezTo>
                      <a:pt x="1" y="387"/>
                      <a:pt x="20" y="734"/>
                      <a:pt x="163" y="734"/>
                    </a:cubicBezTo>
                    <a:cubicBezTo>
                      <a:pt x="182" y="734"/>
                      <a:pt x="203" y="728"/>
                      <a:pt x="226" y="715"/>
                    </a:cubicBezTo>
                    <a:cubicBezTo>
                      <a:pt x="254" y="686"/>
                      <a:pt x="311" y="657"/>
                      <a:pt x="340" y="629"/>
                    </a:cubicBezTo>
                    <a:cubicBezTo>
                      <a:pt x="423" y="545"/>
                      <a:pt x="561" y="0"/>
                      <a:pt x="32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9"/>
              <p:cNvSpPr/>
              <p:nvPr/>
            </p:nvSpPr>
            <p:spPr>
              <a:xfrm>
                <a:off x="1092574" y="5826044"/>
                <a:ext cx="15398" cy="21413"/>
              </a:xfrm>
              <a:custGeom>
                <a:avLst/>
                <a:gdLst/>
                <a:ahLst/>
                <a:cxnLst/>
                <a:rect l="l" t="t" r="r" b="b"/>
                <a:pathLst>
                  <a:path w="448" h="623" extrusionOk="0">
                    <a:moveTo>
                      <a:pt x="254" y="1"/>
                    </a:moveTo>
                    <a:cubicBezTo>
                      <a:pt x="237" y="1"/>
                      <a:pt x="217" y="5"/>
                      <a:pt x="196" y="15"/>
                    </a:cubicBezTo>
                    <a:cubicBezTo>
                      <a:pt x="36" y="95"/>
                      <a:pt x="1" y="622"/>
                      <a:pt x="206" y="622"/>
                    </a:cubicBezTo>
                    <a:cubicBezTo>
                      <a:pt x="220" y="622"/>
                      <a:pt x="236" y="619"/>
                      <a:pt x="253" y="614"/>
                    </a:cubicBezTo>
                    <a:cubicBezTo>
                      <a:pt x="410" y="535"/>
                      <a:pt x="447" y="1"/>
                      <a:pt x="25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9"/>
              <p:cNvSpPr/>
              <p:nvPr/>
            </p:nvSpPr>
            <p:spPr>
              <a:xfrm>
                <a:off x="1038509" y="5968717"/>
                <a:ext cx="21584" cy="32377"/>
              </a:xfrm>
              <a:custGeom>
                <a:avLst/>
                <a:gdLst/>
                <a:ahLst/>
                <a:cxnLst/>
                <a:rect l="l" t="t" r="r" b="b"/>
                <a:pathLst>
                  <a:path w="628" h="942" extrusionOk="0">
                    <a:moveTo>
                      <a:pt x="400" y="1"/>
                    </a:moveTo>
                    <a:cubicBezTo>
                      <a:pt x="257" y="1"/>
                      <a:pt x="143" y="143"/>
                      <a:pt x="114" y="258"/>
                    </a:cubicBezTo>
                    <a:cubicBezTo>
                      <a:pt x="29" y="429"/>
                      <a:pt x="0" y="628"/>
                      <a:pt x="86" y="800"/>
                    </a:cubicBezTo>
                    <a:cubicBezTo>
                      <a:pt x="136" y="900"/>
                      <a:pt x="196" y="941"/>
                      <a:pt x="254" y="941"/>
                    </a:cubicBezTo>
                    <a:cubicBezTo>
                      <a:pt x="295" y="941"/>
                      <a:pt x="336" y="921"/>
                      <a:pt x="371" y="885"/>
                    </a:cubicBezTo>
                    <a:cubicBezTo>
                      <a:pt x="485" y="828"/>
                      <a:pt x="542" y="686"/>
                      <a:pt x="571" y="571"/>
                    </a:cubicBezTo>
                    <a:cubicBezTo>
                      <a:pt x="628" y="429"/>
                      <a:pt x="628" y="29"/>
                      <a:pt x="400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9"/>
              <p:cNvSpPr/>
              <p:nvPr/>
            </p:nvSpPr>
            <p:spPr>
              <a:xfrm>
                <a:off x="1095530" y="5733071"/>
                <a:ext cx="14435" cy="20244"/>
              </a:xfrm>
              <a:custGeom>
                <a:avLst/>
                <a:gdLst/>
                <a:ahLst/>
                <a:cxnLst/>
                <a:rect l="l" t="t" r="r" b="b"/>
                <a:pathLst>
                  <a:path w="420" h="589" extrusionOk="0">
                    <a:moveTo>
                      <a:pt x="240" y="0"/>
                    </a:moveTo>
                    <a:cubicBezTo>
                      <a:pt x="226" y="0"/>
                      <a:pt x="212" y="3"/>
                      <a:pt x="196" y="9"/>
                    </a:cubicBezTo>
                    <a:cubicBezTo>
                      <a:pt x="36" y="89"/>
                      <a:pt x="1" y="588"/>
                      <a:pt x="180" y="588"/>
                    </a:cubicBezTo>
                    <a:cubicBezTo>
                      <a:pt x="194" y="588"/>
                      <a:pt x="208" y="586"/>
                      <a:pt x="224" y="580"/>
                    </a:cubicBezTo>
                    <a:cubicBezTo>
                      <a:pt x="384" y="500"/>
                      <a:pt x="419" y="0"/>
                      <a:pt x="240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9"/>
              <p:cNvSpPr/>
              <p:nvPr/>
            </p:nvSpPr>
            <p:spPr>
              <a:xfrm>
                <a:off x="298095" y="5502306"/>
                <a:ext cx="17666" cy="26121"/>
              </a:xfrm>
              <a:custGeom>
                <a:avLst/>
                <a:gdLst/>
                <a:ahLst/>
                <a:cxnLst/>
                <a:rect l="l" t="t" r="r" b="b"/>
                <a:pathLst>
                  <a:path w="514" h="760" extrusionOk="0">
                    <a:moveTo>
                      <a:pt x="234" y="0"/>
                    </a:moveTo>
                    <a:cubicBezTo>
                      <a:pt x="147" y="0"/>
                      <a:pt x="102" y="77"/>
                      <a:pt x="57" y="189"/>
                    </a:cubicBezTo>
                    <a:cubicBezTo>
                      <a:pt x="29" y="189"/>
                      <a:pt x="29" y="189"/>
                      <a:pt x="29" y="218"/>
                    </a:cubicBezTo>
                    <a:cubicBezTo>
                      <a:pt x="0" y="303"/>
                      <a:pt x="0" y="417"/>
                      <a:pt x="0" y="475"/>
                    </a:cubicBezTo>
                    <a:cubicBezTo>
                      <a:pt x="0" y="532"/>
                      <a:pt x="0" y="589"/>
                      <a:pt x="29" y="646"/>
                    </a:cubicBezTo>
                    <a:cubicBezTo>
                      <a:pt x="57" y="731"/>
                      <a:pt x="114" y="760"/>
                      <a:pt x="171" y="760"/>
                    </a:cubicBezTo>
                    <a:cubicBezTo>
                      <a:pt x="257" y="760"/>
                      <a:pt x="314" y="731"/>
                      <a:pt x="286" y="617"/>
                    </a:cubicBezTo>
                    <a:cubicBezTo>
                      <a:pt x="343" y="560"/>
                      <a:pt x="371" y="475"/>
                      <a:pt x="400" y="417"/>
                    </a:cubicBezTo>
                    <a:lnTo>
                      <a:pt x="400" y="417"/>
                    </a:lnTo>
                    <a:cubicBezTo>
                      <a:pt x="400" y="475"/>
                      <a:pt x="371" y="560"/>
                      <a:pt x="371" y="617"/>
                    </a:cubicBezTo>
                    <a:cubicBezTo>
                      <a:pt x="428" y="475"/>
                      <a:pt x="514" y="132"/>
                      <a:pt x="314" y="18"/>
                    </a:cubicBezTo>
                    <a:cubicBezTo>
                      <a:pt x="284" y="6"/>
                      <a:pt x="257" y="0"/>
                      <a:pt x="234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9"/>
              <p:cNvSpPr/>
              <p:nvPr/>
            </p:nvSpPr>
            <p:spPr>
              <a:xfrm>
                <a:off x="315830" y="5469929"/>
                <a:ext cx="21103" cy="23303"/>
              </a:xfrm>
              <a:custGeom>
                <a:avLst/>
                <a:gdLst/>
                <a:ahLst/>
                <a:cxnLst/>
                <a:rect l="l" t="t" r="r" b="b"/>
                <a:pathLst>
                  <a:path w="614" h="678" extrusionOk="0">
                    <a:moveTo>
                      <a:pt x="489" y="1"/>
                    </a:moveTo>
                    <a:cubicBezTo>
                      <a:pt x="307" y="1"/>
                      <a:pt x="1" y="572"/>
                      <a:pt x="369" y="675"/>
                    </a:cubicBezTo>
                    <a:lnTo>
                      <a:pt x="454" y="675"/>
                    </a:lnTo>
                    <a:cubicBezTo>
                      <a:pt x="461" y="677"/>
                      <a:pt x="467" y="678"/>
                      <a:pt x="473" y="678"/>
                    </a:cubicBezTo>
                    <a:cubicBezTo>
                      <a:pt x="548" y="678"/>
                      <a:pt x="597" y="526"/>
                      <a:pt x="597" y="446"/>
                    </a:cubicBezTo>
                    <a:cubicBezTo>
                      <a:pt x="597" y="418"/>
                      <a:pt x="597" y="361"/>
                      <a:pt x="597" y="332"/>
                    </a:cubicBezTo>
                    <a:cubicBezTo>
                      <a:pt x="613" y="90"/>
                      <a:pt x="561" y="1"/>
                      <a:pt x="489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9"/>
              <p:cNvSpPr/>
              <p:nvPr/>
            </p:nvSpPr>
            <p:spPr>
              <a:xfrm>
                <a:off x="481463" y="4857030"/>
                <a:ext cx="20622" cy="33305"/>
              </a:xfrm>
              <a:custGeom>
                <a:avLst/>
                <a:gdLst/>
                <a:ahLst/>
                <a:cxnLst/>
                <a:rect l="l" t="t" r="r" b="b"/>
                <a:pathLst>
                  <a:path w="600" h="969" extrusionOk="0">
                    <a:moveTo>
                      <a:pt x="363" y="1"/>
                    </a:moveTo>
                    <a:cubicBezTo>
                      <a:pt x="339" y="1"/>
                      <a:pt x="313" y="6"/>
                      <a:pt x="286" y="18"/>
                    </a:cubicBezTo>
                    <a:lnTo>
                      <a:pt x="258" y="46"/>
                    </a:lnTo>
                    <a:cubicBezTo>
                      <a:pt x="86" y="103"/>
                      <a:pt x="1" y="389"/>
                      <a:pt x="29" y="617"/>
                    </a:cubicBezTo>
                    <a:cubicBezTo>
                      <a:pt x="29" y="770"/>
                      <a:pt x="120" y="968"/>
                      <a:pt x="262" y="968"/>
                    </a:cubicBezTo>
                    <a:cubicBezTo>
                      <a:pt x="279" y="968"/>
                      <a:pt x="296" y="966"/>
                      <a:pt x="315" y="959"/>
                    </a:cubicBezTo>
                    <a:lnTo>
                      <a:pt x="343" y="931"/>
                    </a:lnTo>
                    <a:cubicBezTo>
                      <a:pt x="514" y="845"/>
                      <a:pt x="600" y="589"/>
                      <a:pt x="600" y="360"/>
                    </a:cubicBezTo>
                    <a:cubicBezTo>
                      <a:pt x="600" y="212"/>
                      <a:pt x="515" y="1"/>
                      <a:pt x="36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9"/>
              <p:cNvSpPr/>
              <p:nvPr/>
            </p:nvSpPr>
            <p:spPr>
              <a:xfrm>
                <a:off x="528551" y="4896522"/>
                <a:ext cx="19557" cy="26121"/>
              </a:xfrm>
              <a:custGeom>
                <a:avLst/>
                <a:gdLst/>
                <a:ahLst/>
                <a:cxnLst/>
                <a:rect l="l" t="t" r="r" b="b"/>
                <a:pathLst>
                  <a:path w="569" h="760" extrusionOk="0">
                    <a:moveTo>
                      <a:pt x="325" y="1"/>
                    </a:moveTo>
                    <a:cubicBezTo>
                      <a:pt x="244" y="1"/>
                      <a:pt x="181" y="77"/>
                      <a:pt x="143" y="153"/>
                    </a:cubicBezTo>
                    <a:cubicBezTo>
                      <a:pt x="86" y="267"/>
                      <a:pt x="0" y="609"/>
                      <a:pt x="172" y="666"/>
                    </a:cubicBezTo>
                    <a:cubicBezTo>
                      <a:pt x="200" y="695"/>
                      <a:pt x="229" y="723"/>
                      <a:pt x="257" y="752"/>
                    </a:cubicBezTo>
                    <a:cubicBezTo>
                      <a:pt x="275" y="757"/>
                      <a:pt x="292" y="759"/>
                      <a:pt x="308" y="759"/>
                    </a:cubicBezTo>
                    <a:cubicBezTo>
                      <a:pt x="476" y="759"/>
                      <a:pt x="568" y="506"/>
                      <a:pt x="542" y="324"/>
                    </a:cubicBezTo>
                    <a:cubicBezTo>
                      <a:pt x="514" y="238"/>
                      <a:pt x="514" y="124"/>
                      <a:pt x="457" y="67"/>
                    </a:cubicBezTo>
                    <a:cubicBezTo>
                      <a:pt x="409" y="20"/>
                      <a:pt x="365" y="1"/>
                      <a:pt x="32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9"/>
              <p:cNvSpPr/>
              <p:nvPr/>
            </p:nvSpPr>
            <p:spPr>
              <a:xfrm>
                <a:off x="1036550" y="5004377"/>
                <a:ext cx="17666" cy="29180"/>
              </a:xfrm>
              <a:custGeom>
                <a:avLst/>
                <a:gdLst/>
                <a:ahLst/>
                <a:cxnLst/>
                <a:rect l="l" t="t" r="r" b="b"/>
                <a:pathLst>
                  <a:path w="514" h="849" extrusionOk="0">
                    <a:moveTo>
                      <a:pt x="286" y="1"/>
                    </a:moveTo>
                    <a:cubicBezTo>
                      <a:pt x="268" y="1"/>
                      <a:pt x="249" y="4"/>
                      <a:pt x="228" y="11"/>
                    </a:cubicBezTo>
                    <a:cubicBezTo>
                      <a:pt x="86" y="96"/>
                      <a:pt x="0" y="325"/>
                      <a:pt x="0" y="524"/>
                    </a:cubicBezTo>
                    <a:cubicBezTo>
                      <a:pt x="25" y="675"/>
                      <a:pt x="95" y="848"/>
                      <a:pt x="228" y="848"/>
                    </a:cubicBezTo>
                    <a:cubicBezTo>
                      <a:pt x="246" y="848"/>
                      <a:pt x="265" y="845"/>
                      <a:pt x="285" y="838"/>
                    </a:cubicBezTo>
                    <a:cubicBezTo>
                      <a:pt x="428" y="753"/>
                      <a:pt x="514" y="524"/>
                      <a:pt x="485" y="325"/>
                    </a:cubicBezTo>
                    <a:cubicBezTo>
                      <a:pt x="485" y="174"/>
                      <a:pt x="419" y="1"/>
                      <a:pt x="286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9"/>
              <p:cNvSpPr/>
              <p:nvPr/>
            </p:nvSpPr>
            <p:spPr>
              <a:xfrm>
                <a:off x="985544" y="4926356"/>
                <a:ext cx="18663" cy="26912"/>
              </a:xfrm>
              <a:custGeom>
                <a:avLst/>
                <a:gdLst/>
                <a:ahLst/>
                <a:cxnLst/>
                <a:rect l="l" t="t" r="r" b="b"/>
                <a:pathLst>
                  <a:path w="543" h="783" extrusionOk="0">
                    <a:moveTo>
                      <a:pt x="337" y="0"/>
                    </a:moveTo>
                    <a:cubicBezTo>
                      <a:pt x="255" y="0"/>
                      <a:pt x="174" y="76"/>
                      <a:pt x="143" y="169"/>
                    </a:cubicBezTo>
                    <a:cubicBezTo>
                      <a:pt x="57" y="312"/>
                      <a:pt x="0" y="597"/>
                      <a:pt x="143" y="740"/>
                    </a:cubicBezTo>
                    <a:cubicBezTo>
                      <a:pt x="172" y="768"/>
                      <a:pt x="200" y="783"/>
                      <a:pt x="229" y="783"/>
                    </a:cubicBezTo>
                    <a:cubicBezTo>
                      <a:pt x="257" y="783"/>
                      <a:pt x="286" y="768"/>
                      <a:pt x="314" y="740"/>
                    </a:cubicBezTo>
                    <a:cubicBezTo>
                      <a:pt x="485" y="711"/>
                      <a:pt x="542" y="369"/>
                      <a:pt x="514" y="198"/>
                    </a:cubicBezTo>
                    <a:cubicBezTo>
                      <a:pt x="475" y="54"/>
                      <a:pt x="406" y="0"/>
                      <a:pt x="33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9"/>
              <p:cNvSpPr/>
              <p:nvPr/>
            </p:nvSpPr>
            <p:spPr>
              <a:xfrm>
                <a:off x="981626" y="5023831"/>
                <a:ext cx="19625" cy="26774"/>
              </a:xfrm>
              <a:custGeom>
                <a:avLst/>
                <a:gdLst/>
                <a:ahLst/>
                <a:cxnLst/>
                <a:rect l="l" t="t" r="r" b="b"/>
                <a:pathLst>
                  <a:path w="571" h="779" extrusionOk="0">
                    <a:moveTo>
                      <a:pt x="359" y="0"/>
                    </a:moveTo>
                    <a:cubicBezTo>
                      <a:pt x="305" y="0"/>
                      <a:pt x="249" y="32"/>
                      <a:pt x="200" y="101"/>
                    </a:cubicBezTo>
                    <a:lnTo>
                      <a:pt x="171" y="129"/>
                    </a:lnTo>
                    <a:cubicBezTo>
                      <a:pt x="114" y="244"/>
                      <a:pt x="0" y="672"/>
                      <a:pt x="200" y="757"/>
                    </a:cubicBezTo>
                    <a:lnTo>
                      <a:pt x="229" y="757"/>
                    </a:lnTo>
                    <a:cubicBezTo>
                      <a:pt x="258" y="772"/>
                      <a:pt x="285" y="779"/>
                      <a:pt x="311" y="779"/>
                    </a:cubicBezTo>
                    <a:cubicBezTo>
                      <a:pt x="484" y="779"/>
                      <a:pt x="571" y="475"/>
                      <a:pt x="571" y="301"/>
                    </a:cubicBezTo>
                    <a:cubicBezTo>
                      <a:pt x="552" y="114"/>
                      <a:pt x="460" y="0"/>
                      <a:pt x="35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9"/>
              <p:cNvSpPr/>
              <p:nvPr/>
            </p:nvSpPr>
            <p:spPr>
              <a:xfrm>
                <a:off x="1005169" y="5317770"/>
                <a:ext cx="20622" cy="30211"/>
              </a:xfrm>
              <a:custGeom>
                <a:avLst/>
                <a:gdLst/>
                <a:ahLst/>
                <a:cxnLst/>
                <a:rect l="l" t="t" r="r" b="b"/>
                <a:pathLst>
                  <a:path w="600" h="879" extrusionOk="0">
                    <a:moveTo>
                      <a:pt x="357" y="0"/>
                    </a:moveTo>
                    <a:cubicBezTo>
                      <a:pt x="316" y="0"/>
                      <a:pt x="272" y="17"/>
                      <a:pt x="228" y="51"/>
                    </a:cubicBezTo>
                    <a:cubicBezTo>
                      <a:pt x="228" y="51"/>
                      <a:pt x="228" y="80"/>
                      <a:pt x="200" y="80"/>
                    </a:cubicBezTo>
                    <a:cubicBezTo>
                      <a:pt x="86" y="194"/>
                      <a:pt x="0" y="451"/>
                      <a:pt x="57" y="651"/>
                    </a:cubicBezTo>
                    <a:cubicBezTo>
                      <a:pt x="57" y="651"/>
                      <a:pt x="57" y="679"/>
                      <a:pt x="57" y="679"/>
                    </a:cubicBezTo>
                    <a:cubicBezTo>
                      <a:pt x="86" y="765"/>
                      <a:pt x="143" y="850"/>
                      <a:pt x="228" y="879"/>
                    </a:cubicBezTo>
                    <a:cubicBezTo>
                      <a:pt x="285" y="879"/>
                      <a:pt x="342" y="850"/>
                      <a:pt x="371" y="793"/>
                    </a:cubicBezTo>
                    <a:lnTo>
                      <a:pt x="399" y="793"/>
                    </a:lnTo>
                    <a:cubicBezTo>
                      <a:pt x="542" y="708"/>
                      <a:pt x="599" y="422"/>
                      <a:pt x="571" y="223"/>
                    </a:cubicBezTo>
                    <a:cubicBezTo>
                      <a:pt x="531" y="84"/>
                      <a:pt x="450" y="0"/>
                      <a:pt x="357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9"/>
              <p:cNvSpPr/>
              <p:nvPr/>
            </p:nvSpPr>
            <p:spPr>
              <a:xfrm>
                <a:off x="1041602" y="5379018"/>
                <a:ext cx="12579" cy="1831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533" extrusionOk="0">
                    <a:moveTo>
                      <a:pt x="209" y="0"/>
                    </a:moveTo>
                    <a:cubicBezTo>
                      <a:pt x="196" y="0"/>
                      <a:pt x="182" y="3"/>
                      <a:pt x="167" y="10"/>
                    </a:cubicBezTo>
                    <a:cubicBezTo>
                      <a:pt x="35" y="63"/>
                      <a:pt x="0" y="533"/>
                      <a:pt x="155" y="533"/>
                    </a:cubicBezTo>
                    <a:cubicBezTo>
                      <a:pt x="168" y="533"/>
                      <a:pt x="181" y="530"/>
                      <a:pt x="195" y="524"/>
                    </a:cubicBezTo>
                    <a:cubicBezTo>
                      <a:pt x="354" y="444"/>
                      <a:pt x="366" y="0"/>
                      <a:pt x="209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9"/>
              <p:cNvSpPr/>
              <p:nvPr/>
            </p:nvSpPr>
            <p:spPr>
              <a:xfrm>
                <a:off x="988672" y="5382937"/>
                <a:ext cx="13404" cy="1835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34" extrusionOk="0">
                    <a:moveTo>
                      <a:pt x="235" y="1"/>
                    </a:moveTo>
                    <a:cubicBezTo>
                      <a:pt x="223" y="1"/>
                      <a:pt x="209" y="4"/>
                      <a:pt x="195" y="10"/>
                    </a:cubicBezTo>
                    <a:cubicBezTo>
                      <a:pt x="37" y="89"/>
                      <a:pt x="0" y="533"/>
                      <a:pt x="175" y="533"/>
                    </a:cubicBezTo>
                    <a:cubicBezTo>
                      <a:pt x="190" y="533"/>
                      <a:pt x="206" y="530"/>
                      <a:pt x="223" y="524"/>
                    </a:cubicBezTo>
                    <a:cubicBezTo>
                      <a:pt x="355" y="471"/>
                      <a:pt x="390" y="1"/>
                      <a:pt x="235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9"/>
              <p:cNvSpPr/>
              <p:nvPr/>
            </p:nvSpPr>
            <p:spPr>
              <a:xfrm>
                <a:off x="986506" y="5474431"/>
                <a:ext cx="18491" cy="23028"/>
              </a:xfrm>
              <a:custGeom>
                <a:avLst/>
                <a:gdLst/>
                <a:ahLst/>
                <a:cxnLst/>
                <a:rect l="l" t="t" r="r" b="b"/>
                <a:pathLst>
                  <a:path w="538" h="670" extrusionOk="0">
                    <a:moveTo>
                      <a:pt x="305" y="0"/>
                    </a:moveTo>
                    <a:cubicBezTo>
                      <a:pt x="299" y="0"/>
                      <a:pt x="293" y="1"/>
                      <a:pt x="286" y="2"/>
                    </a:cubicBezTo>
                    <a:cubicBezTo>
                      <a:pt x="258" y="2"/>
                      <a:pt x="201" y="2"/>
                      <a:pt x="172" y="30"/>
                    </a:cubicBezTo>
                    <a:cubicBezTo>
                      <a:pt x="58" y="87"/>
                      <a:pt x="1" y="258"/>
                      <a:pt x="1" y="430"/>
                    </a:cubicBezTo>
                    <a:cubicBezTo>
                      <a:pt x="1" y="528"/>
                      <a:pt x="65" y="669"/>
                      <a:pt x="156" y="669"/>
                    </a:cubicBezTo>
                    <a:cubicBezTo>
                      <a:pt x="170" y="669"/>
                      <a:pt x="185" y="666"/>
                      <a:pt x="201" y="658"/>
                    </a:cubicBezTo>
                    <a:cubicBezTo>
                      <a:pt x="258" y="629"/>
                      <a:pt x="286" y="629"/>
                      <a:pt x="315" y="572"/>
                    </a:cubicBezTo>
                    <a:cubicBezTo>
                      <a:pt x="426" y="517"/>
                      <a:pt x="537" y="0"/>
                      <a:pt x="30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9"/>
              <p:cNvSpPr/>
              <p:nvPr/>
            </p:nvSpPr>
            <p:spPr>
              <a:xfrm>
                <a:off x="810184" y="5578093"/>
                <a:ext cx="12408" cy="1739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506" extrusionOk="0">
                    <a:moveTo>
                      <a:pt x="208" y="0"/>
                    </a:moveTo>
                    <a:cubicBezTo>
                      <a:pt x="196" y="0"/>
                      <a:pt x="182" y="3"/>
                      <a:pt x="166" y="10"/>
                    </a:cubicBezTo>
                    <a:cubicBezTo>
                      <a:pt x="35" y="89"/>
                      <a:pt x="0" y="505"/>
                      <a:pt x="151" y="505"/>
                    </a:cubicBezTo>
                    <a:cubicBezTo>
                      <a:pt x="164" y="505"/>
                      <a:pt x="179" y="502"/>
                      <a:pt x="195" y="495"/>
                    </a:cubicBezTo>
                    <a:cubicBezTo>
                      <a:pt x="327" y="442"/>
                      <a:pt x="361" y="0"/>
                      <a:pt x="20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9"/>
              <p:cNvSpPr/>
              <p:nvPr/>
            </p:nvSpPr>
            <p:spPr>
              <a:xfrm>
                <a:off x="927423" y="4382371"/>
                <a:ext cx="15810" cy="208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606" extrusionOk="0">
                    <a:moveTo>
                      <a:pt x="204" y="1"/>
                    </a:moveTo>
                    <a:cubicBezTo>
                      <a:pt x="16" y="1"/>
                      <a:pt x="0" y="567"/>
                      <a:pt x="174" y="567"/>
                    </a:cubicBezTo>
                    <a:cubicBezTo>
                      <a:pt x="184" y="567"/>
                      <a:pt x="196" y="565"/>
                      <a:pt x="208" y="560"/>
                    </a:cubicBezTo>
                    <a:lnTo>
                      <a:pt x="236" y="560"/>
                    </a:lnTo>
                    <a:cubicBezTo>
                      <a:pt x="257" y="592"/>
                      <a:pt x="278" y="605"/>
                      <a:pt x="298" y="605"/>
                    </a:cubicBezTo>
                    <a:cubicBezTo>
                      <a:pt x="387" y="605"/>
                      <a:pt x="459" y="345"/>
                      <a:pt x="436" y="275"/>
                    </a:cubicBezTo>
                    <a:cubicBezTo>
                      <a:pt x="379" y="161"/>
                      <a:pt x="379" y="75"/>
                      <a:pt x="265" y="18"/>
                    </a:cubicBezTo>
                    <a:cubicBezTo>
                      <a:pt x="243" y="6"/>
                      <a:pt x="223" y="1"/>
                      <a:pt x="20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9"/>
              <p:cNvSpPr/>
              <p:nvPr/>
            </p:nvSpPr>
            <p:spPr>
              <a:xfrm>
                <a:off x="449120" y="4365220"/>
                <a:ext cx="24540" cy="3543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1031" extrusionOk="0">
                    <a:moveTo>
                      <a:pt x="418" y="0"/>
                    </a:moveTo>
                    <a:cubicBezTo>
                      <a:pt x="346" y="0"/>
                      <a:pt x="270" y="38"/>
                      <a:pt x="200" y="118"/>
                    </a:cubicBezTo>
                    <a:cubicBezTo>
                      <a:pt x="143" y="203"/>
                      <a:pt x="114" y="289"/>
                      <a:pt x="86" y="403"/>
                    </a:cubicBezTo>
                    <a:cubicBezTo>
                      <a:pt x="0" y="631"/>
                      <a:pt x="114" y="1031"/>
                      <a:pt x="314" y="1031"/>
                    </a:cubicBezTo>
                    <a:lnTo>
                      <a:pt x="343" y="1031"/>
                    </a:lnTo>
                    <a:cubicBezTo>
                      <a:pt x="599" y="1002"/>
                      <a:pt x="714" y="660"/>
                      <a:pt x="685" y="375"/>
                    </a:cubicBezTo>
                    <a:cubicBezTo>
                      <a:pt x="666" y="133"/>
                      <a:pt x="551" y="0"/>
                      <a:pt x="41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9"/>
              <p:cNvSpPr/>
              <p:nvPr/>
            </p:nvSpPr>
            <p:spPr>
              <a:xfrm>
                <a:off x="508169" y="4408870"/>
                <a:ext cx="20038" cy="27702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06" extrusionOk="0">
                    <a:moveTo>
                      <a:pt x="327" y="1"/>
                    </a:moveTo>
                    <a:cubicBezTo>
                      <a:pt x="304" y="1"/>
                      <a:pt x="279" y="6"/>
                      <a:pt x="251" y="18"/>
                    </a:cubicBezTo>
                    <a:cubicBezTo>
                      <a:pt x="41" y="123"/>
                      <a:pt x="0" y="805"/>
                      <a:pt x="238" y="805"/>
                    </a:cubicBezTo>
                    <a:cubicBezTo>
                      <a:pt x="259" y="805"/>
                      <a:pt x="282" y="800"/>
                      <a:pt x="308" y="788"/>
                    </a:cubicBezTo>
                    <a:cubicBezTo>
                      <a:pt x="518" y="683"/>
                      <a:pt x="583" y="1"/>
                      <a:pt x="327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9"/>
              <p:cNvSpPr/>
              <p:nvPr/>
            </p:nvSpPr>
            <p:spPr>
              <a:xfrm>
                <a:off x="531507" y="4390757"/>
                <a:ext cx="7836" cy="11136"/>
              </a:xfrm>
              <a:custGeom>
                <a:avLst/>
                <a:gdLst/>
                <a:ahLst/>
                <a:cxnLst/>
                <a:rect l="l" t="t" r="r" b="b"/>
                <a:pathLst>
                  <a:path w="228" h="324" extrusionOk="0">
                    <a:moveTo>
                      <a:pt x="128" y="1"/>
                    </a:moveTo>
                    <a:cubicBezTo>
                      <a:pt x="124" y="1"/>
                      <a:pt x="119" y="1"/>
                      <a:pt x="114" y="3"/>
                    </a:cubicBezTo>
                    <a:cubicBezTo>
                      <a:pt x="9" y="55"/>
                      <a:pt x="1" y="323"/>
                      <a:pt x="88" y="323"/>
                    </a:cubicBezTo>
                    <a:cubicBezTo>
                      <a:pt x="96" y="323"/>
                      <a:pt x="105" y="321"/>
                      <a:pt x="114" y="316"/>
                    </a:cubicBezTo>
                    <a:cubicBezTo>
                      <a:pt x="223" y="289"/>
                      <a:pt x="228" y="1"/>
                      <a:pt x="128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9"/>
              <p:cNvSpPr/>
              <p:nvPr/>
            </p:nvSpPr>
            <p:spPr>
              <a:xfrm>
                <a:off x="1097352" y="4219419"/>
                <a:ext cx="702179" cy="589858"/>
              </a:xfrm>
              <a:custGeom>
                <a:avLst/>
                <a:gdLst/>
                <a:ahLst/>
                <a:cxnLst/>
                <a:rect l="l" t="t" r="r" b="b"/>
                <a:pathLst>
                  <a:path w="20430" h="17162" extrusionOk="0">
                    <a:moveTo>
                      <a:pt x="10623" y="1"/>
                    </a:moveTo>
                    <a:cubicBezTo>
                      <a:pt x="7585" y="1"/>
                      <a:pt x="4532" y="1118"/>
                      <a:pt x="2397" y="3219"/>
                    </a:cubicBezTo>
                    <a:cubicBezTo>
                      <a:pt x="827" y="4759"/>
                      <a:pt x="0" y="6814"/>
                      <a:pt x="29" y="8982"/>
                    </a:cubicBezTo>
                    <a:cubicBezTo>
                      <a:pt x="86" y="11721"/>
                      <a:pt x="1569" y="14232"/>
                      <a:pt x="3937" y="15716"/>
                    </a:cubicBezTo>
                    <a:cubicBezTo>
                      <a:pt x="5485" y="16683"/>
                      <a:pt x="7240" y="17162"/>
                      <a:pt x="9053" y="17162"/>
                    </a:cubicBezTo>
                    <a:cubicBezTo>
                      <a:pt x="10984" y="17162"/>
                      <a:pt x="12982" y="16619"/>
                      <a:pt x="14865" y="15544"/>
                    </a:cubicBezTo>
                    <a:cubicBezTo>
                      <a:pt x="18261" y="13633"/>
                      <a:pt x="20429" y="10437"/>
                      <a:pt x="20344" y="7441"/>
                    </a:cubicBezTo>
                    <a:cubicBezTo>
                      <a:pt x="20315" y="5672"/>
                      <a:pt x="19545" y="3190"/>
                      <a:pt x="16007" y="1307"/>
                    </a:cubicBezTo>
                    <a:cubicBezTo>
                      <a:pt x="14363" y="425"/>
                      <a:pt x="12496" y="1"/>
                      <a:pt x="10623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9"/>
              <p:cNvSpPr/>
              <p:nvPr/>
            </p:nvSpPr>
            <p:spPr>
              <a:xfrm>
                <a:off x="1057138" y="4180718"/>
                <a:ext cx="781608" cy="668256"/>
              </a:xfrm>
              <a:custGeom>
                <a:avLst/>
                <a:gdLst/>
                <a:ahLst/>
                <a:cxnLst/>
                <a:rect l="l" t="t" r="r" b="b"/>
                <a:pathLst>
                  <a:path w="22741" h="19443" extrusionOk="0">
                    <a:moveTo>
                      <a:pt x="11804" y="2267"/>
                    </a:moveTo>
                    <a:cubicBezTo>
                      <a:pt x="13496" y="2267"/>
                      <a:pt x="15175" y="2648"/>
                      <a:pt x="16634" y="3432"/>
                    </a:cubicBezTo>
                    <a:cubicBezTo>
                      <a:pt x="19259" y="4830"/>
                      <a:pt x="20344" y="6684"/>
                      <a:pt x="20372" y="8596"/>
                    </a:cubicBezTo>
                    <a:cubicBezTo>
                      <a:pt x="20460" y="12783"/>
                      <a:pt x="15374" y="17157"/>
                      <a:pt x="10202" y="17157"/>
                    </a:cubicBezTo>
                    <a:cubicBezTo>
                      <a:pt x="8677" y="17157"/>
                      <a:pt x="7145" y="16777"/>
                      <a:pt x="5735" y="15900"/>
                    </a:cubicBezTo>
                    <a:cubicBezTo>
                      <a:pt x="3567" y="14559"/>
                      <a:pt x="2397" y="12334"/>
                      <a:pt x="2340" y="10080"/>
                    </a:cubicBezTo>
                    <a:cubicBezTo>
                      <a:pt x="2311" y="8339"/>
                      <a:pt x="2968" y="6542"/>
                      <a:pt x="4366" y="5172"/>
                    </a:cubicBezTo>
                    <a:cubicBezTo>
                      <a:pt x="6289" y="3267"/>
                      <a:pt x="9063" y="2267"/>
                      <a:pt x="11804" y="2267"/>
                    </a:cubicBezTo>
                    <a:close/>
                    <a:moveTo>
                      <a:pt x="11811" y="1"/>
                    </a:moveTo>
                    <a:cubicBezTo>
                      <a:pt x="8472" y="1"/>
                      <a:pt x="5117" y="1232"/>
                      <a:pt x="2768" y="3546"/>
                    </a:cubicBezTo>
                    <a:cubicBezTo>
                      <a:pt x="970" y="5315"/>
                      <a:pt x="0" y="7654"/>
                      <a:pt x="57" y="10137"/>
                    </a:cubicBezTo>
                    <a:cubicBezTo>
                      <a:pt x="114" y="13247"/>
                      <a:pt x="1798" y="16128"/>
                      <a:pt x="4508" y="17812"/>
                    </a:cubicBezTo>
                    <a:cubicBezTo>
                      <a:pt x="6238" y="18900"/>
                      <a:pt x="8207" y="19442"/>
                      <a:pt x="10238" y="19442"/>
                    </a:cubicBezTo>
                    <a:cubicBezTo>
                      <a:pt x="12360" y="19442"/>
                      <a:pt x="14550" y="18850"/>
                      <a:pt x="16606" y="17669"/>
                    </a:cubicBezTo>
                    <a:cubicBezTo>
                      <a:pt x="20372" y="15529"/>
                      <a:pt x="22740" y="11963"/>
                      <a:pt x="22683" y="8539"/>
                    </a:cubicBezTo>
                    <a:cubicBezTo>
                      <a:pt x="22626" y="6855"/>
                      <a:pt x="21941" y="3688"/>
                      <a:pt x="17719" y="1434"/>
                    </a:cubicBezTo>
                    <a:cubicBezTo>
                      <a:pt x="15914" y="467"/>
                      <a:pt x="13866" y="1"/>
                      <a:pt x="118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9"/>
              <p:cNvSpPr/>
              <p:nvPr/>
            </p:nvSpPr>
            <p:spPr>
              <a:xfrm>
                <a:off x="1266009" y="4556527"/>
                <a:ext cx="79463" cy="41141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1197" extrusionOk="0">
                    <a:moveTo>
                      <a:pt x="1344" y="1"/>
                    </a:moveTo>
                    <a:cubicBezTo>
                      <a:pt x="1086" y="1"/>
                      <a:pt x="825" y="67"/>
                      <a:pt x="628" y="173"/>
                    </a:cubicBezTo>
                    <a:cubicBezTo>
                      <a:pt x="314" y="315"/>
                      <a:pt x="1" y="715"/>
                      <a:pt x="372" y="1000"/>
                    </a:cubicBezTo>
                    <a:cubicBezTo>
                      <a:pt x="552" y="1139"/>
                      <a:pt x="785" y="1196"/>
                      <a:pt x="1021" y="1196"/>
                    </a:cubicBezTo>
                    <a:cubicBezTo>
                      <a:pt x="1270" y="1196"/>
                      <a:pt x="1522" y="1131"/>
                      <a:pt x="1713" y="1029"/>
                    </a:cubicBezTo>
                    <a:cubicBezTo>
                      <a:pt x="2026" y="857"/>
                      <a:pt x="2312" y="458"/>
                      <a:pt x="1969" y="173"/>
                    </a:cubicBezTo>
                    <a:cubicBezTo>
                      <a:pt x="1795" y="52"/>
                      <a:pt x="1571" y="1"/>
                      <a:pt x="134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9"/>
              <p:cNvSpPr/>
              <p:nvPr/>
            </p:nvSpPr>
            <p:spPr>
              <a:xfrm>
                <a:off x="1243462" y="4478574"/>
                <a:ext cx="57879" cy="29971"/>
              </a:xfrm>
              <a:custGeom>
                <a:avLst/>
                <a:gdLst/>
                <a:ahLst/>
                <a:cxnLst/>
                <a:rect l="l" t="t" r="r" b="b"/>
                <a:pathLst>
                  <a:path w="1684" h="872" extrusionOk="0">
                    <a:moveTo>
                      <a:pt x="995" y="0"/>
                    </a:moveTo>
                    <a:cubicBezTo>
                      <a:pt x="807" y="0"/>
                      <a:pt x="611" y="52"/>
                      <a:pt x="457" y="130"/>
                    </a:cubicBezTo>
                    <a:cubicBezTo>
                      <a:pt x="229" y="244"/>
                      <a:pt x="0" y="529"/>
                      <a:pt x="286" y="729"/>
                    </a:cubicBezTo>
                    <a:cubicBezTo>
                      <a:pt x="414" y="829"/>
                      <a:pt x="585" y="871"/>
                      <a:pt x="760" y="871"/>
                    </a:cubicBezTo>
                    <a:cubicBezTo>
                      <a:pt x="935" y="871"/>
                      <a:pt x="1113" y="829"/>
                      <a:pt x="1256" y="757"/>
                    </a:cubicBezTo>
                    <a:cubicBezTo>
                      <a:pt x="1484" y="615"/>
                      <a:pt x="1684" y="329"/>
                      <a:pt x="1427" y="130"/>
                    </a:cubicBezTo>
                    <a:cubicBezTo>
                      <a:pt x="1309" y="38"/>
                      <a:pt x="1155" y="0"/>
                      <a:pt x="995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9"/>
              <p:cNvSpPr/>
              <p:nvPr/>
            </p:nvSpPr>
            <p:spPr>
              <a:xfrm>
                <a:off x="1308972" y="4445269"/>
                <a:ext cx="52208" cy="28218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821" extrusionOk="0">
                    <a:moveTo>
                      <a:pt x="768" y="0"/>
                    </a:moveTo>
                    <a:cubicBezTo>
                      <a:pt x="502" y="0"/>
                      <a:pt x="1" y="127"/>
                      <a:pt x="120" y="414"/>
                    </a:cubicBezTo>
                    <a:cubicBezTo>
                      <a:pt x="120" y="442"/>
                      <a:pt x="149" y="471"/>
                      <a:pt x="149" y="528"/>
                    </a:cubicBezTo>
                    <a:cubicBezTo>
                      <a:pt x="230" y="739"/>
                      <a:pt x="440" y="820"/>
                      <a:pt x="663" y="820"/>
                    </a:cubicBezTo>
                    <a:cubicBezTo>
                      <a:pt x="834" y="820"/>
                      <a:pt x="1012" y="773"/>
                      <a:pt x="1147" y="699"/>
                    </a:cubicBezTo>
                    <a:cubicBezTo>
                      <a:pt x="1518" y="499"/>
                      <a:pt x="1433" y="157"/>
                      <a:pt x="1062" y="71"/>
                    </a:cubicBezTo>
                    <a:cubicBezTo>
                      <a:pt x="1005" y="43"/>
                      <a:pt x="948" y="43"/>
                      <a:pt x="890" y="14"/>
                    </a:cubicBezTo>
                    <a:cubicBezTo>
                      <a:pt x="863" y="5"/>
                      <a:pt x="820" y="0"/>
                      <a:pt x="768" y="0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9"/>
              <p:cNvSpPr/>
              <p:nvPr/>
            </p:nvSpPr>
            <p:spPr>
              <a:xfrm>
                <a:off x="1359188" y="4512429"/>
                <a:ext cx="30246" cy="15501"/>
              </a:xfrm>
              <a:custGeom>
                <a:avLst/>
                <a:gdLst/>
                <a:ahLst/>
                <a:cxnLst/>
                <a:rect l="l" t="t" r="r" b="b"/>
                <a:pathLst>
                  <a:path w="880" h="451" extrusionOk="0">
                    <a:moveTo>
                      <a:pt x="314" y="1"/>
                    </a:moveTo>
                    <a:cubicBezTo>
                      <a:pt x="228" y="1"/>
                      <a:pt x="57" y="29"/>
                      <a:pt x="29" y="143"/>
                    </a:cubicBezTo>
                    <a:cubicBezTo>
                      <a:pt x="29" y="143"/>
                      <a:pt x="29" y="172"/>
                      <a:pt x="0" y="172"/>
                    </a:cubicBezTo>
                    <a:cubicBezTo>
                      <a:pt x="0" y="229"/>
                      <a:pt x="29" y="286"/>
                      <a:pt x="57" y="314"/>
                    </a:cubicBezTo>
                    <a:lnTo>
                      <a:pt x="114" y="371"/>
                    </a:lnTo>
                    <a:cubicBezTo>
                      <a:pt x="170" y="427"/>
                      <a:pt x="250" y="451"/>
                      <a:pt x="334" y="451"/>
                    </a:cubicBezTo>
                    <a:cubicBezTo>
                      <a:pt x="590" y="451"/>
                      <a:pt x="879" y="230"/>
                      <a:pt x="599" y="58"/>
                    </a:cubicBezTo>
                    <a:cubicBezTo>
                      <a:pt x="514" y="1"/>
                      <a:pt x="428" y="1"/>
                      <a:pt x="314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9"/>
              <p:cNvSpPr/>
              <p:nvPr/>
            </p:nvSpPr>
            <p:spPr>
              <a:xfrm>
                <a:off x="1553348" y="4466063"/>
                <a:ext cx="70630" cy="36226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054" extrusionOk="0">
                    <a:moveTo>
                      <a:pt x="1183" y="1"/>
                    </a:moveTo>
                    <a:cubicBezTo>
                      <a:pt x="958" y="1"/>
                      <a:pt x="726" y="60"/>
                      <a:pt x="543" y="151"/>
                    </a:cubicBezTo>
                    <a:cubicBezTo>
                      <a:pt x="257" y="294"/>
                      <a:pt x="1" y="636"/>
                      <a:pt x="314" y="893"/>
                    </a:cubicBezTo>
                    <a:cubicBezTo>
                      <a:pt x="480" y="1003"/>
                      <a:pt x="685" y="1054"/>
                      <a:pt x="892" y="1054"/>
                    </a:cubicBezTo>
                    <a:cubicBezTo>
                      <a:pt x="1113" y="1054"/>
                      <a:pt x="1336" y="996"/>
                      <a:pt x="1513" y="893"/>
                    </a:cubicBezTo>
                    <a:cubicBezTo>
                      <a:pt x="1798" y="750"/>
                      <a:pt x="2055" y="408"/>
                      <a:pt x="1712" y="151"/>
                    </a:cubicBezTo>
                    <a:cubicBezTo>
                      <a:pt x="1567" y="45"/>
                      <a:pt x="1378" y="1"/>
                      <a:pt x="1183" y="1"/>
                    </a:cubicBezTo>
                    <a:close/>
                  </a:path>
                </a:pathLst>
              </a:custGeom>
              <a:solidFill>
                <a:srgbClr val="FFF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2" name="Google Shape;832;p9"/>
          <p:cNvSpPr txBox="1">
            <a:spLocks noGrp="1"/>
          </p:cNvSpPr>
          <p:nvPr>
            <p:ph type="subTitle" idx="1"/>
          </p:nvPr>
        </p:nvSpPr>
        <p:spPr>
          <a:xfrm>
            <a:off x="774415" y="1693550"/>
            <a:ext cx="4045200" cy="22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800"/>
              <a:buFont typeface="Red Hat Text"/>
              <a:buChar char="●"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○"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■"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●"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○"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■"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●"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○"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42850"/>
              </a:buClr>
              <a:buSzPts val="1400"/>
              <a:buFont typeface="Red Hat Text"/>
              <a:buChar char="■"/>
              <a:defRPr sz="2100"/>
            </a:lvl9pPr>
          </a:lstStyle>
          <a:p>
            <a:endParaRPr/>
          </a:p>
        </p:txBody>
      </p:sp>
      <p:sp>
        <p:nvSpPr>
          <p:cNvPr id="833" name="Google Shape;833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10"/>
          <p:cNvSpPr/>
          <p:nvPr/>
        </p:nvSpPr>
        <p:spPr>
          <a:xfrm rot="-145157">
            <a:off x="-601581" y="3823739"/>
            <a:ext cx="8614250" cy="1012121"/>
          </a:xfrm>
          <a:custGeom>
            <a:avLst/>
            <a:gdLst/>
            <a:ahLst/>
            <a:cxnLst/>
            <a:rect l="l" t="t" r="r" b="b"/>
            <a:pathLst>
              <a:path w="60128" h="56140" extrusionOk="0">
                <a:moveTo>
                  <a:pt x="25225" y="1"/>
                </a:moveTo>
                <a:cubicBezTo>
                  <a:pt x="22158" y="1"/>
                  <a:pt x="18937" y="472"/>
                  <a:pt x="15607" y="1488"/>
                </a:cubicBezTo>
                <a:cubicBezTo>
                  <a:pt x="8959" y="3514"/>
                  <a:pt x="3367" y="7851"/>
                  <a:pt x="1684" y="14755"/>
                </a:cubicBezTo>
                <a:cubicBezTo>
                  <a:pt x="0" y="21660"/>
                  <a:pt x="371" y="30049"/>
                  <a:pt x="1341" y="37011"/>
                </a:cubicBezTo>
                <a:cubicBezTo>
                  <a:pt x="2311" y="43944"/>
                  <a:pt x="5564" y="49850"/>
                  <a:pt x="11870" y="53160"/>
                </a:cubicBezTo>
                <a:cubicBezTo>
                  <a:pt x="15957" y="55317"/>
                  <a:pt x="20725" y="56140"/>
                  <a:pt x="25517" y="56140"/>
                </a:cubicBezTo>
                <a:cubicBezTo>
                  <a:pt x="29723" y="56140"/>
                  <a:pt x="33947" y="55506"/>
                  <a:pt x="37748" y="54586"/>
                </a:cubicBezTo>
                <a:cubicBezTo>
                  <a:pt x="44225" y="53017"/>
                  <a:pt x="49932" y="50164"/>
                  <a:pt x="52357" y="43573"/>
                </a:cubicBezTo>
                <a:cubicBezTo>
                  <a:pt x="60127" y="22254"/>
                  <a:pt x="46289" y="1"/>
                  <a:pt x="2522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10"/>
          <p:cNvSpPr txBox="1">
            <a:spLocks noGrp="1"/>
          </p:cNvSpPr>
          <p:nvPr>
            <p:ph type="body" idx="1"/>
          </p:nvPr>
        </p:nvSpPr>
        <p:spPr>
          <a:xfrm>
            <a:off x="706150" y="4158075"/>
            <a:ext cx="59988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hau Philomene One"/>
              <a:buNone/>
              <a:defRPr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hau Philomene One"/>
              <a:buNone/>
              <a:defRPr sz="2800">
                <a:solidFill>
                  <a:schemeClr val="l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hau Philomene One"/>
              <a:buNone/>
              <a:defRPr sz="2800">
                <a:solidFill>
                  <a:schemeClr val="l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hau Philomene One"/>
              <a:buNone/>
              <a:defRPr sz="2800">
                <a:solidFill>
                  <a:schemeClr val="l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hau Philomene One"/>
              <a:buNone/>
              <a:defRPr sz="2800">
                <a:solidFill>
                  <a:schemeClr val="l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hau Philomene One"/>
              <a:buNone/>
              <a:defRPr sz="2800">
                <a:solidFill>
                  <a:schemeClr val="l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hau Philomene One"/>
              <a:buNone/>
              <a:defRPr sz="2800">
                <a:solidFill>
                  <a:schemeClr val="l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hau Philomene One"/>
              <a:buNone/>
              <a:defRPr sz="2800">
                <a:solidFill>
                  <a:schemeClr val="l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hau Philomene One"/>
              <a:buNone/>
              <a:defRPr sz="2800">
                <a:solidFill>
                  <a:schemeClr val="l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Chau Philomene One"/>
              <a:buNone/>
              <a:defRPr sz="2800">
                <a:solidFill>
                  <a:schemeClr val="l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8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71" r:id="rId16"/>
    <p:sldLayoutId id="2147483677" r:id="rId17"/>
    <p:sldLayoutId id="2147483680" r:id="rId18"/>
    <p:sldLayoutId id="2147483681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Google Shape;3405;p38"/>
          <p:cNvSpPr txBox="1">
            <a:spLocks noGrp="1"/>
          </p:cNvSpPr>
          <p:nvPr>
            <p:ph type="ctrTitle"/>
          </p:nvPr>
        </p:nvSpPr>
        <p:spPr>
          <a:xfrm>
            <a:off x="430891" y="2185639"/>
            <a:ext cx="8282217" cy="13968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PT" sz="4000" b="1" i="0" dirty="0">
                <a:solidFill>
                  <a:schemeClr val="tx1"/>
                </a:solidFill>
                <a:effectLst/>
                <a:latin typeface="Chau Philomene One" panose="020B0604020202020204" charset="0"/>
              </a:rPr>
              <a:t>Aplicativo de Fitness e Compras com </a:t>
            </a:r>
            <a:r>
              <a:rPr lang="pt-PT" sz="4000" b="1" i="0" dirty="0" err="1">
                <a:solidFill>
                  <a:schemeClr val="tx1"/>
                </a:solidFill>
                <a:effectLst/>
                <a:latin typeface="Chau Philomene One" panose="020B0604020202020204" charset="0"/>
              </a:rPr>
              <a:t>Gamificação</a:t>
            </a:r>
            <a:br>
              <a:rPr lang="pt-PT" b="1" i="0" dirty="0">
                <a:solidFill>
                  <a:srgbClr val="D4D4D4"/>
                </a:solidFill>
                <a:effectLst/>
                <a:latin typeface="-apple-system"/>
              </a:rPr>
            </a:b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5FA8C14-04F1-F4C7-E13C-0F4BE1690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6628" y="9225"/>
            <a:ext cx="2587372" cy="61198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9D26E59-DEF4-59D3-EF7C-9A925A42C998}"/>
              </a:ext>
            </a:extLst>
          </p:cNvPr>
          <p:cNvSpPr txBox="1"/>
          <p:nvPr/>
        </p:nvSpPr>
        <p:spPr>
          <a:xfrm>
            <a:off x="6497444" y="3442010"/>
            <a:ext cx="22156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accent2"/>
                </a:solidFill>
              </a:rPr>
              <a:t>Project Mobile:</a:t>
            </a:r>
          </a:p>
          <a:p>
            <a:endParaRPr lang="pt-PT" dirty="0">
              <a:solidFill>
                <a:schemeClr val="accent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chemeClr val="accent2"/>
                </a:solidFill>
              </a:rPr>
              <a:t>Mário Igreja D01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chemeClr val="accent2"/>
                </a:solidFill>
              </a:rPr>
              <a:t>Alfredo Bumba D01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9" name="Google Shape;3699;p46"/>
          <p:cNvPicPr preferRelativeResize="0"/>
          <p:nvPr/>
        </p:nvPicPr>
        <p:blipFill rotWithShape="1">
          <a:blip r:embed="rId3">
            <a:alphaModFix/>
          </a:blip>
          <a:srcRect l="19456" t="5610" r="16792" b="2570"/>
          <a:stretch/>
        </p:blipFill>
        <p:spPr>
          <a:xfrm>
            <a:off x="1220972" y="1335950"/>
            <a:ext cx="2885700" cy="288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700" name="Google Shape;3700;p46"/>
          <p:cNvSpPr txBox="1">
            <a:spLocks noGrp="1"/>
          </p:cNvSpPr>
          <p:nvPr>
            <p:ph type="title"/>
          </p:nvPr>
        </p:nvSpPr>
        <p:spPr>
          <a:xfrm>
            <a:off x="2022600" y="434550"/>
            <a:ext cx="509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VISÃO GERAL DO PROJETO</a:t>
            </a:r>
            <a:endParaRPr dirty="0"/>
          </a:p>
        </p:txBody>
      </p:sp>
      <p:sp>
        <p:nvSpPr>
          <p:cNvPr id="3701" name="Google Shape;3701;p46"/>
          <p:cNvSpPr txBox="1">
            <a:spLocks noGrp="1"/>
          </p:cNvSpPr>
          <p:nvPr>
            <p:ph type="body" idx="1"/>
          </p:nvPr>
        </p:nvSpPr>
        <p:spPr>
          <a:xfrm>
            <a:off x="4226427" y="1999850"/>
            <a:ext cx="4471523" cy="20443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pt-PT" sz="1600" dirty="0"/>
              <a:t>O aplicativo de Fitness e Compras com </a:t>
            </a:r>
            <a:r>
              <a:rPr lang="pt-PT" sz="1600" dirty="0" err="1"/>
              <a:t>Gamificação</a:t>
            </a:r>
            <a:r>
              <a:rPr lang="pt-PT" sz="1600" dirty="0"/>
              <a:t> é uma plataforma multifuncional que combina rastreamento de atividade física, análise de compras e elementos de </a:t>
            </a:r>
            <a:r>
              <a:rPr lang="pt-PT" sz="1600" dirty="0" err="1"/>
              <a:t>gamificação</a:t>
            </a:r>
            <a:r>
              <a:rPr lang="pt-PT" sz="1600" dirty="0"/>
              <a:t> para oferecer uma experiência única aos usuários. O objetivo principal é ajudar os usuários a cuidar de sua saúde física e financeira de forma integrada, tornando o processo de monitoramento de atividades físicas e análise de compras mais envolvente e motivador.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1" name="Google Shape;3411;p3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DESCRIÇÃO</a:t>
            </a:r>
            <a:endParaRPr dirty="0"/>
          </a:p>
        </p:txBody>
      </p:sp>
      <p:sp>
        <p:nvSpPr>
          <p:cNvPr id="3412" name="Google Shape;3412;p39"/>
          <p:cNvSpPr txBox="1">
            <a:spLocks noGrp="1"/>
          </p:cNvSpPr>
          <p:nvPr>
            <p:ph type="body" idx="1"/>
          </p:nvPr>
        </p:nvSpPr>
        <p:spPr>
          <a:xfrm>
            <a:off x="713225" y="1017725"/>
            <a:ext cx="4252785" cy="3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9812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PT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Este aplicativo multifuncional oferece uma experiência abrangente que ajuda os usuários a monitorar sua atividade física e a tomar decisões informadas durante as compras. Ele usa funções do hardware do smartphone, como o acelerômetro para rastrear atividades físicas e a </a:t>
            </a:r>
            <a:r>
              <a:rPr lang="pt-PT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câmera</a:t>
            </a:r>
            <a:r>
              <a:rPr lang="pt-PT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</a:t>
            </a:r>
            <a:r>
              <a:rPr lang="pt-PT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escanear</a:t>
            </a:r>
            <a:r>
              <a:rPr lang="pt-PT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códigos de barras de produtos. A matemática discreta é usada para calcular estatísticas de atividade física e para analisar as informações de compra. Aqui estão alguns recursos principais: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0" name="Google Shape;4130;p5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 dirty="0"/>
              <a:t>DESCRIÇÃO</a:t>
            </a:r>
            <a:endParaRPr sz="2800" dirty="0"/>
          </a:p>
        </p:txBody>
      </p:sp>
      <p:sp>
        <p:nvSpPr>
          <p:cNvPr id="4135" name="Google Shape;4135;p55"/>
          <p:cNvSpPr txBox="1"/>
          <p:nvPr/>
        </p:nvSpPr>
        <p:spPr>
          <a:xfrm>
            <a:off x="185855" y="1457803"/>
            <a:ext cx="267265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HISTÓRICO E METAS</a:t>
            </a:r>
            <a:endParaRPr sz="2200" dirty="0">
              <a:solidFill>
                <a:schemeClr val="dk1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sp>
        <p:nvSpPr>
          <p:cNvPr id="4136" name="Google Shape;4136;p55"/>
          <p:cNvSpPr txBox="1"/>
          <p:nvPr/>
        </p:nvSpPr>
        <p:spPr>
          <a:xfrm>
            <a:off x="223024" y="2768628"/>
            <a:ext cx="2518101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COMPARTILHAMENTO</a:t>
            </a:r>
            <a:endParaRPr sz="2200" dirty="0">
              <a:solidFill>
                <a:schemeClr val="dk1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sp>
        <p:nvSpPr>
          <p:cNvPr id="4137" name="Google Shape;4137;p55"/>
          <p:cNvSpPr txBox="1"/>
          <p:nvPr/>
        </p:nvSpPr>
        <p:spPr>
          <a:xfrm>
            <a:off x="6285618" y="1457803"/>
            <a:ext cx="2672527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ATIVIDADES FÍSICAS</a:t>
            </a:r>
            <a:endParaRPr sz="2200" dirty="0">
              <a:solidFill>
                <a:schemeClr val="dk1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sp>
        <p:nvSpPr>
          <p:cNvPr id="4138" name="Google Shape;4138;p55"/>
          <p:cNvSpPr txBox="1"/>
          <p:nvPr/>
        </p:nvSpPr>
        <p:spPr>
          <a:xfrm>
            <a:off x="6285619" y="2768628"/>
            <a:ext cx="2806342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FINANÇAS E ANÁLISES</a:t>
            </a:r>
            <a:endParaRPr sz="2200" dirty="0">
              <a:solidFill>
                <a:schemeClr val="dk1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grpSp>
        <p:nvGrpSpPr>
          <p:cNvPr id="4139" name="Google Shape;4139;p55"/>
          <p:cNvGrpSpPr/>
          <p:nvPr/>
        </p:nvGrpSpPr>
        <p:grpSpPr>
          <a:xfrm>
            <a:off x="3198263" y="1456117"/>
            <a:ext cx="2747617" cy="2747617"/>
            <a:chOff x="3068817" y="1456117"/>
            <a:chExt cx="2747617" cy="2747617"/>
          </a:xfrm>
        </p:grpSpPr>
        <p:sp>
          <p:nvSpPr>
            <p:cNvPr id="4140" name="Google Shape;4140;p55"/>
            <p:cNvSpPr/>
            <p:nvPr/>
          </p:nvSpPr>
          <p:spPr>
            <a:xfrm>
              <a:off x="4518888" y="1457742"/>
              <a:ext cx="1297546" cy="1574019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5"/>
            <p:cNvSpPr/>
            <p:nvPr/>
          </p:nvSpPr>
          <p:spPr>
            <a:xfrm>
              <a:off x="3072216" y="1456117"/>
              <a:ext cx="1574019" cy="1299172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F8E2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5"/>
            <p:cNvSpPr/>
            <p:nvPr/>
          </p:nvSpPr>
          <p:spPr>
            <a:xfrm>
              <a:off x="4242410" y="2904414"/>
              <a:ext cx="1572246" cy="1299320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5"/>
            <p:cNvSpPr/>
            <p:nvPr/>
          </p:nvSpPr>
          <p:spPr>
            <a:xfrm>
              <a:off x="3068817" y="2628083"/>
              <a:ext cx="1300945" cy="157224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144" name="Google Shape;4144;p55"/>
          <p:cNvCxnSpPr/>
          <p:nvPr/>
        </p:nvCxnSpPr>
        <p:spPr>
          <a:xfrm rot="10800000">
            <a:off x="2858505" y="1724203"/>
            <a:ext cx="832800" cy="319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E78F5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5" name="Google Shape;4145;p55"/>
          <p:cNvCxnSpPr/>
          <p:nvPr/>
        </p:nvCxnSpPr>
        <p:spPr>
          <a:xfrm rot="10800000">
            <a:off x="2858505" y="3102403"/>
            <a:ext cx="832800" cy="319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E78F5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6" name="Google Shape;4146;p55"/>
          <p:cNvCxnSpPr/>
          <p:nvPr/>
        </p:nvCxnSpPr>
        <p:spPr>
          <a:xfrm rot="10800000" flipH="1">
            <a:off x="5421580" y="3149028"/>
            <a:ext cx="832800" cy="319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E78F5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7" name="Google Shape;4147;p55"/>
          <p:cNvCxnSpPr/>
          <p:nvPr/>
        </p:nvCxnSpPr>
        <p:spPr>
          <a:xfrm rot="10800000" flipH="1">
            <a:off x="5452830" y="1724203"/>
            <a:ext cx="832800" cy="319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rgbClr val="E78F5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48" name="Google Shape;4148;p55"/>
          <p:cNvSpPr/>
          <p:nvPr/>
        </p:nvSpPr>
        <p:spPr>
          <a:xfrm>
            <a:off x="7275" y="1286600"/>
            <a:ext cx="22750" cy="12275"/>
          </a:xfrm>
          <a:custGeom>
            <a:avLst/>
            <a:gdLst/>
            <a:ahLst/>
            <a:cxnLst/>
            <a:rect l="l" t="t" r="r" b="b"/>
            <a:pathLst>
              <a:path w="910" h="491" extrusionOk="0">
                <a:moveTo>
                  <a:pt x="440" y="1"/>
                </a:moveTo>
                <a:cubicBezTo>
                  <a:pt x="216" y="1"/>
                  <a:pt x="1" y="130"/>
                  <a:pt x="197" y="326"/>
                </a:cubicBezTo>
                <a:cubicBezTo>
                  <a:pt x="302" y="432"/>
                  <a:pt x="440" y="490"/>
                  <a:pt x="597" y="490"/>
                </a:cubicBezTo>
                <a:cubicBezTo>
                  <a:pt x="651" y="490"/>
                  <a:pt x="708" y="483"/>
                  <a:pt x="767" y="469"/>
                </a:cubicBezTo>
                <a:cubicBezTo>
                  <a:pt x="824" y="469"/>
                  <a:pt x="853" y="412"/>
                  <a:pt x="881" y="354"/>
                </a:cubicBezTo>
                <a:cubicBezTo>
                  <a:pt x="881" y="354"/>
                  <a:pt x="881" y="354"/>
                  <a:pt x="881" y="326"/>
                </a:cubicBezTo>
                <a:cubicBezTo>
                  <a:pt x="910" y="240"/>
                  <a:pt x="824" y="212"/>
                  <a:pt x="767" y="155"/>
                </a:cubicBezTo>
                <a:cubicBezTo>
                  <a:pt x="714" y="48"/>
                  <a:pt x="575" y="1"/>
                  <a:pt x="440" y="1"/>
                </a:cubicBezTo>
                <a:close/>
              </a:path>
            </a:pathLst>
          </a:custGeom>
          <a:solidFill>
            <a:srgbClr val="E4D8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9" name="Google Shape;4149;p55"/>
          <p:cNvSpPr/>
          <p:nvPr/>
        </p:nvSpPr>
        <p:spPr>
          <a:xfrm>
            <a:off x="-113375" y="1289025"/>
            <a:ext cx="30000" cy="17850"/>
          </a:xfrm>
          <a:custGeom>
            <a:avLst/>
            <a:gdLst/>
            <a:ahLst/>
            <a:cxnLst/>
            <a:rect l="l" t="t" r="r" b="b"/>
            <a:pathLst>
              <a:path w="1200" h="714" extrusionOk="0">
                <a:moveTo>
                  <a:pt x="315" y="1"/>
                </a:moveTo>
                <a:cubicBezTo>
                  <a:pt x="229" y="1"/>
                  <a:pt x="115" y="1"/>
                  <a:pt x="1" y="58"/>
                </a:cubicBezTo>
                <a:cubicBezTo>
                  <a:pt x="258" y="115"/>
                  <a:pt x="543" y="200"/>
                  <a:pt x="800" y="257"/>
                </a:cubicBezTo>
                <a:cubicBezTo>
                  <a:pt x="828" y="372"/>
                  <a:pt x="885" y="514"/>
                  <a:pt x="1000" y="714"/>
                </a:cubicBezTo>
                <a:cubicBezTo>
                  <a:pt x="1199" y="543"/>
                  <a:pt x="1114" y="343"/>
                  <a:pt x="942" y="200"/>
                </a:cubicBezTo>
                <a:cubicBezTo>
                  <a:pt x="942" y="200"/>
                  <a:pt x="942" y="172"/>
                  <a:pt x="942" y="172"/>
                </a:cubicBezTo>
                <a:cubicBezTo>
                  <a:pt x="885" y="143"/>
                  <a:pt x="885" y="143"/>
                  <a:pt x="857" y="115"/>
                </a:cubicBezTo>
                <a:lnTo>
                  <a:pt x="828" y="115"/>
                </a:lnTo>
                <a:cubicBezTo>
                  <a:pt x="686" y="29"/>
                  <a:pt x="514" y="1"/>
                  <a:pt x="315" y="1"/>
                </a:cubicBezTo>
                <a:close/>
              </a:path>
            </a:pathLst>
          </a:custGeom>
          <a:solidFill>
            <a:srgbClr val="E4D8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0" name="Google Shape;4150;p55"/>
          <p:cNvSpPr/>
          <p:nvPr/>
        </p:nvSpPr>
        <p:spPr>
          <a:xfrm rot="10800000" flipH="1">
            <a:off x="-15287" y="499725"/>
            <a:ext cx="22550" cy="14575"/>
          </a:xfrm>
          <a:custGeom>
            <a:avLst/>
            <a:gdLst/>
            <a:ahLst/>
            <a:cxnLst/>
            <a:rect l="l" t="t" r="r" b="b"/>
            <a:pathLst>
              <a:path w="902" h="583" extrusionOk="0">
                <a:moveTo>
                  <a:pt x="410" y="1"/>
                </a:moveTo>
                <a:cubicBezTo>
                  <a:pt x="281" y="1"/>
                  <a:pt x="174" y="43"/>
                  <a:pt x="217" y="172"/>
                </a:cubicBezTo>
                <a:cubicBezTo>
                  <a:pt x="0" y="329"/>
                  <a:pt x="383" y="583"/>
                  <a:pt x="659" y="583"/>
                </a:cubicBezTo>
                <a:cubicBezTo>
                  <a:pt x="782" y="583"/>
                  <a:pt x="884" y="532"/>
                  <a:pt x="902" y="400"/>
                </a:cubicBezTo>
                <a:cubicBezTo>
                  <a:pt x="902" y="257"/>
                  <a:pt x="845" y="172"/>
                  <a:pt x="731" y="86"/>
                </a:cubicBezTo>
                <a:cubicBezTo>
                  <a:pt x="688" y="43"/>
                  <a:pt x="538" y="1"/>
                  <a:pt x="410" y="1"/>
                </a:cubicBezTo>
                <a:close/>
              </a:path>
            </a:pathLst>
          </a:custGeom>
          <a:solidFill>
            <a:srgbClr val="E4D8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1" name="Google Shape;4151;p55"/>
          <p:cNvGrpSpPr/>
          <p:nvPr/>
        </p:nvGrpSpPr>
        <p:grpSpPr>
          <a:xfrm>
            <a:off x="4974801" y="3370432"/>
            <a:ext cx="366364" cy="367290"/>
            <a:chOff x="4845356" y="3370432"/>
            <a:chExt cx="366364" cy="367290"/>
          </a:xfrm>
        </p:grpSpPr>
        <p:sp>
          <p:nvSpPr>
            <p:cNvPr id="4152" name="Google Shape;4152;p55"/>
            <p:cNvSpPr/>
            <p:nvPr/>
          </p:nvSpPr>
          <p:spPr>
            <a:xfrm>
              <a:off x="4845356" y="3370432"/>
              <a:ext cx="366364" cy="36729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5"/>
            <p:cNvSpPr/>
            <p:nvPr/>
          </p:nvSpPr>
          <p:spPr>
            <a:xfrm>
              <a:off x="4896409" y="3474330"/>
              <a:ext cx="315311" cy="173174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54" name="Google Shape;4154;p55"/>
          <p:cNvSpPr/>
          <p:nvPr/>
        </p:nvSpPr>
        <p:spPr>
          <a:xfrm>
            <a:off x="4988366" y="1928394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155" name="Google Shape;4155;p55"/>
          <p:cNvGrpSpPr/>
          <p:nvPr/>
        </p:nvGrpSpPr>
        <p:grpSpPr>
          <a:xfrm>
            <a:off x="3811373" y="1900875"/>
            <a:ext cx="354586" cy="354586"/>
            <a:chOff x="3681928" y="1900875"/>
            <a:chExt cx="354586" cy="354586"/>
          </a:xfrm>
        </p:grpSpPr>
        <p:sp>
          <p:nvSpPr>
            <p:cNvPr id="4156" name="Google Shape;4156;p55"/>
            <p:cNvSpPr/>
            <p:nvPr/>
          </p:nvSpPr>
          <p:spPr>
            <a:xfrm>
              <a:off x="3766987" y="1900875"/>
              <a:ext cx="213134" cy="271438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5"/>
            <p:cNvSpPr/>
            <p:nvPr/>
          </p:nvSpPr>
          <p:spPr>
            <a:xfrm>
              <a:off x="3827202" y="2005046"/>
              <a:ext cx="64037" cy="63097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5"/>
            <p:cNvSpPr/>
            <p:nvPr/>
          </p:nvSpPr>
          <p:spPr>
            <a:xfrm>
              <a:off x="3932313" y="2027008"/>
              <a:ext cx="104201" cy="30638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5"/>
            <p:cNvSpPr/>
            <p:nvPr/>
          </p:nvSpPr>
          <p:spPr>
            <a:xfrm>
              <a:off x="3911291" y="2077668"/>
              <a:ext cx="104201" cy="31579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5"/>
            <p:cNvSpPr/>
            <p:nvPr/>
          </p:nvSpPr>
          <p:spPr>
            <a:xfrm>
              <a:off x="3911291" y="2130238"/>
              <a:ext cx="82208" cy="31579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5"/>
            <p:cNvSpPr/>
            <p:nvPr/>
          </p:nvSpPr>
          <p:spPr>
            <a:xfrm>
              <a:off x="3911291" y="2181838"/>
              <a:ext cx="62156" cy="31579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5"/>
            <p:cNvSpPr/>
            <p:nvPr/>
          </p:nvSpPr>
          <p:spPr>
            <a:xfrm>
              <a:off x="3681928" y="1921139"/>
              <a:ext cx="211223" cy="334322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3" name="Google Shape;4163;p55"/>
          <p:cNvGrpSpPr/>
          <p:nvPr/>
        </p:nvGrpSpPr>
        <p:grpSpPr>
          <a:xfrm>
            <a:off x="3808684" y="3370835"/>
            <a:ext cx="359972" cy="366480"/>
            <a:chOff x="3679238" y="3370835"/>
            <a:chExt cx="359972" cy="366480"/>
          </a:xfrm>
        </p:grpSpPr>
        <p:sp>
          <p:nvSpPr>
            <p:cNvPr id="4164" name="Google Shape;4164;p55"/>
            <p:cNvSpPr/>
            <p:nvPr/>
          </p:nvSpPr>
          <p:spPr>
            <a:xfrm>
              <a:off x="3752158" y="3689791"/>
              <a:ext cx="215057" cy="47524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5"/>
            <p:cNvSpPr/>
            <p:nvPr/>
          </p:nvSpPr>
          <p:spPr>
            <a:xfrm>
              <a:off x="3679238" y="3370835"/>
              <a:ext cx="359972" cy="294370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8" name="Google Shape;3988;p53"/>
          <p:cNvSpPr txBox="1">
            <a:spLocks noGrp="1"/>
          </p:cNvSpPr>
          <p:nvPr>
            <p:ph type="title"/>
          </p:nvPr>
        </p:nvSpPr>
        <p:spPr>
          <a:xfrm>
            <a:off x="713225" y="2470200"/>
            <a:ext cx="7717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PRÁTICA</a:t>
            </a:r>
            <a:endParaRPr dirty="0"/>
          </a:p>
        </p:txBody>
      </p:sp>
      <p:sp>
        <p:nvSpPr>
          <p:cNvPr id="3989" name="Google Shape;3989;p53"/>
          <p:cNvSpPr txBox="1">
            <a:spLocks noGrp="1"/>
          </p:cNvSpPr>
          <p:nvPr>
            <p:ph type="title" idx="2"/>
          </p:nvPr>
        </p:nvSpPr>
        <p:spPr>
          <a:xfrm>
            <a:off x="1916513" y="968450"/>
            <a:ext cx="53112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2" name="Google Shape;3672;p45"/>
          <p:cNvSpPr txBox="1">
            <a:spLocks noGrp="1"/>
          </p:cNvSpPr>
          <p:nvPr>
            <p:ph type="title"/>
          </p:nvPr>
        </p:nvSpPr>
        <p:spPr>
          <a:xfrm>
            <a:off x="2449650" y="427413"/>
            <a:ext cx="42447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DIAGRAMA LÓGICO</a:t>
            </a:r>
            <a:endParaRPr dirty="0"/>
          </a:p>
        </p:txBody>
      </p:sp>
      <p:sp>
        <p:nvSpPr>
          <p:cNvPr id="3673" name="Google Shape;3673;p45"/>
          <p:cNvSpPr/>
          <p:nvPr/>
        </p:nvSpPr>
        <p:spPr>
          <a:xfrm rot="1799746">
            <a:off x="-22137" y="171242"/>
            <a:ext cx="47147" cy="30266"/>
          </a:xfrm>
          <a:custGeom>
            <a:avLst/>
            <a:gdLst/>
            <a:ahLst/>
            <a:cxnLst/>
            <a:rect l="l" t="t" r="r" b="b"/>
            <a:pathLst>
              <a:path w="1886" h="1216" extrusionOk="0">
                <a:moveTo>
                  <a:pt x="735" y="1"/>
                </a:moveTo>
                <a:cubicBezTo>
                  <a:pt x="674" y="1"/>
                  <a:pt x="616" y="14"/>
                  <a:pt x="566" y="45"/>
                </a:cubicBezTo>
                <a:lnTo>
                  <a:pt x="509" y="73"/>
                </a:lnTo>
                <a:cubicBezTo>
                  <a:pt x="1" y="388"/>
                  <a:pt x="683" y="1216"/>
                  <a:pt x="1216" y="1216"/>
                </a:cubicBezTo>
                <a:cubicBezTo>
                  <a:pt x="1311" y="1216"/>
                  <a:pt x="1401" y="1189"/>
                  <a:pt x="1479" y="1129"/>
                </a:cubicBezTo>
                <a:cubicBezTo>
                  <a:pt x="1479" y="1100"/>
                  <a:pt x="1508" y="1100"/>
                  <a:pt x="1508" y="1072"/>
                </a:cubicBezTo>
                <a:cubicBezTo>
                  <a:pt x="1885" y="770"/>
                  <a:pt x="1196" y="1"/>
                  <a:pt x="735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4" name="Google Shape;3674;p45"/>
          <p:cNvSpPr/>
          <p:nvPr/>
        </p:nvSpPr>
        <p:spPr>
          <a:xfrm rot="1799746">
            <a:off x="-87608" y="210936"/>
            <a:ext cx="14699" cy="13590"/>
          </a:xfrm>
          <a:custGeom>
            <a:avLst/>
            <a:gdLst/>
            <a:ahLst/>
            <a:cxnLst/>
            <a:rect l="l" t="t" r="r" b="b"/>
            <a:pathLst>
              <a:path w="588" h="546" extrusionOk="0">
                <a:moveTo>
                  <a:pt x="120" y="1"/>
                </a:moveTo>
                <a:cubicBezTo>
                  <a:pt x="48" y="1"/>
                  <a:pt x="0" y="42"/>
                  <a:pt x="9" y="145"/>
                </a:cubicBezTo>
                <a:cubicBezTo>
                  <a:pt x="9" y="324"/>
                  <a:pt x="301" y="546"/>
                  <a:pt x="468" y="546"/>
                </a:cubicBezTo>
                <a:cubicBezTo>
                  <a:pt x="540" y="546"/>
                  <a:pt x="588" y="505"/>
                  <a:pt x="579" y="401"/>
                </a:cubicBezTo>
                <a:cubicBezTo>
                  <a:pt x="579" y="222"/>
                  <a:pt x="286" y="1"/>
                  <a:pt x="120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5" name="Google Shape;3675;p45"/>
          <p:cNvSpPr/>
          <p:nvPr/>
        </p:nvSpPr>
        <p:spPr>
          <a:xfrm rot="1799746">
            <a:off x="-184342" y="584515"/>
            <a:ext cx="36672" cy="34174"/>
          </a:xfrm>
          <a:custGeom>
            <a:avLst/>
            <a:gdLst/>
            <a:ahLst/>
            <a:cxnLst/>
            <a:rect l="l" t="t" r="r" b="b"/>
            <a:pathLst>
              <a:path w="1467" h="1373" extrusionOk="0">
                <a:moveTo>
                  <a:pt x="408" y="0"/>
                </a:moveTo>
                <a:cubicBezTo>
                  <a:pt x="193" y="0"/>
                  <a:pt x="1" y="100"/>
                  <a:pt x="20" y="372"/>
                </a:cubicBezTo>
                <a:cubicBezTo>
                  <a:pt x="20" y="772"/>
                  <a:pt x="391" y="1143"/>
                  <a:pt x="762" y="1314"/>
                </a:cubicBezTo>
                <a:cubicBezTo>
                  <a:pt x="844" y="1350"/>
                  <a:pt x="946" y="1372"/>
                  <a:pt x="1047" y="1372"/>
                </a:cubicBezTo>
                <a:cubicBezTo>
                  <a:pt x="1261" y="1372"/>
                  <a:pt x="1466" y="1272"/>
                  <a:pt x="1447" y="1000"/>
                </a:cubicBezTo>
                <a:cubicBezTo>
                  <a:pt x="1447" y="601"/>
                  <a:pt x="1076" y="230"/>
                  <a:pt x="705" y="59"/>
                </a:cubicBezTo>
                <a:cubicBezTo>
                  <a:pt x="614" y="22"/>
                  <a:pt x="509" y="0"/>
                  <a:pt x="408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6" name="Google Shape;3676;p45"/>
          <p:cNvSpPr/>
          <p:nvPr/>
        </p:nvSpPr>
        <p:spPr>
          <a:xfrm rot="1799746">
            <a:off x="-99109" y="602590"/>
            <a:ext cx="35572" cy="33053"/>
          </a:xfrm>
          <a:custGeom>
            <a:avLst/>
            <a:gdLst/>
            <a:ahLst/>
            <a:cxnLst/>
            <a:rect l="l" t="t" r="r" b="b"/>
            <a:pathLst>
              <a:path w="1423" h="1328" extrusionOk="0">
                <a:moveTo>
                  <a:pt x="392" y="1"/>
                </a:moveTo>
                <a:cubicBezTo>
                  <a:pt x="195" y="1"/>
                  <a:pt x="0" y="119"/>
                  <a:pt x="24" y="357"/>
                </a:cubicBezTo>
                <a:cubicBezTo>
                  <a:pt x="53" y="585"/>
                  <a:pt x="53" y="785"/>
                  <a:pt x="281" y="928"/>
                </a:cubicBezTo>
                <a:cubicBezTo>
                  <a:pt x="309" y="956"/>
                  <a:pt x="309" y="956"/>
                  <a:pt x="338" y="956"/>
                </a:cubicBezTo>
                <a:cubicBezTo>
                  <a:pt x="509" y="1156"/>
                  <a:pt x="795" y="1327"/>
                  <a:pt x="1051" y="1327"/>
                </a:cubicBezTo>
                <a:cubicBezTo>
                  <a:pt x="1394" y="1299"/>
                  <a:pt x="1422" y="899"/>
                  <a:pt x="1280" y="643"/>
                </a:cubicBezTo>
                <a:cubicBezTo>
                  <a:pt x="1251" y="643"/>
                  <a:pt x="1251" y="614"/>
                  <a:pt x="1251" y="585"/>
                </a:cubicBezTo>
                <a:cubicBezTo>
                  <a:pt x="1080" y="329"/>
                  <a:pt x="823" y="72"/>
                  <a:pt x="509" y="15"/>
                </a:cubicBezTo>
                <a:cubicBezTo>
                  <a:pt x="471" y="5"/>
                  <a:pt x="432" y="1"/>
                  <a:pt x="392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7" name="Google Shape;3677;p45"/>
          <p:cNvSpPr/>
          <p:nvPr/>
        </p:nvSpPr>
        <p:spPr>
          <a:xfrm rot="1799746">
            <a:off x="-167938" y="692133"/>
            <a:ext cx="29948" cy="24790"/>
          </a:xfrm>
          <a:custGeom>
            <a:avLst/>
            <a:gdLst/>
            <a:ahLst/>
            <a:cxnLst/>
            <a:rect l="l" t="t" r="r" b="b"/>
            <a:pathLst>
              <a:path w="1198" h="996" extrusionOk="0">
                <a:moveTo>
                  <a:pt x="472" y="1"/>
                </a:moveTo>
                <a:cubicBezTo>
                  <a:pt x="458" y="1"/>
                  <a:pt x="443" y="2"/>
                  <a:pt x="428" y="3"/>
                </a:cubicBezTo>
                <a:cubicBezTo>
                  <a:pt x="343" y="60"/>
                  <a:pt x="257" y="117"/>
                  <a:pt x="143" y="174"/>
                </a:cubicBezTo>
                <a:cubicBezTo>
                  <a:pt x="0" y="459"/>
                  <a:pt x="457" y="859"/>
                  <a:pt x="657" y="945"/>
                </a:cubicBezTo>
                <a:cubicBezTo>
                  <a:pt x="733" y="980"/>
                  <a:pt x="802" y="996"/>
                  <a:pt x="863" y="996"/>
                </a:cubicBezTo>
                <a:cubicBezTo>
                  <a:pt x="1095" y="996"/>
                  <a:pt x="1198" y="760"/>
                  <a:pt x="1085" y="488"/>
                </a:cubicBezTo>
                <a:cubicBezTo>
                  <a:pt x="976" y="244"/>
                  <a:pt x="740" y="1"/>
                  <a:pt x="472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8" name="Google Shape;3678;p45"/>
          <p:cNvSpPr/>
          <p:nvPr/>
        </p:nvSpPr>
        <p:spPr>
          <a:xfrm rot="1799746">
            <a:off x="-272279" y="683755"/>
            <a:ext cx="42747" cy="39550"/>
          </a:xfrm>
          <a:custGeom>
            <a:avLst/>
            <a:gdLst/>
            <a:ahLst/>
            <a:cxnLst/>
            <a:rect l="l" t="t" r="r" b="b"/>
            <a:pathLst>
              <a:path w="1710" h="1589" extrusionOk="0">
                <a:moveTo>
                  <a:pt x="353" y="1"/>
                </a:moveTo>
                <a:cubicBezTo>
                  <a:pt x="143" y="1"/>
                  <a:pt x="0" y="121"/>
                  <a:pt x="17" y="421"/>
                </a:cubicBezTo>
                <a:cubicBezTo>
                  <a:pt x="37" y="957"/>
                  <a:pt x="857" y="1589"/>
                  <a:pt x="1345" y="1589"/>
                </a:cubicBezTo>
                <a:cubicBezTo>
                  <a:pt x="1559" y="1589"/>
                  <a:pt x="1709" y="1467"/>
                  <a:pt x="1701" y="1163"/>
                </a:cubicBezTo>
                <a:cubicBezTo>
                  <a:pt x="1681" y="645"/>
                  <a:pt x="839" y="1"/>
                  <a:pt x="353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9" name="Google Shape;3679;p45"/>
          <p:cNvSpPr/>
          <p:nvPr/>
        </p:nvSpPr>
        <p:spPr>
          <a:xfrm rot="1799746">
            <a:off x="-263406" y="624213"/>
            <a:ext cx="23048" cy="21629"/>
          </a:xfrm>
          <a:custGeom>
            <a:avLst/>
            <a:gdLst/>
            <a:ahLst/>
            <a:cxnLst/>
            <a:rect l="l" t="t" r="r" b="b"/>
            <a:pathLst>
              <a:path w="922" h="869" extrusionOk="0">
                <a:moveTo>
                  <a:pt x="199" y="0"/>
                </a:moveTo>
                <a:cubicBezTo>
                  <a:pt x="83" y="0"/>
                  <a:pt x="0" y="65"/>
                  <a:pt x="0" y="228"/>
                </a:cubicBezTo>
                <a:cubicBezTo>
                  <a:pt x="20" y="507"/>
                  <a:pt x="470" y="869"/>
                  <a:pt x="731" y="869"/>
                </a:cubicBezTo>
                <a:cubicBezTo>
                  <a:pt x="844" y="869"/>
                  <a:pt x="922" y="800"/>
                  <a:pt x="913" y="628"/>
                </a:cubicBezTo>
                <a:cubicBezTo>
                  <a:pt x="913" y="349"/>
                  <a:pt x="468" y="0"/>
                  <a:pt x="199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0" name="Google Shape;3680;p45"/>
          <p:cNvSpPr/>
          <p:nvPr/>
        </p:nvSpPr>
        <p:spPr>
          <a:xfrm rot="1799746">
            <a:off x="-215294" y="660826"/>
            <a:ext cx="28573" cy="22799"/>
          </a:xfrm>
          <a:custGeom>
            <a:avLst/>
            <a:gdLst/>
            <a:ahLst/>
            <a:cxnLst/>
            <a:rect l="l" t="t" r="r" b="b"/>
            <a:pathLst>
              <a:path w="1143" h="916" extrusionOk="0">
                <a:moveTo>
                  <a:pt x="249" y="0"/>
                </a:moveTo>
                <a:cubicBezTo>
                  <a:pt x="161" y="0"/>
                  <a:pt x="88" y="40"/>
                  <a:pt x="58" y="151"/>
                </a:cubicBezTo>
                <a:cubicBezTo>
                  <a:pt x="1" y="322"/>
                  <a:pt x="29" y="521"/>
                  <a:pt x="172" y="607"/>
                </a:cubicBezTo>
                <a:lnTo>
                  <a:pt x="229" y="636"/>
                </a:lnTo>
                <a:cubicBezTo>
                  <a:pt x="346" y="775"/>
                  <a:pt x="519" y="915"/>
                  <a:pt x="703" y="915"/>
                </a:cubicBezTo>
                <a:cubicBezTo>
                  <a:pt x="744" y="915"/>
                  <a:pt x="786" y="908"/>
                  <a:pt x="828" y="892"/>
                </a:cubicBezTo>
                <a:cubicBezTo>
                  <a:pt x="1142" y="750"/>
                  <a:pt x="857" y="350"/>
                  <a:pt x="714" y="208"/>
                </a:cubicBezTo>
                <a:cubicBezTo>
                  <a:pt x="622" y="134"/>
                  <a:pt x="410" y="0"/>
                  <a:pt x="249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1" name="Google Shape;3681;p45"/>
          <p:cNvSpPr/>
          <p:nvPr/>
        </p:nvSpPr>
        <p:spPr>
          <a:xfrm rot="1799746">
            <a:off x="-185177" y="483308"/>
            <a:ext cx="45222" cy="42088"/>
          </a:xfrm>
          <a:custGeom>
            <a:avLst/>
            <a:gdLst/>
            <a:ahLst/>
            <a:cxnLst/>
            <a:rect l="l" t="t" r="r" b="b"/>
            <a:pathLst>
              <a:path w="1809" h="1691" extrusionOk="0">
                <a:moveTo>
                  <a:pt x="503" y="0"/>
                </a:moveTo>
                <a:cubicBezTo>
                  <a:pt x="240" y="0"/>
                  <a:pt x="1" y="120"/>
                  <a:pt x="20" y="446"/>
                </a:cubicBezTo>
                <a:cubicBezTo>
                  <a:pt x="20" y="960"/>
                  <a:pt x="477" y="1417"/>
                  <a:pt x="933" y="1616"/>
                </a:cubicBezTo>
                <a:cubicBezTo>
                  <a:pt x="1043" y="1662"/>
                  <a:pt x="1174" y="1690"/>
                  <a:pt x="1300" y="1690"/>
                </a:cubicBezTo>
                <a:cubicBezTo>
                  <a:pt x="1565" y="1690"/>
                  <a:pt x="1809" y="1565"/>
                  <a:pt x="1789" y="1217"/>
                </a:cubicBezTo>
                <a:cubicBezTo>
                  <a:pt x="1789" y="732"/>
                  <a:pt x="1333" y="275"/>
                  <a:pt x="876" y="76"/>
                </a:cubicBezTo>
                <a:cubicBezTo>
                  <a:pt x="764" y="29"/>
                  <a:pt x="631" y="0"/>
                  <a:pt x="503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2" name="Google Shape;3682;p45"/>
          <p:cNvSpPr/>
          <p:nvPr/>
        </p:nvSpPr>
        <p:spPr>
          <a:xfrm rot="1799746">
            <a:off x="-230846" y="504840"/>
            <a:ext cx="27723" cy="23247"/>
          </a:xfrm>
          <a:custGeom>
            <a:avLst/>
            <a:gdLst/>
            <a:ahLst/>
            <a:cxnLst/>
            <a:rect l="l" t="t" r="r" b="b"/>
            <a:pathLst>
              <a:path w="1109" h="934" extrusionOk="0">
                <a:moveTo>
                  <a:pt x="428" y="1"/>
                </a:moveTo>
                <a:cubicBezTo>
                  <a:pt x="381" y="1"/>
                  <a:pt x="341" y="19"/>
                  <a:pt x="315" y="66"/>
                </a:cubicBezTo>
                <a:cubicBezTo>
                  <a:pt x="315" y="94"/>
                  <a:pt x="229" y="94"/>
                  <a:pt x="200" y="123"/>
                </a:cubicBezTo>
                <a:cubicBezTo>
                  <a:pt x="1" y="408"/>
                  <a:pt x="372" y="779"/>
                  <a:pt x="600" y="893"/>
                </a:cubicBezTo>
                <a:cubicBezTo>
                  <a:pt x="667" y="921"/>
                  <a:pt x="728" y="934"/>
                  <a:pt x="782" y="934"/>
                </a:cubicBezTo>
                <a:cubicBezTo>
                  <a:pt x="1006" y="934"/>
                  <a:pt x="1109" y="718"/>
                  <a:pt x="971" y="465"/>
                </a:cubicBezTo>
                <a:cubicBezTo>
                  <a:pt x="942" y="408"/>
                  <a:pt x="885" y="351"/>
                  <a:pt x="857" y="294"/>
                </a:cubicBezTo>
                <a:cubicBezTo>
                  <a:pt x="813" y="206"/>
                  <a:pt x="584" y="1"/>
                  <a:pt x="428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3" name="Google Shape;3683;p45"/>
          <p:cNvSpPr/>
          <p:nvPr/>
        </p:nvSpPr>
        <p:spPr>
          <a:xfrm rot="1799746">
            <a:off x="-107466" y="718944"/>
            <a:ext cx="28548" cy="23795"/>
          </a:xfrm>
          <a:custGeom>
            <a:avLst/>
            <a:gdLst/>
            <a:ahLst/>
            <a:cxnLst/>
            <a:rect l="l" t="t" r="r" b="b"/>
            <a:pathLst>
              <a:path w="1142" h="956" extrusionOk="0">
                <a:moveTo>
                  <a:pt x="262" y="0"/>
                </a:moveTo>
                <a:cubicBezTo>
                  <a:pt x="225" y="0"/>
                  <a:pt x="186" y="4"/>
                  <a:pt x="143" y="11"/>
                </a:cubicBezTo>
                <a:cubicBezTo>
                  <a:pt x="86" y="40"/>
                  <a:pt x="29" y="97"/>
                  <a:pt x="29" y="154"/>
                </a:cubicBezTo>
                <a:cubicBezTo>
                  <a:pt x="0" y="211"/>
                  <a:pt x="0" y="268"/>
                  <a:pt x="0" y="325"/>
                </a:cubicBezTo>
                <a:cubicBezTo>
                  <a:pt x="22" y="537"/>
                  <a:pt x="422" y="955"/>
                  <a:pt x="673" y="955"/>
                </a:cubicBezTo>
                <a:cubicBezTo>
                  <a:pt x="759" y="955"/>
                  <a:pt x="827" y="906"/>
                  <a:pt x="856" y="782"/>
                </a:cubicBezTo>
                <a:cubicBezTo>
                  <a:pt x="856" y="782"/>
                  <a:pt x="913" y="724"/>
                  <a:pt x="942" y="696"/>
                </a:cubicBezTo>
                <a:cubicBezTo>
                  <a:pt x="1142" y="496"/>
                  <a:pt x="771" y="154"/>
                  <a:pt x="600" y="97"/>
                </a:cubicBezTo>
                <a:cubicBezTo>
                  <a:pt x="471" y="33"/>
                  <a:pt x="375" y="0"/>
                  <a:pt x="262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4" name="Google Shape;3684;p45"/>
          <p:cNvSpPr/>
          <p:nvPr/>
        </p:nvSpPr>
        <p:spPr>
          <a:xfrm rot="1799746">
            <a:off x="-209813" y="826618"/>
            <a:ext cx="49246" cy="42935"/>
          </a:xfrm>
          <a:custGeom>
            <a:avLst/>
            <a:gdLst/>
            <a:ahLst/>
            <a:cxnLst/>
            <a:rect l="l" t="t" r="r" b="b"/>
            <a:pathLst>
              <a:path w="1970" h="1725" extrusionOk="0">
                <a:moveTo>
                  <a:pt x="575" y="1"/>
                </a:moveTo>
                <a:cubicBezTo>
                  <a:pt x="555" y="1"/>
                  <a:pt x="535" y="2"/>
                  <a:pt x="515" y="3"/>
                </a:cubicBezTo>
                <a:cubicBezTo>
                  <a:pt x="144" y="32"/>
                  <a:pt x="1" y="374"/>
                  <a:pt x="115" y="688"/>
                </a:cubicBezTo>
                <a:cubicBezTo>
                  <a:pt x="286" y="1145"/>
                  <a:pt x="714" y="1630"/>
                  <a:pt x="1199" y="1715"/>
                </a:cubicBezTo>
                <a:lnTo>
                  <a:pt x="1228" y="1715"/>
                </a:lnTo>
                <a:cubicBezTo>
                  <a:pt x="1271" y="1721"/>
                  <a:pt x="1316" y="1724"/>
                  <a:pt x="1361" y="1724"/>
                </a:cubicBezTo>
                <a:cubicBezTo>
                  <a:pt x="1557" y="1724"/>
                  <a:pt x="1763" y="1662"/>
                  <a:pt x="1856" y="1430"/>
                </a:cubicBezTo>
                <a:cubicBezTo>
                  <a:pt x="1970" y="1059"/>
                  <a:pt x="1656" y="631"/>
                  <a:pt x="1399" y="403"/>
                </a:cubicBezTo>
                <a:cubicBezTo>
                  <a:pt x="1185" y="189"/>
                  <a:pt x="872" y="1"/>
                  <a:pt x="575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5" name="Google Shape;3685;p45"/>
          <p:cNvSpPr/>
          <p:nvPr/>
        </p:nvSpPr>
        <p:spPr>
          <a:xfrm rot="1799746">
            <a:off x="-713" y="879694"/>
            <a:ext cx="20099" cy="23073"/>
          </a:xfrm>
          <a:custGeom>
            <a:avLst/>
            <a:gdLst/>
            <a:ahLst/>
            <a:cxnLst/>
            <a:rect l="l" t="t" r="r" b="b"/>
            <a:pathLst>
              <a:path w="804" h="927" extrusionOk="0">
                <a:moveTo>
                  <a:pt x="441" y="0"/>
                </a:moveTo>
                <a:cubicBezTo>
                  <a:pt x="200" y="0"/>
                  <a:pt x="1" y="628"/>
                  <a:pt x="290" y="869"/>
                </a:cubicBezTo>
                <a:cubicBezTo>
                  <a:pt x="333" y="912"/>
                  <a:pt x="368" y="927"/>
                  <a:pt x="401" y="927"/>
                </a:cubicBezTo>
                <a:cubicBezTo>
                  <a:pt x="455" y="927"/>
                  <a:pt x="504" y="887"/>
                  <a:pt x="575" y="869"/>
                </a:cubicBezTo>
                <a:cubicBezTo>
                  <a:pt x="718" y="869"/>
                  <a:pt x="804" y="612"/>
                  <a:pt x="718" y="470"/>
                </a:cubicBezTo>
                <a:cubicBezTo>
                  <a:pt x="661" y="327"/>
                  <a:pt x="689" y="213"/>
                  <a:pt x="575" y="70"/>
                </a:cubicBezTo>
                <a:cubicBezTo>
                  <a:pt x="531" y="22"/>
                  <a:pt x="485" y="0"/>
                  <a:pt x="44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6" name="Google Shape;3686;p45"/>
          <p:cNvSpPr/>
          <p:nvPr/>
        </p:nvSpPr>
        <p:spPr>
          <a:xfrm rot="1799746">
            <a:off x="-7638" y="814819"/>
            <a:ext cx="7174" cy="13963"/>
          </a:xfrm>
          <a:custGeom>
            <a:avLst/>
            <a:gdLst/>
            <a:ahLst/>
            <a:cxnLst/>
            <a:rect l="l" t="t" r="r" b="b"/>
            <a:pathLst>
              <a:path w="287" h="561" extrusionOk="0">
                <a:moveTo>
                  <a:pt x="137" y="1"/>
                </a:moveTo>
                <a:cubicBezTo>
                  <a:pt x="25" y="1"/>
                  <a:pt x="1" y="247"/>
                  <a:pt x="1" y="351"/>
                </a:cubicBezTo>
                <a:cubicBezTo>
                  <a:pt x="1" y="436"/>
                  <a:pt x="29" y="522"/>
                  <a:pt x="115" y="522"/>
                </a:cubicBezTo>
                <a:cubicBezTo>
                  <a:pt x="115" y="551"/>
                  <a:pt x="144" y="551"/>
                  <a:pt x="144" y="551"/>
                </a:cubicBezTo>
                <a:cubicBezTo>
                  <a:pt x="154" y="558"/>
                  <a:pt x="164" y="561"/>
                  <a:pt x="174" y="561"/>
                </a:cubicBezTo>
                <a:cubicBezTo>
                  <a:pt x="242" y="561"/>
                  <a:pt x="286" y="401"/>
                  <a:pt x="286" y="351"/>
                </a:cubicBezTo>
                <a:cubicBezTo>
                  <a:pt x="258" y="265"/>
                  <a:pt x="286" y="123"/>
                  <a:pt x="201" y="37"/>
                </a:cubicBezTo>
                <a:cubicBezTo>
                  <a:pt x="201" y="37"/>
                  <a:pt x="201" y="37"/>
                  <a:pt x="201" y="8"/>
                </a:cubicBezTo>
                <a:lnTo>
                  <a:pt x="172" y="8"/>
                </a:lnTo>
                <a:cubicBezTo>
                  <a:pt x="159" y="3"/>
                  <a:pt x="147" y="1"/>
                  <a:pt x="137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7" name="Google Shape;3687;p45"/>
          <p:cNvSpPr/>
          <p:nvPr/>
        </p:nvSpPr>
        <p:spPr>
          <a:xfrm rot="1799746">
            <a:off x="36114" y="722832"/>
            <a:ext cx="7874" cy="23770"/>
          </a:xfrm>
          <a:custGeom>
            <a:avLst/>
            <a:gdLst/>
            <a:ahLst/>
            <a:cxnLst/>
            <a:rect l="l" t="t" r="r" b="b"/>
            <a:pathLst>
              <a:path w="315" h="955" extrusionOk="0">
                <a:moveTo>
                  <a:pt x="64" y="0"/>
                </a:moveTo>
                <a:cubicBezTo>
                  <a:pt x="44" y="0"/>
                  <a:pt x="22" y="4"/>
                  <a:pt x="1" y="13"/>
                </a:cubicBezTo>
                <a:cubicBezTo>
                  <a:pt x="86" y="184"/>
                  <a:pt x="172" y="270"/>
                  <a:pt x="229" y="355"/>
                </a:cubicBezTo>
                <a:cubicBezTo>
                  <a:pt x="200" y="555"/>
                  <a:pt x="143" y="755"/>
                  <a:pt x="115" y="954"/>
                </a:cubicBezTo>
                <a:cubicBezTo>
                  <a:pt x="172" y="897"/>
                  <a:pt x="229" y="840"/>
                  <a:pt x="257" y="755"/>
                </a:cubicBezTo>
                <a:cubicBezTo>
                  <a:pt x="286" y="641"/>
                  <a:pt x="314" y="526"/>
                  <a:pt x="314" y="384"/>
                </a:cubicBezTo>
                <a:cubicBezTo>
                  <a:pt x="314" y="355"/>
                  <a:pt x="314" y="327"/>
                  <a:pt x="314" y="298"/>
                </a:cubicBezTo>
                <a:cubicBezTo>
                  <a:pt x="314" y="270"/>
                  <a:pt x="286" y="270"/>
                  <a:pt x="286" y="270"/>
                </a:cubicBezTo>
                <a:cubicBezTo>
                  <a:pt x="262" y="125"/>
                  <a:pt x="176" y="0"/>
                  <a:pt x="64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8" name="Google Shape;3688;p45"/>
          <p:cNvSpPr/>
          <p:nvPr/>
        </p:nvSpPr>
        <p:spPr>
          <a:xfrm rot="1799746">
            <a:off x="-52262" y="887449"/>
            <a:ext cx="19299" cy="26532"/>
          </a:xfrm>
          <a:custGeom>
            <a:avLst/>
            <a:gdLst/>
            <a:ahLst/>
            <a:cxnLst/>
            <a:rect l="l" t="t" r="r" b="b"/>
            <a:pathLst>
              <a:path w="772" h="1066" extrusionOk="0">
                <a:moveTo>
                  <a:pt x="424" y="0"/>
                </a:moveTo>
                <a:cubicBezTo>
                  <a:pt x="299" y="0"/>
                  <a:pt x="185" y="147"/>
                  <a:pt x="144" y="250"/>
                </a:cubicBezTo>
                <a:cubicBezTo>
                  <a:pt x="144" y="278"/>
                  <a:pt x="144" y="278"/>
                  <a:pt x="144" y="278"/>
                </a:cubicBezTo>
                <a:cubicBezTo>
                  <a:pt x="86" y="421"/>
                  <a:pt x="1" y="821"/>
                  <a:pt x="172" y="992"/>
                </a:cubicBezTo>
                <a:cubicBezTo>
                  <a:pt x="244" y="1046"/>
                  <a:pt x="294" y="1066"/>
                  <a:pt x="349" y="1066"/>
                </a:cubicBezTo>
                <a:cubicBezTo>
                  <a:pt x="381" y="1066"/>
                  <a:pt x="416" y="1059"/>
                  <a:pt x="457" y="1049"/>
                </a:cubicBezTo>
                <a:cubicBezTo>
                  <a:pt x="600" y="992"/>
                  <a:pt x="771" y="592"/>
                  <a:pt x="714" y="336"/>
                </a:cubicBezTo>
                <a:cubicBezTo>
                  <a:pt x="686" y="250"/>
                  <a:pt x="657" y="164"/>
                  <a:pt x="600" y="136"/>
                </a:cubicBezTo>
                <a:cubicBezTo>
                  <a:pt x="600" y="107"/>
                  <a:pt x="600" y="107"/>
                  <a:pt x="572" y="79"/>
                </a:cubicBezTo>
                <a:cubicBezTo>
                  <a:pt x="523" y="23"/>
                  <a:pt x="473" y="0"/>
                  <a:pt x="424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9" name="Google Shape;3689;p45"/>
          <p:cNvSpPr/>
          <p:nvPr/>
        </p:nvSpPr>
        <p:spPr>
          <a:xfrm rot="1799746">
            <a:off x="-41669" y="980133"/>
            <a:ext cx="17874" cy="23770"/>
          </a:xfrm>
          <a:custGeom>
            <a:avLst/>
            <a:gdLst/>
            <a:ahLst/>
            <a:cxnLst/>
            <a:rect l="l" t="t" r="r" b="b"/>
            <a:pathLst>
              <a:path w="715" h="955" extrusionOk="0">
                <a:moveTo>
                  <a:pt x="394" y="1"/>
                </a:moveTo>
                <a:cubicBezTo>
                  <a:pt x="376" y="1"/>
                  <a:pt x="359" y="4"/>
                  <a:pt x="343" y="12"/>
                </a:cubicBezTo>
                <a:cubicBezTo>
                  <a:pt x="286" y="12"/>
                  <a:pt x="229" y="12"/>
                  <a:pt x="172" y="41"/>
                </a:cubicBezTo>
                <a:cubicBezTo>
                  <a:pt x="58" y="98"/>
                  <a:pt x="1" y="240"/>
                  <a:pt x="58" y="383"/>
                </a:cubicBezTo>
                <a:cubicBezTo>
                  <a:pt x="58" y="440"/>
                  <a:pt x="86" y="497"/>
                  <a:pt x="115" y="554"/>
                </a:cubicBezTo>
                <a:cubicBezTo>
                  <a:pt x="115" y="640"/>
                  <a:pt x="144" y="725"/>
                  <a:pt x="172" y="811"/>
                </a:cubicBezTo>
                <a:cubicBezTo>
                  <a:pt x="211" y="916"/>
                  <a:pt x="275" y="954"/>
                  <a:pt x="340" y="954"/>
                </a:cubicBezTo>
                <a:cubicBezTo>
                  <a:pt x="417" y="954"/>
                  <a:pt x="497" y="901"/>
                  <a:pt x="543" y="839"/>
                </a:cubicBezTo>
                <a:cubicBezTo>
                  <a:pt x="657" y="668"/>
                  <a:pt x="714" y="354"/>
                  <a:pt x="543" y="126"/>
                </a:cubicBezTo>
                <a:cubicBezTo>
                  <a:pt x="543" y="98"/>
                  <a:pt x="543" y="98"/>
                  <a:pt x="514" y="69"/>
                </a:cubicBezTo>
                <a:cubicBezTo>
                  <a:pt x="494" y="27"/>
                  <a:pt x="442" y="1"/>
                  <a:pt x="394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0" name="Google Shape;3690;p45"/>
          <p:cNvSpPr/>
          <p:nvPr/>
        </p:nvSpPr>
        <p:spPr>
          <a:xfrm rot="1799746">
            <a:off x="-123436" y="878399"/>
            <a:ext cx="17149" cy="28125"/>
          </a:xfrm>
          <a:custGeom>
            <a:avLst/>
            <a:gdLst/>
            <a:ahLst/>
            <a:cxnLst/>
            <a:rect l="l" t="t" r="r" b="b"/>
            <a:pathLst>
              <a:path w="686" h="1130" extrusionOk="0">
                <a:moveTo>
                  <a:pt x="368" y="1"/>
                </a:moveTo>
                <a:cubicBezTo>
                  <a:pt x="169" y="1"/>
                  <a:pt x="23" y="343"/>
                  <a:pt x="1" y="545"/>
                </a:cubicBezTo>
                <a:cubicBezTo>
                  <a:pt x="1" y="716"/>
                  <a:pt x="1" y="915"/>
                  <a:pt x="115" y="1030"/>
                </a:cubicBezTo>
                <a:cubicBezTo>
                  <a:pt x="172" y="1101"/>
                  <a:pt x="236" y="1129"/>
                  <a:pt x="297" y="1129"/>
                </a:cubicBezTo>
                <a:cubicBezTo>
                  <a:pt x="358" y="1129"/>
                  <a:pt x="415" y="1101"/>
                  <a:pt x="457" y="1058"/>
                </a:cubicBezTo>
                <a:cubicBezTo>
                  <a:pt x="457" y="1030"/>
                  <a:pt x="457" y="1030"/>
                  <a:pt x="486" y="1030"/>
                </a:cubicBezTo>
                <a:cubicBezTo>
                  <a:pt x="600" y="887"/>
                  <a:pt x="657" y="744"/>
                  <a:pt x="686" y="573"/>
                </a:cubicBezTo>
                <a:cubicBezTo>
                  <a:pt x="686" y="430"/>
                  <a:pt x="686" y="202"/>
                  <a:pt x="572" y="88"/>
                </a:cubicBezTo>
                <a:lnTo>
                  <a:pt x="543" y="88"/>
                </a:lnTo>
                <a:cubicBezTo>
                  <a:pt x="482" y="27"/>
                  <a:pt x="423" y="1"/>
                  <a:pt x="368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1" name="Google Shape;3691;p45"/>
          <p:cNvSpPr/>
          <p:nvPr/>
        </p:nvSpPr>
        <p:spPr>
          <a:xfrm rot="1799746">
            <a:off x="17771" y="1314856"/>
            <a:ext cx="12149" cy="19912"/>
          </a:xfrm>
          <a:custGeom>
            <a:avLst/>
            <a:gdLst/>
            <a:ahLst/>
            <a:cxnLst/>
            <a:rect l="l" t="t" r="r" b="b"/>
            <a:pathLst>
              <a:path w="486" h="800" extrusionOk="0">
                <a:moveTo>
                  <a:pt x="291" y="1"/>
                </a:moveTo>
                <a:cubicBezTo>
                  <a:pt x="271" y="1"/>
                  <a:pt x="250" y="6"/>
                  <a:pt x="229" y="19"/>
                </a:cubicBezTo>
                <a:cubicBezTo>
                  <a:pt x="86" y="76"/>
                  <a:pt x="1" y="305"/>
                  <a:pt x="29" y="504"/>
                </a:cubicBezTo>
                <a:cubicBezTo>
                  <a:pt x="29" y="630"/>
                  <a:pt x="96" y="800"/>
                  <a:pt x="228" y="800"/>
                </a:cubicBezTo>
                <a:cubicBezTo>
                  <a:pt x="246" y="800"/>
                  <a:pt x="266" y="797"/>
                  <a:pt x="286" y="790"/>
                </a:cubicBezTo>
                <a:cubicBezTo>
                  <a:pt x="429" y="733"/>
                  <a:pt x="486" y="504"/>
                  <a:pt x="486" y="305"/>
                </a:cubicBezTo>
                <a:cubicBezTo>
                  <a:pt x="486" y="184"/>
                  <a:pt x="403" y="1"/>
                  <a:pt x="291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Imagem 15" descr="Uma imagem com captura de ecrã, texto, Saturação de cores, quadrado&#10;&#10;Descrição gerada automaticamente">
            <a:extLst>
              <a:ext uri="{FF2B5EF4-FFF2-40B4-BE49-F238E27FC236}">
                <a16:creationId xmlns:a16="http://schemas.microsoft.com/office/drawing/2014/main" id="{2EC97BBE-BDC8-3B01-9DAB-93E457AE6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462" y="1490546"/>
            <a:ext cx="4791075" cy="24003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1" name="Google Shape;3411;p3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DESCRIÇÃO</a:t>
            </a:r>
            <a:endParaRPr dirty="0"/>
          </a:p>
        </p:txBody>
      </p:sp>
      <p:sp>
        <p:nvSpPr>
          <p:cNvPr id="3412" name="Google Shape;3412;p39"/>
          <p:cNvSpPr txBox="1">
            <a:spLocks noGrp="1"/>
          </p:cNvSpPr>
          <p:nvPr>
            <p:ph type="body" idx="1"/>
          </p:nvPr>
        </p:nvSpPr>
        <p:spPr>
          <a:xfrm>
            <a:off x="713225" y="1017724"/>
            <a:ext cx="8148277" cy="39482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98120" indent="0">
              <a:buNone/>
            </a:pPr>
            <a:r>
              <a:rPr lang="pt-PT" sz="1400" b="1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RECURSOS TECNOLÓGICOS:</a:t>
            </a:r>
          </a:p>
          <a:p>
            <a:pPr marL="198120" indent="0">
              <a:buNone/>
            </a:pPr>
            <a:endParaRPr lang="pt-PT" sz="1400" b="1" i="0" dirty="0">
              <a:solidFill>
                <a:schemeClr val="accent2"/>
              </a:solidFill>
              <a:effectLst/>
              <a:latin typeface="Chau Philomene One" panose="020B060402020202020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Plataformas de Desenvolvimento Móvel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Framework de Desenvolvimento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Banco de Dados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 err="1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APIs</a:t>
            </a: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 de Terceiros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Tecnologias de Rastreamento de Atividade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Reconhecimento de Código de Barras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 err="1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Back-End</a:t>
            </a:r>
            <a:endParaRPr lang="pt-PT" sz="1600" i="0" dirty="0">
              <a:solidFill>
                <a:schemeClr val="accent2"/>
              </a:solidFill>
              <a:effectLst/>
              <a:latin typeface="Chau Philomene One" panose="020B060402020202020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Segurança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Hospedagem e Infraestrutura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Armazenamento de Dados em Nuvem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Integração de Redes Sociais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 err="1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Analytics</a:t>
            </a: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 e Monitoramento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Gerenciamento de Projeto e Colaboração 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Testes e Depuração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PT" sz="1600" i="0" dirty="0">
                <a:solidFill>
                  <a:schemeClr val="accent2"/>
                </a:solidFill>
                <a:effectLst/>
                <a:latin typeface="Chau Philomene One" panose="020B0604020202020204" charset="0"/>
                <a:ea typeface="Calibri" panose="020F0502020204030204" pitchFamily="34" charset="0"/>
                <a:cs typeface="Calibri" panose="020F0502020204030204" pitchFamily="34" charset="0"/>
              </a:rPr>
              <a:t>Documentação e Comunicação</a:t>
            </a:r>
          </a:p>
        </p:txBody>
      </p:sp>
    </p:spTree>
    <p:extLst>
      <p:ext uri="{BB962C8B-B14F-4D97-AF65-F5344CB8AC3E}">
        <p14:creationId xmlns:p14="http://schemas.microsoft.com/office/powerpoint/2010/main" val="910446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2" name="Google Shape;5582;p7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DIAGRAMA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8E74850-2FBE-733C-B39B-ADFD0BA42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557" y="1017725"/>
            <a:ext cx="4594238" cy="351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736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5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DIAGRAMA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266AF9E9-C532-33D6-DB5A-BAA1220B4A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63" y="795902"/>
            <a:ext cx="8274205" cy="390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4554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5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DIAGRAMA</a:t>
            </a:r>
            <a:endParaRPr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641F8EF-9598-1FBF-A313-21630EADC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75" y="1017725"/>
            <a:ext cx="4876800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14950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5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DIAGRAMA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6023208-C029-0054-370C-B9777C0B7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006" y="1017725"/>
            <a:ext cx="2040946" cy="378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447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" name="Google Shape;3502;p42"/>
          <p:cNvSpPr txBox="1">
            <a:spLocks noGrp="1"/>
          </p:cNvSpPr>
          <p:nvPr>
            <p:ph type="title"/>
          </p:nvPr>
        </p:nvSpPr>
        <p:spPr>
          <a:xfrm>
            <a:off x="1129950" y="2485581"/>
            <a:ext cx="6884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Teória</a:t>
            </a:r>
            <a:endParaRPr dirty="0"/>
          </a:p>
        </p:txBody>
      </p:sp>
      <p:sp>
        <p:nvSpPr>
          <p:cNvPr id="3503" name="Google Shape;3503;p42"/>
          <p:cNvSpPr txBox="1">
            <a:spLocks noGrp="1"/>
          </p:cNvSpPr>
          <p:nvPr>
            <p:ph type="title" idx="2"/>
          </p:nvPr>
        </p:nvSpPr>
        <p:spPr>
          <a:xfrm>
            <a:off x="1916400" y="1091319"/>
            <a:ext cx="5311200" cy="12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5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DIAGRAMA</a:t>
            </a:r>
            <a:endParaRPr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441A5DD-D3E5-B4E6-3030-B632A042D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1816" y="951569"/>
            <a:ext cx="2126016" cy="394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32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52"/>
          <p:cNvSpPr txBox="1">
            <a:spLocks noGrp="1"/>
          </p:cNvSpPr>
          <p:nvPr>
            <p:ph type="title"/>
          </p:nvPr>
        </p:nvSpPr>
        <p:spPr>
          <a:xfrm>
            <a:off x="713250" y="47607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DIAGRAMA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F8F9487-65C2-AD8F-04F9-B0D9D69F9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455" y="1048778"/>
            <a:ext cx="4729090" cy="377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722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9" name="Google Shape;4339;p6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ESQUEMA</a:t>
            </a:r>
            <a:endParaRPr dirty="0"/>
          </a:p>
        </p:txBody>
      </p:sp>
      <p:grpSp>
        <p:nvGrpSpPr>
          <p:cNvPr id="4340" name="Google Shape;4340;p62"/>
          <p:cNvGrpSpPr/>
          <p:nvPr/>
        </p:nvGrpSpPr>
        <p:grpSpPr>
          <a:xfrm>
            <a:off x="1576657" y="1543097"/>
            <a:ext cx="5990681" cy="2277903"/>
            <a:chOff x="1576657" y="1466897"/>
            <a:chExt cx="5990681" cy="2277903"/>
          </a:xfrm>
        </p:grpSpPr>
        <p:sp>
          <p:nvSpPr>
            <p:cNvPr id="4341" name="Google Shape;4341;p62"/>
            <p:cNvSpPr/>
            <p:nvPr/>
          </p:nvSpPr>
          <p:spPr>
            <a:xfrm>
              <a:off x="3995253" y="1466897"/>
              <a:ext cx="1153500" cy="449700"/>
            </a:xfrm>
            <a:prstGeom prst="roundRect">
              <a:avLst>
                <a:gd name="adj" fmla="val 50000"/>
              </a:avLst>
            </a:prstGeom>
            <a:solidFill>
              <a:srgbClr val="E78F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42" name="Google Shape;4342;p62"/>
            <p:cNvSpPr/>
            <p:nvPr/>
          </p:nvSpPr>
          <p:spPr>
            <a:xfrm>
              <a:off x="5627599" y="2380993"/>
              <a:ext cx="1153500" cy="449700"/>
            </a:xfrm>
            <a:prstGeom prst="roundRect">
              <a:avLst>
                <a:gd name="adj" fmla="val 50000"/>
              </a:avLst>
            </a:prstGeom>
            <a:solidFill>
              <a:srgbClr val="F8E2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43" name="Google Shape;4343;p62"/>
            <p:cNvSpPr/>
            <p:nvPr/>
          </p:nvSpPr>
          <p:spPr>
            <a:xfrm>
              <a:off x="2362908" y="2380993"/>
              <a:ext cx="1153500" cy="449700"/>
            </a:xfrm>
            <a:prstGeom prst="roundRect">
              <a:avLst>
                <a:gd name="adj" fmla="val 50000"/>
              </a:avLst>
            </a:prstGeom>
            <a:solidFill>
              <a:srgbClr val="F8E2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44" name="Google Shape;4344;p62"/>
            <p:cNvSpPr/>
            <p:nvPr/>
          </p:nvSpPr>
          <p:spPr>
            <a:xfrm>
              <a:off x="1576657" y="3295090"/>
              <a:ext cx="1153500" cy="449700"/>
            </a:xfrm>
            <a:prstGeom prst="roundRect">
              <a:avLst>
                <a:gd name="adj" fmla="val 50000"/>
              </a:avLst>
            </a:pr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45" name="Google Shape;4345;p62"/>
            <p:cNvSpPr/>
            <p:nvPr/>
          </p:nvSpPr>
          <p:spPr>
            <a:xfrm>
              <a:off x="3149158" y="3295090"/>
              <a:ext cx="1153500" cy="449700"/>
            </a:xfrm>
            <a:prstGeom prst="roundRect">
              <a:avLst>
                <a:gd name="adj" fmla="val 50000"/>
              </a:avLst>
            </a:pr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46" name="Google Shape;4346;p62"/>
            <p:cNvSpPr/>
            <p:nvPr/>
          </p:nvSpPr>
          <p:spPr>
            <a:xfrm>
              <a:off x="4841353" y="3295090"/>
              <a:ext cx="1153500" cy="449700"/>
            </a:xfrm>
            <a:prstGeom prst="roundRect">
              <a:avLst>
                <a:gd name="adj" fmla="val 50000"/>
              </a:avLst>
            </a:pr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47" name="Google Shape;4347;p62"/>
            <p:cNvSpPr/>
            <p:nvPr/>
          </p:nvSpPr>
          <p:spPr>
            <a:xfrm>
              <a:off x="6346638" y="3295100"/>
              <a:ext cx="1220700" cy="449700"/>
            </a:xfrm>
            <a:prstGeom prst="roundRect">
              <a:avLst>
                <a:gd name="adj" fmla="val 50000"/>
              </a:avLst>
            </a:pr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348" name="Google Shape;4348;p62"/>
            <p:cNvCxnSpPr>
              <a:stCxn id="4341" idx="2"/>
              <a:endCxn id="4342" idx="0"/>
            </p:cNvCxnSpPr>
            <p:nvPr/>
          </p:nvCxnSpPr>
          <p:spPr>
            <a:xfrm rot="-5400000" flipH="1">
              <a:off x="5155953" y="1332647"/>
              <a:ext cx="464400" cy="1632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49" name="Google Shape;4349;p62"/>
            <p:cNvCxnSpPr>
              <a:stCxn id="4343" idx="0"/>
              <a:endCxn id="4341" idx="2"/>
            </p:cNvCxnSpPr>
            <p:nvPr/>
          </p:nvCxnSpPr>
          <p:spPr>
            <a:xfrm rot="-5400000">
              <a:off x="3523608" y="1332643"/>
              <a:ext cx="464400" cy="1632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0" name="Google Shape;4350;p62"/>
            <p:cNvCxnSpPr>
              <a:stCxn id="4343" idx="2"/>
              <a:endCxn id="4345" idx="0"/>
            </p:cNvCxnSpPr>
            <p:nvPr/>
          </p:nvCxnSpPr>
          <p:spPr>
            <a:xfrm rot="-5400000" flipH="1">
              <a:off x="3100608" y="2669743"/>
              <a:ext cx="464400" cy="786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1" name="Google Shape;4351;p62"/>
            <p:cNvCxnSpPr>
              <a:stCxn id="4344" idx="0"/>
              <a:endCxn id="4343" idx="2"/>
            </p:cNvCxnSpPr>
            <p:nvPr/>
          </p:nvCxnSpPr>
          <p:spPr>
            <a:xfrm rot="-5400000">
              <a:off x="2314357" y="2669740"/>
              <a:ext cx="464400" cy="786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2" name="Google Shape;4352;p62"/>
            <p:cNvCxnSpPr>
              <a:stCxn id="4342" idx="2"/>
              <a:endCxn id="4347" idx="0"/>
            </p:cNvCxnSpPr>
            <p:nvPr/>
          </p:nvCxnSpPr>
          <p:spPr>
            <a:xfrm rot="-5400000" flipH="1">
              <a:off x="6348499" y="2686543"/>
              <a:ext cx="464400" cy="752700"/>
            </a:xfrm>
            <a:prstGeom prst="bentConnector3">
              <a:avLst>
                <a:gd name="adj1" fmla="val 50001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53" name="Google Shape;4353;p62"/>
            <p:cNvCxnSpPr>
              <a:stCxn id="4346" idx="0"/>
              <a:endCxn id="4342" idx="2"/>
            </p:cNvCxnSpPr>
            <p:nvPr/>
          </p:nvCxnSpPr>
          <p:spPr>
            <a:xfrm rot="-5400000">
              <a:off x="5579053" y="2669740"/>
              <a:ext cx="464400" cy="786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354" name="Google Shape;4354;p62"/>
            <p:cNvSpPr txBox="1"/>
            <p:nvPr/>
          </p:nvSpPr>
          <p:spPr>
            <a:xfrm>
              <a:off x="4149450" y="1500160"/>
              <a:ext cx="908065" cy="43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FFFFFF"/>
                  </a:solidFill>
                  <a:latin typeface="Chau Philomene One"/>
                  <a:ea typeface="Chau Philomene One"/>
                  <a:cs typeface="Chau Philomene One"/>
                  <a:sym typeface="Chau Philomene One"/>
                </a:rPr>
                <a:t>SUCESSO</a:t>
              </a:r>
              <a:endParaRPr dirty="0">
                <a:solidFill>
                  <a:srgbClr val="FFFFFF"/>
                </a:solidFill>
                <a:latin typeface="Chau Philomene One"/>
                <a:ea typeface="Chau Philomene One"/>
                <a:cs typeface="Chau Philomene One"/>
                <a:sym typeface="Chau Philomene One"/>
              </a:endParaRPr>
            </a:p>
          </p:txBody>
        </p:sp>
      </p:grpSp>
      <p:sp>
        <p:nvSpPr>
          <p:cNvPr id="4355" name="Google Shape;4355;p62"/>
          <p:cNvSpPr txBox="1"/>
          <p:nvPr/>
        </p:nvSpPr>
        <p:spPr>
          <a:xfrm>
            <a:off x="2411220" y="2455477"/>
            <a:ext cx="1056785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OBJETIVOS</a:t>
            </a:r>
            <a:endParaRPr dirty="0">
              <a:solidFill>
                <a:schemeClr val="dk1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sp>
        <p:nvSpPr>
          <p:cNvPr id="4356" name="Google Shape;4356;p62"/>
          <p:cNvSpPr txBox="1"/>
          <p:nvPr/>
        </p:nvSpPr>
        <p:spPr>
          <a:xfrm>
            <a:off x="5522924" y="2481285"/>
            <a:ext cx="1362757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PRODUTIVIDADE</a:t>
            </a:r>
            <a:endParaRPr dirty="0">
              <a:solidFill>
                <a:schemeClr val="dk1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sp>
        <p:nvSpPr>
          <p:cNvPr id="4357" name="Google Shape;4357;p62"/>
          <p:cNvSpPr txBox="1"/>
          <p:nvPr/>
        </p:nvSpPr>
        <p:spPr>
          <a:xfrm>
            <a:off x="1791638" y="3376763"/>
            <a:ext cx="728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595959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METAS</a:t>
            </a:r>
            <a:endParaRPr dirty="0">
              <a:solidFill>
                <a:srgbClr val="595959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sp>
        <p:nvSpPr>
          <p:cNvPr id="4358" name="Google Shape;4358;p62"/>
          <p:cNvSpPr txBox="1"/>
          <p:nvPr/>
        </p:nvSpPr>
        <p:spPr>
          <a:xfrm>
            <a:off x="3223272" y="3371290"/>
            <a:ext cx="995435" cy="496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95959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FINANÇAS</a:t>
            </a:r>
            <a:endParaRPr dirty="0">
              <a:solidFill>
                <a:srgbClr val="595959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sp>
        <p:nvSpPr>
          <p:cNvPr id="4359" name="Google Shape;4359;p62"/>
          <p:cNvSpPr txBox="1"/>
          <p:nvPr/>
        </p:nvSpPr>
        <p:spPr>
          <a:xfrm>
            <a:off x="4822824" y="3376763"/>
            <a:ext cx="1232404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95959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ATIVIDADES</a:t>
            </a:r>
            <a:endParaRPr dirty="0">
              <a:solidFill>
                <a:srgbClr val="595959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sp>
        <p:nvSpPr>
          <p:cNvPr id="4360" name="Google Shape;4360;p62"/>
          <p:cNvSpPr txBox="1"/>
          <p:nvPr/>
        </p:nvSpPr>
        <p:spPr>
          <a:xfrm>
            <a:off x="6346638" y="3376763"/>
            <a:ext cx="1220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595959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ALIMENTAÇÃO</a:t>
            </a:r>
            <a:endParaRPr dirty="0">
              <a:solidFill>
                <a:srgbClr val="595959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2" name="Google Shape;5582;p7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CONCLUSÃO</a:t>
            </a:r>
            <a:endParaRPr dirty="0"/>
          </a:p>
        </p:txBody>
      </p:sp>
      <p:sp>
        <p:nvSpPr>
          <p:cNvPr id="5583" name="Google Shape;5583;p73"/>
          <p:cNvSpPr txBox="1">
            <a:spLocks noGrp="1"/>
          </p:cNvSpPr>
          <p:nvPr>
            <p:ph type="subTitle" idx="1"/>
          </p:nvPr>
        </p:nvSpPr>
        <p:spPr>
          <a:xfrm>
            <a:off x="1441074" y="1567736"/>
            <a:ext cx="6261802" cy="29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/>
              <a:t>Este aplicativo de fitness completo é a chave para potencializar seu desempenho físico. Com recursos como monitoramento de atividade física, criação de metas personalizadas, acompanhamento de progresso em tempo real e feedback imediato, você pode melhorar sua saúde e bem-estar geral. Comece a usar o aplicativo hoje mesmo e comece a ver os resultados.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3" name="Google Shape;4433;p66"/>
          <p:cNvSpPr txBox="1">
            <a:spLocks noGrp="1"/>
          </p:cNvSpPr>
          <p:nvPr>
            <p:ph type="title"/>
          </p:nvPr>
        </p:nvSpPr>
        <p:spPr>
          <a:xfrm>
            <a:off x="1388100" y="1111200"/>
            <a:ext cx="6367800" cy="29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OBRIGADO!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8" name="Google Shape;3508;p4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APRESENTAÇÃO</a:t>
            </a:r>
            <a:endParaRPr dirty="0"/>
          </a:p>
        </p:txBody>
      </p:sp>
      <p:sp>
        <p:nvSpPr>
          <p:cNvPr id="3509" name="Google Shape;3509;p43"/>
          <p:cNvSpPr txBox="1">
            <a:spLocks noGrp="1"/>
          </p:cNvSpPr>
          <p:nvPr>
            <p:ph type="subTitle" idx="1"/>
          </p:nvPr>
        </p:nvSpPr>
        <p:spPr>
          <a:xfrm>
            <a:off x="774415" y="1693550"/>
            <a:ext cx="3677537" cy="22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A3816A"/>
              </a:buClr>
              <a:buSzPts val="1100"/>
              <a:buFont typeface="Arial"/>
              <a:buNone/>
            </a:pPr>
            <a:r>
              <a:rPr lang="pt-PT" dirty="0"/>
              <a:t>Nesta apresentação, vamos discutir como o aplicativo de fitness pode ajudá-lo a maximizar sua saúde e alcançar seus objetivos de bem-estar pessoal. Vamos explorar como o aplicativo pode ser uma ferramenta útil para monitorar seu progresso e ajudá-lo a manter-se motivado. </a:t>
            </a:r>
            <a:endParaRPr dirty="0"/>
          </a:p>
        </p:txBody>
      </p:sp>
      <p:grpSp>
        <p:nvGrpSpPr>
          <p:cNvPr id="3510" name="Google Shape;3510;p43"/>
          <p:cNvGrpSpPr/>
          <p:nvPr/>
        </p:nvGrpSpPr>
        <p:grpSpPr>
          <a:xfrm>
            <a:off x="5087990" y="1368850"/>
            <a:ext cx="3281594" cy="3051500"/>
            <a:chOff x="5407800" y="1368850"/>
            <a:chExt cx="3281594" cy="3051500"/>
          </a:xfrm>
        </p:grpSpPr>
        <p:grpSp>
          <p:nvGrpSpPr>
            <p:cNvPr id="3511" name="Google Shape;3511;p43"/>
            <p:cNvGrpSpPr/>
            <p:nvPr/>
          </p:nvGrpSpPr>
          <p:grpSpPr>
            <a:xfrm>
              <a:off x="5407800" y="1368850"/>
              <a:ext cx="3101062" cy="3051500"/>
              <a:chOff x="5560200" y="1368850"/>
              <a:chExt cx="3101062" cy="3051500"/>
            </a:xfrm>
          </p:grpSpPr>
          <p:sp>
            <p:nvSpPr>
              <p:cNvPr id="3512" name="Google Shape;3512;p43"/>
              <p:cNvSpPr/>
              <p:nvPr/>
            </p:nvSpPr>
            <p:spPr>
              <a:xfrm>
                <a:off x="5560200" y="1368850"/>
                <a:ext cx="3101062" cy="2875790"/>
              </a:xfrm>
              <a:custGeom>
                <a:avLst/>
                <a:gdLst/>
                <a:ahLst/>
                <a:cxnLst/>
                <a:rect l="l" t="t" r="r" b="b"/>
                <a:pathLst>
                  <a:path w="116955" h="108459" extrusionOk="0">
                    <a:moveTo>
                      <a:pt x="36348" y="1"/>
                    </a:moveTo>
                    <a:cubicBezTo>
                      <a:pt x="33132" y="1"/>
                      <a:pt x="29931" y="341"/>
                      <a:pt x="26821" y="1092"/>
                    </a:cubicBezTo>
                    <a:cubicBezTo>
                      <a:pt x="24453" y="1635"/>
                      <a:pt x="22113" y="2462"/>
                      <a:pt x="20173" y="3803"/>
                    </a:cubicBezTo>
                    <a:cubicBezTo>
                      <a:pt x="18290" y="5087"/>
                      <a:pt x="16835" y="6827"/>
                      <a:pt x="15551" y="8625"/>
                    </a:cubicBezTo>
                    <a:cubicBezTo>
                      <a:pt x="8418" y="18611"/>
                      <a:pt x="6506" y="31622"/>
                      <a:pt x="10472" y="43006"/>
                    </a:cubicBezTo>
                    <a:cubicBezTo>
                      <a:pt x="12098" y="47628"/>
                      <a:pt x="14666" y="52222"/>
                      <a:pt x="14153" y="57044"/>
                    </a:cubicBezTo>
                    <a:cubicBezTo>
                      <a:pt x="13297" y="64976"/>
                      <a:pt x="4652" y="70397"/>
                      <a:pt x="2340" y="78072"/>
                    </a:cubicBezTo>
                    <a:cubicBezTo>
                      <a:pt x="1" y="85861"/>
                      <a:pt x="4965" y="94278"/>
                      <a:pt x="12041" y="99072"/>
                    </a:cubicBezTo>
                    <a:cubicBezTo>
                      <a:pt x="19117" y="103865"/>
                      <a:pt x="26564" y="106576"/>
                      <a:pt x="35095" y="108459"/>
                    </a:cubicBezTo>
                    <a:lnTo>
                      <a:pt x="76496" y="108459"/>
                    </a:lnTo>
                    <a:cubicBezTo>
                      <a:pt x="106169" y="106376"/>
                      <a:pt x="108309" y="101982"/>
                      <a:pt x="108309" y="101982"/>
                    </a:cubicBezTo>
                    <a:cubicBezTo>
                      <a:pt x="111191" y="98958"/>
                      <a:pt x="112047" y="94450"/>
                      <a:pt x="110477" y="90712"/>
                    </a:cubicBezTo>
                    <a:cubicBezTo>
                      <a:pt x="109308" y="87916"/>
                      <a:pt x="106882" y="85490"/>
                      <a:pt x="106654" y="82495"/>
                    </a:cubicBezTo>
                    <a:cubicBezTo>
                      <a:pt x="106369" y="78586"/>
                      <a:pt x="109850" y="75476"/>
                      <a:pt x="111990" y="72109"/>
                    </a:cubicBezTo>
                    <a:cubicBezTo>
                      <a:pt x="116954" y="64377"/>
                      <a:pt x="115071" y="54390"/>
                      <a:pt x="110848" y="46316"/>
                    </a:cubicBezTo>
                    <a:cubicBezTo>
                      <a:pt x="102774" y="30823"/>
                      <a:pt x="87395" y="19638"/>
                      <a:pt x="71303" y="10907"/>
                    </a:cubicBezTo>
                    <a:cubicBezTo>
                      <a:pt x="64569" y="7255"/>
                      <a:pt x="57550" y="3889"/>
                      <a:pt x="50018" y="1891"/>
                    </a:cubicBezTo>
                    <a:cubicBezTo>
                      <a:pt x="45583" y="699"/>
                      <a:pt x="40951" y="1"/>
                      <a:pt x="36348" y="1"/>
                    </a:cubicBezTo>
                    <a:close/>
                  </a:path>
                </a:pathLst>
              </a:custGeom>
              <a:solidFill>
                <a:srgbClr val="F9E3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43"/>
              <p:cNvSpPr/>
              <p:nvPr/>
            </p:nvSpPr>
            <p:spPr>
              <a:xfrm>
                <a:off x="6401369" y="4230885"/>
                <a:ext cx="1320515" cy="189465"/>
              </a:xfrm>
              <a:custGeom>
                <a:avLst/>
                <a:gdLst/>
                <a:ahLst/>
                <a:cxnLst/>
                <a:rect l="l" t="t" r="r" b="b"/>
                <a:pathLst>
                  <a:path w="47136" h="6763" extrusionOk="0">
                    <a:moveTo>
                      <a:pt x="23568" y="0"/>
                    </a:moveTo>
                    <a:cubicBezTo>
                      <a:pt x="10557" y="0"/>
                      <a:pt x="0" y="1513"/>
                      <a:pt x="0" y="3396"/>
                    </a:cubicBezTo>
                    <a:cubicBezTo>
                      <a:pt x="0" y="5250"/>
                      <a:pt x="10557" y="6763"/>
                      <a:pt x="23568" y="6763"/>
                    </a:cubicBezTo>
                    <a:cubicBezTo>
                      <a:pt x="36578" y="6763"/>
                      <a:pt x="47135" y="5250"/>
                      <a:pt x="47135" y="3396"/>
                    </a:cubicBezTo>
                    <a:cubicBezTo>
                      <a:pt x="47135" y="1513"/>
                      <a:pt x="36578" y="0"/>
                      <a:pt x="23568" y="0"/>
                    </a:cubicBezTo>
                    <a:close/>
                  </a:path>
                </a:pathLst>
              </a:custGeom>
              <a:solidFill>
                <a:srgbClr val="E9B0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43"/>
              <p:cNvSpPr/>
              <p:nvPr/>
            </p:nvSpPr>
            <p:spPr>
              <a:xfrm>
                <a:off x="7292607" y="2377248"/>
                <a:ext cx="291776" cy="266199"/>
              </a:xfrm>
              <a:custGeom>
                <a:avLst/>
                <a:gdLst/>
                <a:ahLst/>
                <a:cxnLst/>
                <a:rect l="l" t="t" r="r" b="b"/>
                <a:pathLst>
                  <a:path w="10415" h="9502" extrusionOk="0">
                    <a:moveTo>
                      <a:pt x="3282" y="0"/>
                    </a:moveTo>
                    <a:lnTo>
                      <a:pt x="1" y="1170"/>
                    </a:lnTo>
                    <a:cubicBezTo>
                      <a:pt x="543" y="2740"/>
                      <a:pt x="1427" y="4594"/>
                      <a:pt x="2140" y="6106"/>
                    </a:cubicBezTo>
                    <a:cubicBezTo>
                      <a:pt x="2312" y="6477"/>
                      <a:pt x="2511" y="6848"/>
                      <a:pt x="2797" y="7162"/>
                    </a:cubicBezTo>
                    <a:cubicBezTo>
                      <a:pt x="3054" y="7390"/>
                      <a:pt x="3367" y="7561"/>
                      <a:pt x="3681" y="7704"/>
                    </a:cubicBezTo>
                    <a:cubicBezTo>
                      <a:pt x="5222" y="8475"/>
                      <a:pt x="6820" y="9074"/>
                      <a:pt x="8503" y="9502"/>
                    </a:cubicBezTo>
                    <a:lnTo>
                      <a:pt x="10415" y="7390"/>
                    </a:lnTo>
                    <a:cubicBezTo>
                      <a:pt x="8589" y="6506"/>
                      <a:pt x="6848" y="5735"/>
                      <a:pt x="4994" y="4908"/>
                    </a:cubicBezTo>
                    <a:cubicBezTo>
                      <a:pt x="4651" y="3310"/>
                      <a:pt x="3852" y="1541"/>
                      <a:pt x="3282" y="0"/>
                    </a:cubicBez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43"/>
              <p:cNvSpPr/>
              <p:nvPr/>
            </p:nvSpPr>
            <p:spPr>
              <a:xfrm>
                <a:off x="6594784" y="2377248"/>
                <a:ext cx="286201" cy="266199"/>
              </a:xfrm>
              <a:custGeom>
                <a:avLst/>
                <a:gdLst/>
                <a:ahLst/>
                <a:cxnLst/>
                <a:rect l="l" t="t" r="r" b="b"/>
                <a:pathLst>
                  <a:path w="10216" h="9502" extrusionOk="0">
                    <a:moveTo>
                      <a:pt x="6792" y="0"/>
                    </a:moveTo>
                    <a:cubicBezTo>
                      <a:pt x="6164" y="1655"/>
                      <a:pt x="5736" y="3310"/>
                      <a:pt x="5394" y="4908"/>
                    </a:cubicBezTo>
                    <a:cubicBezTo>
                      <a:pt x="3539" y="5735"/>
                      <a:pt x="1798" y="6506"/>
                      <a:pt x="1" y="7390"/>
                    </a:cubicBezTo>
                    <a:lnTo>
                      <a:pt x="1913" y="9502"/>
                    </a:lnTo>
                    <a:cubicBezTo>
                      <a:pt x="3567" y="9074"/>
                      <a:pt x="5194" y="8475"/>
                      <a:pt x="6735" y="7704"/>
                    </a:cubicBezTo>
                    <a:cubicBezTo>
                      <a:pt x="7020" y="7561"/>
                      <a:pt x="7334" y="7390"/>
                      <a:pt x="7591" y="7162"/>
                    </a:cubicBezTo>
                    <a:cubicBezTo>
                      <a:pt x="7904" y="6848"/>
                      <a:pt x="8076" y="6477"/>
                      <a:pt x="8275" y="6106"/>
                    </a:cubicBezTo>
                    <a:cubicBezTo>
                      <a:pt x="8989" y="4594"/>
                      <a:pt x="9616" y="2797"/>
                      <a:pt x="10215" y="1142"/>
                    </a:cubicBezTo>
                    <a:lnTo>
                      <a:pt x="6792" y="0"/>
                    </a:ln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43"/>
              <p:cNvSpPr/>
              <p:nvPr/>
            </p:nvSpPr>
            <p:spPr>
              <a:xfrm>
                <a:off x="6724297" y="2660199"/>
                <a:ext cx="645073" cy="1422041"/>
              </a:xfrm>
              <a:custGeom>
                <a:avLst/>
                <a:gdLst/>
                <a:ahLst/>
                <a:cxnLst/>
                <a:rect l="l" t="t" r="r" b="b"/>
                <a:pathLst>
                  <a:path w="23026" h="50760" extrusionOk="0">
                    <a:moveTo>
                      <a:pt x="19088" y="1"/>
                    </a:moveTo>
                    <a:lnTo>
                      <a:pt x="6106" y="543"/>
                    </a:lnTo>
                    <a:cubicBezTo>
                      <a:pt x="3652" y="6078"/>
                      <a:pt x="3224" y="10301"/>
                      <a:pt x="3338" y="16378"/>
                    </a:cubicBezTo>
                    <a:cubicBezTo>
                      <a:pt x="3338" y="16378"/>
                      <a:pt x="0" y="28504"/>
                      <a:pt x="3167" y="37321"/>
                    </a:cubicBezTo>
                    <a:lnTo>
                      <a:pt x="5906" y="37321"/>
                    </a:lnTo>
                    <a:cubicBezTo>
                      <a:pt x="8132" y="32556"/>
                      <a:pt x="9302" y="17149"/>
                      <a:pt x="9302" y="17149"/>
                    </a:cubicBezTo>
                    <a:cubicBezTo>
                      <a:pt x="10386" y="14980"/>
                      <a:pt x="11299" y="11100"/>
                      <a:pt x="12098" y="8817"/>
                    </a:cubicBezTo>
                    <a:cubicBezTo>
                      <a:pt x="13610" y="16949"/>
                      <a:pt x="14951" y="25537"/>
                      <a:pt x="15493" y="33783"/>
                    </a:cubicBezTo>
                    <a:cubicBezTo>
                      <a:pt x="15864" y="39432"/>
                      <a:pt x="16749" y="44996"/>
                      <a:pt x="17177" y="50645"/>
                    </a:cubicBezTo>
                    <a:lnTo>
                      <a:pt x="20401" y="50759"/>
                    </a:lnTo>
                    <a:cubicBezTo>
                      <a:pt x="21970" y="43969"/>
                      <a:pt x="23026" y="36864"/>
                      <a:pt x="21399" y="30102"/>
                    </a:cubicBezTo>
                    <a:cubicBezTo>
                      <a:pt x="20943" y="28162"/>
                      <a:pt x="20030" y="26250"/>
                      <a:pt x="20172" y="24282"/>
                    </a:cubicBezTo>
                    <a:cubicBezTo>
                      <a:pt x="21827" y="4737"/>
                      <a:pt x="20543" y="2512"/>
                      <a:pt x="19088" y="1"/>
                    </a:cubicBezTo>
                    <a:close/>
                  </a:path>
                </a:pathLst>
              </a:custGeom>
              <a:solidFill>
                <a:srgbClr val="BDCE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43"/>
              <p:cNvSpPr/>
              <p:nvPr/>
            </p:nvSpPr>
            <p:spPr>
              <a:xfrm>
                <a:off x="6563632" y="2549091"/>
                <a:ext cx="1051935" cy="241433"/>
              </a:xfrm>
              <a:custGeom>
                <a:avLst/>
                <a:gdLst/>
                <a:ahLst/>
                <a:cxnLst/>
                <a:rect l="l" t="t" r="r" b="b"/>
                <a:pathLst>
                  <a:path w="37549" h="8618" fill="none" extrusionOk="0">
                    <a:moveTo>
                      <a:pt x="0" y="1"/>
                    </a:moveTo>
                    <a:cubicBezTo>
                      <a:pt x="1484" y="1884"/>
                      <a:pt x="2996" y="3767"/>
                      <a:pt x="4480" y="5650"/>
                    </a:cubicBezTo>
                    <a:cubicBezTo>
                      <a:pt x="4908" y="6164"/>
                      <a:pt x="5336" y="6734"/>
                      <a:pt x="5906" y="7134"/>
                    </a:cubicBezTo>
                    <a:cubicBezTo>
                      <a:pt x="7790" y="8618"/>
                      <a:pt x="10472" y="8332"/>
                      <a:pt x="12811" y="7847"/>
                    </a:cubicBezTo>
                    <a:cubicBezTo>
                      <a:pt x="14181" y="7562"/>
                      <a:pt x="15236" y="7334"/>
                      <a:pt x="16435" y="7048"/>
                    </a:cubicBezTo>
                    <a:lnTo>
                      <a:pt x="19031" y="6991"/>
                    </a:lnTo>
                    <a:cubicBezTo>
                      <a:pt x="20857" y="7305"/>
                      <a:pt x="23254" y="7562"/>
                      <a:pt x="24709" y="7847"/>
                    </a:cubicBezTo>
                    <a:cubicBezTo>
                      <a:pt x="27049" y="8304"/>
                      <a:pt x="29731" y="8618"/>
                      <a:pt x="31642" y="7134"/>
                    </a:cubicBezTo>
                    <a:cubicBezTo>
                      <a:pt x="32185" y="6734"/>
                      <a:pt x="32613" y="6164"/>
                      <a:pt x="33040" y="5650"/>
                    </a:cubicBezTo>
                    <a:cubicBezTo>
                      <a:pt x="34524" y="3767"/>
                      <a:pt x="36036" y="1884"/>
                      <a:pt x="37549" y="1"/>
                    </a:cubicBezTo>
                  </a:path>
                </a:pathLst>
              </a:custGeom>
              <a:noFill/>
              <a:ln w="27825" cap="rnd" cmpd="sng">
                <a:solidFill>
                  <a:srgbClr val="69768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43"/>
              <p:cNvSpPr/>
              <p:nvPr/>
            </p:nvSpPr>
            <p:spPr>
              <a:xfrm>
                <a:off x="6991251" y="2749734"/>
                <a:ext cx="138310" cy="241433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8618" extrusionOk="0">
                    <a:moveTo>
                      <a:pt x="4937" y="0"/>
                    </a:moveTo>
                    <a:lnTo>
                      <a:pt x="1" y="314"/>
                    </a:lnTo>
                    <a:cubicBezTo>
                      <a:pt x="515" y="3082"/>
                      <a:pt x="943" y="5850"/>
                      <a:pt x="1228" y="8617"/>
                    </a:cubicBezTo>
                    <a:lnTo>
                      <a:pt x="3425" y="8617"/>
                    </a:lnTo>
                    <a:cubicBezTo>
                      <a:pt x="3938" y="5764"/>
                      <a:pt x="4452" y="2882"/>
                      <a:pt x="4937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43"/>
              <p:cNvSpPr/>
              <p:nvPr/>
            </p:nvSpPr>
            <p:spPr>
              <a:xfrm>
                <a:off x="7042406" y="2991139"/>
                <a:ext cx="27231" cy="454039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207" extrusionOk="0">
                    <a:moveTo>
                      <a:pt x="1" y="0"/>
                    </a:moveTo>
                    <a:lnTo>
                      <a:pt x="1" y="16206"/>
                    </a:lnTo>
                    <a:lnTo>
                      <a:pt x="971" y="16206"/>
                    </a:lnTo>
                    <a:lnTo>
                      <a:pt x="971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43"/>
              <p:cNvSpPr/>
              <p:nvPr/>
            </p:nvSpPr>
            <p:spPr>
              <a:xfrm>
                <a:off x="6956905" y="3445149"/>
                <a:ext cx="195040" cy="856110"/>
              </a:xfrm>
              <a:custGeom>
                <a:avLst/>
                <a:gdLst/>
                <a:ahLst/>
                <a:cxnLst/>
                <a:rect l="l" t="t" r="r" b="b"/>
                <a:pathLst>
                  <a:path w="6962" h="30559" extrusionOk="0">
                    <a:moveTo>
                      <a:pt x="2939" y="0"/>
                    </a:moveTo>
                    <a:cubicBezTo>
                      <a:pt x="1883" y="115"/>
                      <a:pt x="1056" y="970"/>
                      <a:pt x="656" y="1941"/>
                    </a:cubicBezTo>
                    <a:cubicBezTo>
                      <a:pt x="257" y="2911"/>
                      <a:pt x="228" y="3966"/>
                      <a:pt x="200" y="4994"/>
                    </a:cubicBezTo>
                    <a:cubicBezTo>
                      <a:pt x="0" y="12669"/>
                      <a:pt x="342" y="22883"/>
                      <a:pt x="400" y="30558"/>
                    </a:cubicBezTo>
                    <a:lnTo>
                      <a:pt x="2368" y="30558"/>
                    </a:lnTo>
                    <a:lnTo>
                      <a:pt x="2368" y="27477"/>
                    </a:lnTo>
                    <a:lnTo>
                      <a:pt x="4793" y="27477"/>
                    </a:lnTo>
                    <a:lnTo>
                      <a:pt x="4793" y="30558"/>
                    </a:lnTo>
                    <a:lnTo>
                      <a:pt x="6905" y="30558"/>
                    </a:lnTo>
                    <a:cubicBezTo>
                      <a:pt x="6933" y="22883"/>
                      <a:pt x="6962" y="12669"/>
                      <a:pt x="6762" y="4994"/>
                    </a:cubicBezTo>
                    <a:cubicBezTo>
                      <a:pt x="6734" y="3966"/>
                      <a:pt x="6677" y="2911"/>
                      <a:pt x="6277" y="1941"/>
                    </a:cubicBezTo>
                    <a:cubicBezTo>
                      <a:pt x="5906" y="970"/>
                      <a:pt x="5050" y="115"/>
                      <a:pt x="4023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43"/>
              <p:cNvSpPr/>
              <p:nvPr/>
            </p:nvSpPr>
            <p:spPr>
              <a:xfrm>
                <a:off x="7023244" y="3513898"/>
                <a:ext cx="67964" cy="715419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25537" extrusionOk="0">
                    <a:moveTo>
                      <a:pt x="1113" y="0"/>
                    </a:moveTo>
                    <a:cubicBezTo>
                      <a:pt x="514" y="0"/>
                      <a:pt x="0" y="485"/>
                      <a:pt x="0" y="1084"/>
                    </a:cubicBezTo>
                    <a:lnTo>
                      <a:pt x="0" y="24452"/>
                    </a:lnTo>
                    <a:cubicBezTo>
                      <a:pt x="0" y="25051"/>
                      <a:pt x="514" y="25536"/>
                      <a:pt x="1113" y="25536"/>
                    </a:cubicBezTo>
                    <a:lnTo>
                      <a:pt x="1341" y="25536"/>
                    </a:lnTo>
                    <a:cubicBezTo>
                      <a:pt x="1940" y="25536"/>
                      <a:pt x="2425" y="25051"/>
                      <a:pt x="2425" y="24452"/>
                    </a:cubicBezTo>
                    <a:lnTo>
                      <a:pt x="2425" y="1084"/>
                    </a:lnTo>
                    <a:cubicBezTo>
                      <a:pt x="2425" y="485"/>
                      <a:pt x="1940" y="0"/>
                      <a:pt x="1341" y="0"/>
                    </a:cubicBezTo>
                    <a:close/>
                  </a:path>
                </a:pathLst>
              </a:custGeom>
              <a:solidFill>
                <a:srgbClr val="E4D8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43"/>
              <p:cNvSpPr/>
              <p:nvPr/>
            </p:nvSpPr>
            <p:spPr>
              <a:xfrm>
                <a:off x="6807417" y="4301230"/>
                <a:ext cx="501216" cy="49587"/>
              </a:xfrm>
              <a:custGeom>
                <a:avLst/>
                <a:gdLst/>
                <a:ahLst/>
                <a:cxnLst/>
                <a:rect l="l" t="t" r="r" b="b"/>
                <a:pathLst>
                  <a:path w="17891" h="1770" extrusionOk="0">
                    <a:moveTo>
                      <a:pt x="799" y="0"/>
                    </a:moveTo>
                    <a:cubicBezTo>
                      <a:pt x="343" y="0"/>
                      <a:pt x="1" y="343"/>
                      <a:pt x="1" y="799"/>
                    </a:cubicBezTo>
                    <a:lnTo>
                      <a:pt x="1" y="970"/>
                    </a:lnTo>
                    <a:cubicBezTo>
                      <a:pt x="1" y="1398"/>
                      <a:pt x="343" y="1769"/>
                      <a:pt x="799" y="1769"/>
                    </a:cubicBezTo>
                    <a:lnTo>
                      <a:pt x="17091" y="1769"/>
                    </a:lnTo>
                    <a:cubicBezTo>
                      <a:pt x="17519" y="1769"/>
                      <a:pt x="17890" y="1398"/>
                      <a:pt x="17890" y="970"/>
                    </a:cubicBezTo>
                    <a:lnTo>
                      <a:pt x="17890" y="799"/>
                    </a:lnTo>
                    <a:cubicBezTo>
                      <a:pt x="17890" y="343"/>
                      <a:pt x="17519" y="0"/>
                      <a:pt x="17091" y="0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43"/>
              <p:cNvSpPr/>
              <p:nvPr/>
            </p:nvSpPr>
            <p:spPr>
              <a:xfrm>
                <a:off x="7197497" y="4079016"/>
                <a:ext cx="143801" cy="146490"/>
              </a:xfrm>
              <a:custGeom>
                <a:avLst/>
                <a:gdLst/>
                <a:ahLst/>
                <a:cxnLst/>
                <a:rect l="l" t="t" r="r" b="b"/>
                <a:pathLst>
                  <a:path w="5133" h="5229" extrusionOk="0">
                    <a:moveTo>
                      <a:pt x="286" y="0"/>
                    </a:moveTo>
                    <a:lnTo>
                      <a:pt x="970" y="1712"/>
                    </a:lnTo>
                    <a:cubicBezTo>
                      <a:pt x="143" y="2882"/>
                      <a:pt x="57" y="4252"/>
                      <a:pt x="57" y="4252"/>
                    </a:cubicBezTo>
                    <a:cubicBezTo>
                      <a:pt x="57" y="4252"/>
                      <a:pt x="0" y="5165"/>
                      <a:pt x="2454" y="5222"/>
                    </a:cubicBezTo>
                    <a:cubicBezTo>
                      <a:pt x="2588" y="5226"/>
                      <a:pt x="2715" y="5229"/>
                      <a:pt x="2837" y="5229"/>
                    </a:cubicBezTo>
                    <a:cubicBezTo>
                      <a:pt x="4907" y="5229"/>
                      <a:pt x="5133" y="4559"/>
                      <a:pt x="5079" y="3966"/>
                    </a:cubicBezTo>
                    <a:cubicBezTo>
                      <a:pt x="5022" y="3310"/>
                      <a:pt x="3139" y="1598"/>
                      <a:pt x="3139" y="1598"/>
                    </a:cubicBezTo>
                    <a:lnTo>
                      <a:pt x="3510" y="114"/>
                    </a:lnTo>
                    <a:lnTo>
                      <a:pt x="286" y="0"/>
                    </a:ln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43"/>
              <p:cNvSpPr/>
              <p:nvPr/>
            </p:nvSpPr>
            <p:spPr>
              <a:xfrm>
                <a:off x="6772259" y="3705716"/>
                <a:ext cx="123126" cy="20874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7451" extrusionOk="0">
                    <a:moveTo>
                      <a:pt x="1427" y="1"/>
                    </a:moveTo>
                    <a:cubicBezTo>
                      <a:pt x="1541" y="258"/>
                      <a:pt x="1455" y="686"/>
                      <a:pt x="1341" y="942"/>
                    </a:cubicBezTo>
                    <a:cubicBezTo>
                      <a:pt x="1227" y="1199"/>
                      <a:pt x="1084" y="1427"/>
                      <a:pt x="942" y="1684"/>
                    </a:cubicBezTo>
                    <a:cubicBezTo>
                      <a:pt x="571" y="2340"/>
                      <a:pt x="428" y="3082"/>
                      <a:pt x="285" y="3824"/>
                    </a:cubicBezTo>
                    <a:cubicBezTo>
                      <a:pt x="114" y="4680"/>
                      <a:pt x="0" y="5593"/>
                      <a:pt x="343" y="6392"/>
                    </a:cubicBezTo>
                    <a:cubicBezTo>
                      <a:pt x="599" y="6934"/>
                      <a:pt x="1113" y="7391"/>
                      <a:pt x="1712" y="7448"/>
                    </a:cubicBezTo>
                    <a:cubicBezTo>
                      <a:pt x="1739" y="7450"/>
                      <a:pt x="1767" y="7450"/>
                      <a:pt x="1794" y="7450"/>
                    </a:cubicBezTo>
                    <a:cubicBezTo>
                      <a:pt x="2194" y="7450"/>
                      <a:pt x="2590" y="7258"/>
                      <a:pt x="2910" y="6991"/>
                    </a:cubicBezTo>
                    <a:cubicBezTo>
                      <a:pt x="3624" y="6421"/>
                      <a:pt x="4052" y="5565"/>
                      <a:pt x="4223" y="4680"/>
                    </a:cubicBezTo>
                    <a:cubicBezTo>
                      <a:pt x="4394" y="3767"/>
                      <a:pt x="4337" y="2854"/>
                      <a:pt x="4109" y="1970"/>
                    </a:cubicBezTo>
                    <a:cubicBezTo>
                      <a:pt x="4052" y="1599"/>
                      <a:pt x="3938" y="1256"/>
                      <a:pt x="3995" y="885"/>
                    </a:cubicBezTo>
                    <a:cubicBezTo>
                      <a:pt x="4052" y="600"/>
                      <a:pt x="4166" y="286"/>
                      <a:pt x="4194" y="1"/>
                    </a:cubicBez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43"/>
              <p:cNvSpPr/>
              <p:nvPr/>
            </p:nvSpPr>
            <p:spPr>
              <a:xfrm>
                <a:off x="7506837" y="2545869"/>
                <a:ext cx="121529" cy="118644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4235" extrusionOk="0">
                    <a:moveTo>
                      <a:pt x="3073" y="0"/>
                    </a:moveTo>
                    <a:cubicBezTo>
                      <a:pt x="2770" y="0"/>
                      <a:pt x="2458" y="327"/>
                      <a:pt x="2568" y="601"/>
                    </a:cubicBezTo>
                    <a:cubicBezTo>
                      <a:pt x="2368" y="515"/>
                      <a:pt x="2197" y="344"/>
                      <a:pt x="1969" y="344"/>
                    </a:cubicBezTo>
                    <a:cubicBezTo>
                      <a:pt x="1769" y="344"/>
                      <a:pt x="1598" y="544"/>
                      <a:pt x="1541" y="772"/>
                    </a:cubicBezTo>
                    <a:cubicBezTo>
                      <a:pt x="1512" y="972"/>
                      <a:pt x="1569" y="1200"/>
                      <a:pt x="1627" y="1400"/>
                    </a:cubicBezTo>
                    <a:cubicBezTo>
                      <a:pt x="1527" y="1329"/>
                      <a:pt x="1405" y="1293"/>
                      <a:pt x="1284" y="1293"/>
                    </a:cubicBezTo>
                    <a:cubicBezTo>
                      <a:pt x="1163" y="1293"/>
                      <a:pt x="1042" y="1329"/>
                      <a:pt x="942" y="1400"/>
                    </a:cubicBezTo>
                    <a:cubicBezTo>
                      <a:pt x="771" y="1571"/>
                      <a:pt x="714" y="1856"/>
                      <a:pt x="828" y="2085"/>
                    </a:cubicBezTo>
                    <a:cubicBezTo>
                      <a:pt x="753" y="1995"/>
                      <a:pt x="639" y="1952"/>
                      <a:pt x="524" y="1952"/>
                    </a:cubicBezTo>
                    <a:cubicBezTo>
                      <a:pt x="418" y="1952"/>
                      <a:pt x="310" y="1988"/>
                      <a:pt x="228" y="2056"/>
                    </a:cubicBezTo>
                    <a:cubicBezTo>
                      <a:pt x="57" y="2199"/>
                      <a:pt x="0" y="2456"/>
                      <a:pt x="86" y="2655"/>
                    </a:cubicBezTo>
                    <a:cubicBezTo>
                      <a:pt x="143" y="2826"/>
                      <a:pt x="257" y="2941"/>
                      <a:pt x="371" y="3055"/>
                    </a:cubicBezTo>
                    <a:cubicBezTo>
                      <a:pt x="514" y="3197"/>
                      <a:pt x="656" y="3340"/>
                      <a:pt x="799" y="3483"/>
                    </a:cubicBezTo>
                    <a:cubicBezTo>
                      <a:pt x="1084" y="3768"/>
                      <a:pt x="1370" y="4053"/>
                      <a:pt x="1769" y="4196"/>
                    </a:cubicBezTo>
                    <a:cubicBezTo>
                      <a:pt x="1859" y="4222"/>
                      <a:pt x="1953" y="4234"/>
                      <a:pt x="2047" y="4234"/>
                    </a:cubicBezTo>
                    <a:cubicBezTo>
                      <a:pt x="2370" y="4234"/>
                      <a:pt x="2686" y="4084"/>
                      <a:pt x="2796" y="3797"/>
                    </a:cubicBezTo>
                    <a:cubicBezTo>
                      <a:pt x="2853" y="3625"/>
                      <a:pt x="2853" y="3426"/>
                      <a:pt x="3025" y="3340"/>
                    </a:cubicBezTo>
                    <a:cubicBezTo>
                      <a:pt x="3082" y="3311"/>
                      <a:pt x="3139" y="3311"/>
                      <a:pt x="3224" y="3311"/>
                    </a:cubicBezTo>
                    <a:cubicBezTo>
                      <a:pt x="3453" y="3226"/>
                      <a:pt x="3510" y="2912"/>
                      <a:pt x="3538" y="2655"/>
                    </a:cubicBezTo>
                    <a:cubicBezTo>
                      <a:pt x="3567" y="2598"/>
                      <a:pt x="3567" y="2570"/>
                      <a:pt x="3595" y="2513"/>
                    </a:cubicBezTo>
                    <a:cubicBezTo>
                      <a:pt x="3624" y="2484"/>
                      <a:pt x="3652" y="2456"/>
                      <a:pt x="3709" y="2427"/>
                    </a:cubicBezTo>
                    <a:cubicBezTo>
                      <a:pt x="4080" y="2227"/>
                      <a:pt x="4337" y="1799"/>
                      <a:pt x="4337" y="1371"/>
                    </a:cubicBezTo>
                    <a:cubicBezTo>
                      <a:pt x="4337" y="947"/>
                      <a:pt x="4112" y="522"/>
                      <a:pt x="3775" y="293"/>
                    </a:cubicBezTo>
                    <a:lnTo>
                      <a:pt x="3775" y="293"/>
                    </a:lnTo>
                    <a:cubicBezTo>
                      <a:pt x="3577" y="131"/>
                      <a:pt x="3368" y="2"/>
                      <a:pt x="3110" y="2"/>
                    </a:cubicBezTo>
                    <a:cubicBezTo>
                      <a:pt x="3098" y="1"/>
                      <a:pt x="3085" y="0"/>
                      <a:pt x="3073" y="0"/>
                    </a:cubicBez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43"/>
              <p:cNvSpPr/>
              <p:nvPr/>
            </p:nvSpPr>
            <p:spPr>
              <a:xfrm>
                <a:off x="7601948" y="2547494"/>
                <a:ext cx="16025" cy="11234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01" extrusionOk="0">
                    <a:moveTo>
                      <a:pt x="1" y="1"/>
                    </a:moveTo>
                    <a:lnTo>
                      <a:pt x="571" y="400"/>
                    </a:lnTo>
                    <a:cubicBezTo>
                      <a:pt x="400" y="229"/>
                      <a:pt x="200" y="86"/>
                      <a:pt x="1" y="1"/>
                    </a:cubicBez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43"/>
              <p:cNvSpPr/>
              <p:nvPr/>
            </p:nvSpPr>
            <p:spPr>
              <a:xfrm>
                <a:off x="6550044" y="2545869"/>
                <a:ext cx="121501" cy="118644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4235" extrusionOk="0">
                    <a:moveTo>
                      <a:pt x="1264" y="0"/>
                    </a:moveTo>
                    <a:cubicBezTo>
                      <a:pt x="1252" y="0"/>
                      <a:pt x="1239" y="1"/>
                      <a:pt x="1227" y="2"/>
                    </a:cubicBezTo>
                    <a:cubicBezTo>
                      <a:pt x="969" y="2"/>
                      <a:pt x="760" y="131"/>
                      <a:pt x="563" y="293"/>
                    </a:cubicBezTo>
                    <a:lnTo>
                      <a:pt x="563" y="293"/>
                    </a:lnTo>
                    <a:cubicBezTo>
                      <a:pt x="225" y="522"/>
                      <a:pt x="0" y="947"/>
                      <a:pt x="0" y="1371"/>
                    </a:cubicBezTo>
                    <a:cubicBezTo>
                      <a:pt x="29" y="1799"/>
                      <a:pt x="257" y="2227"/>
                      <a:pt x="628" y="2427"/>
                    </a:cubicBezTo>
                    <a:cubicBezTo>
                      <a:pt x="685" y="2456"/>
                      <a:pt x="713" y="2484"/>
                      <a:pt x="742" y="2513"/>
                    </a:cubicBezTo>
                    <a:cubicBezTo>
                      <a:pt x="771" y="2570"/>
                      <a:pt x="799" y="2598"/>
                      <a:pt x="799" y="2655"/>
                    </a:cubicBezTo>
                    <a:cubicBezTo>
                      <a:pt x="856" y="2912"/>
                      <a:pt x="885" y="3226"/>
                      <a:pt x="1113" y="3311"/>
                    </a:cubicBezTo>
                    <a:cubicBezTo>
                      <a:pt x="1199" y="3311"/>
                      <a:pt x="1256" y="3311"/>
                      <a:pt x="1341" y="3340"/>
                    </a:cubicBezTo>
                    <a:cubicBezTo>
                      <a:pt x="1484" y="3426"/>
                      <a:pt x="1484" y="3625"/>
                      <a:pt x="1541" y="3797"/>
                    </a:cubicBezTo>
                    <a:cubicBezTo>
                      <a:pt x="1651" y="4084"/>
                      <a:pt x="1985" y="4234"/>
                      <a:pt x="2302" y="4234"/>
                    </a:cubicBezTo>
                    <a:cubicBezTo>
                      <a:pt x="2394" y="4234"/>
                      <a:pt x="2485" y="4222"/>
                      <a:pt x="2568" y="4196"/>
                    </a:cubicBezTo>
                    <a:cubicBezTo>
                      <a:pt x="2968" y="4053"/>
                      <a:pt x="3253" y="3768"/>
                      <a:pt x="3538" y="3483"/>
                    </a:cubicBezTo>
                    <a:cubicBezTo>
                      <a:pt x="3681" y="3340"/>
                      <a:pt x="3823" y="3197"/>
                      <a:pt x="3966" y="3055"/>
                    </a:cubicBezTo>
                    <a:cubicBezTo>
                      <a:pt x="4080" y="2941"/>
                      <a:pt x="4194" y="2826"/>
                      <a:pt x="4251" y="2655"/>
                    </a:cubicBezTo>
                    <a:cubicBezTo>
                      <a:pt x="4337" y="2456"/>
                      <a:pt x="4309" y="2199"/>
                      <a:pt x="4137" y="2056"/>
                    </a:cubicBezTo>
                    <a:cubicBezTo>
                      <a:pt x="4056" y="1988"/>
                      <a:pt x="3948" y="1952"/>
                      <a:pt x="3839" y="1952"/>
                    </a:cubicBezTo>
                    <a:cubicBezTo>
                      <a:pt x="3720" y="1952"/>
                      <a:pt x="3599" y="1995"/>
                      <a:pt x="3510" y="2085"/>
                    </a:cubicBezTo>
                    <a:cubicBezTo>
                      <a:pt x="3652" y="1856"/>
                      <a:pt x="3595" y="1571"/>
                      <a:pt x="3395" y="1400"/>
                    </a:cubicBezTo>
                    <a:cubicBezTo>
                      <a:pt x="3296" y="1329"/>
                      <a:pt x="3174" y="1293"/>
                      <a:pt x="3053" y="1293"/>
                    </a:cubicBezTo>
                    <a:cubicBezTo>
                      <a:pt x="2932" y="1293"/>
                      <a:pt x="2811" y="1329"/>
                      <a:pt x="2711" y="1400"/>
                    </a:cubicBezTo>
                    <a:cubicBezTo>
                      <a:pt x="2768" y="1200"/>
                      <a:pt x="2825" y="972"/>
                      <a:pt x="2796" y="772"/>
                    </a:cubicBezTo>
                    <a:cubicBezTo>
                      <a:pt x="2768" y="544"/>
                      <a:pt x="2568" y="344"/>
                      <a:pt x="2368" y="344"/>
                    </a:cubicBezTo>
                    <a:cubicBezTo>
                      <a:pt x="2140" y="344"/>
                      <a:pt x="1969" y="515"/>
                      <a:pt x="1769" y="601"/>
                    </a:cubicBezTo>
                    <a:cubicBezTo>
                      <a:pt x="1879" y="327"/>
                      <a:pt x="1567" y="0"/>
                      <a:pt x="1264" y="0"/>
                    </a:cubicBez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43"/>
              <p:cNvSpPr/>
              <p:nvPr/>
            </p:nvSpPr>
            <p:spPr>
              <a:xfrm>
                <a:off x="6560438" y="2545869"/>
                <a:ext cx="67964" cy="21656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773" extrusionOk="0">
                    <a:moveTo>
                      <a:pt x="893" y="0"/>
                    </a:moveTo>
                    <a:cubicBezTo>
                      <a:pt x="881" y="0"/>
                      <a:pt x="868" y="1"/>
                      <a:pt x="856" y="2"/>
                    </a:cubicBezTo>
                    <a:cubicBezTo>
                      <a:pt x="514" y="2"/>
                      <a:pt x="257" y="230"/>
                      <a:pt x="0" y="458"/>
                    </a:cubicBezTo>
                    <a:lnTo>
                      <a:pt x="2425" y="772"/>
                    </a:lnTo>
                    <a:cubicBezTo>
                      <a:pt x="2397" y="544"/>
                      <a:pt x="2197" y="344"/>
                      <a:pt x="1997" y="344"/>
                    </a:cubicBezTo>
                    <a:cubicBezTo>
                      <a:pt x="1769" y="344"/>
                      <a:pt x="1598" y="515"/>
                      <a:pt x="1398" y="601"/>
                    </a:cubicBezTo>
                    <a:cubicBezTo>
                      <a:pt x="1508" y="327"/>
                      <a:pt x="1196" y="0"/>
                      <a:pt x="893" y="0"/>
                    </a:cubicBez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43"/>
              <p:cNvSpPr/>
              <p:nvPr/>
            </p:nvSpPr>
            <p:spPr>
              <a:xfrm>
                <a:off x="6763462" y="3907144"/>
                <a:ext cx="199047" cy="27231"/>
              </a:xfrm>
              <a:custGeom>
                <a:avLst/>
                <a:gdLst/>
                <a:ahLst/>
                <a:cxnLst/>
                <a:rect l="l" t="t" r="r" b="b"/>
                <a:pathLst>
                  <a:path w="7105" h="972" extrusionOk="0">
                    <a:moveTo>
                      <a:pt x="0" y="1"/>
                    </a:moveTo>
                    <a:lnTo>
                      <a:pt x="0" y="971"/>
                    </a:lnTo>
                    <a:lnTo>
                      <a:pt x="7105" y="971"/>
                    </a:lnTo>
                    <a:lnTo>
                      <a:pt x="7105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43"/>
              <p:cNvSpPr/>
              <p:nvPr/>
            </p:nvSpPr>
            <p:spPr>
              <a:xfrm>
                <a:off x="7151132" y="4226094"/>
                <a:ext cx="199047" cy="27203"/>
              </a:xfrm>
              <a:custGeom>
                <a:avLst/>
                <a:gdLst/>
                <a:ahLst/>
                <a:cxnLst/>
                <a:rect l="l" t="t" r="r" b="b"/>
                <a:pathLst>
                  <a:path w="7105" h="971" extrusionOk="0">
                    <a:moveTo>
                      <a:pt x="0" y="0"/>
                    </a:moveTo>
                    <a:lnTo>
                      <a:pt x="0" y="970"/>
                    </a:lnTo>
                    <a:lnTo>
                      <a:pt x="7105" y="970"/>
                    </a:lnTo>
                    <a:lnTo>
                      <a:pt x="7105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43"/>
              <p:cNvSpPr/>
              <p:nvPr/>
            </p:nvSpPr>
            <p:spPr>
              <a:xfrm>
                <a:off x="6779430" y="2105474"/>
                <a:ext cx="609915" cy="579014"/>
              </a:xfrm>
              <a:custGeom>
                <a:avLst/>
                <a:gdLst/>
                <a:ahLst/>
                <a:cxnLst/>
                <a:rect l="l" t="t" r="r" b="b"/>
                <a:pathLst>
                  <a:path w="21771" h="20668" extrusionOk="0">
                    <a:moveTo>
                      <a:pt x="10529" y="1"/>
                    </a:moveTo>
                    <a:cubicBezTo>
                      <a:pt x="8960" y="1"/>
                      <a:pt x="7362" y="314"/>
                      <a:pt x="5907" y="942"/>
                    </a:cubicBezTo>
                    <a:cubicBezTo>
                      <a:pt x="5393" y="1170"/>
                      <a:pt x="4851" y="1399"/>
                      <a:pt x="4366" y="1655"/>
                    </a:cubicBezTo>
                    <a:cubicBezTo>
                      <a:pt x="3139" y="2312"/>
                      <a:pt x="1998" y="3196"/>
                      <a:pt x="1342" y="4423"/>
                    </a:cubicBezTo>
                    <a:cubicBezTo>
                      <a:pt x="486" y="6049"/>
                      <a:pt x="600" y="8018"/>
                      <a:pt x="1" y="9759"/>
                    </a:cubicBezTo>
                    <a:cubicBezTo>
                      <a:pt x="1228" y="10101"/>
                      <a:pt x="2455" y="10529"/>
                      <a:pt x="3624" y="11042"/>
                    </a:cubicBezTo>
                    <a:cubicBezTo>
                      <a:pt x="3853" y="10415"/>
                      <a:pt x="4366" y="9701"/>
                      <a:pt x="4623" y="9045"/>
                    </a:cubicBezTo>
                    <a:lnTo>
                      <a:pt x="4623" y="9045"/>
                    </a:lnTo>
                    <a:cubicBezTo>
                      <a:pt x="4680" y="11898"/>
                      <a:pt x="3910" y="17519"/>
                      <a:pt x="4138" y="20344"/>
                    </a:cubicBezTo>
                    <a:cubicBezTo>
                      <a:pt x="4138" y="20344"/>
                      <a:pt x="6708" y="20668"/>
                      <a:pt x="9393" y="20668"/>
                    </a:cubicBezTo>
                    <a:cubicBezTo>
                      <a:pt x="9897" y="20668"/>
                      <a:pt x="10405" y="20656"/>
                      <a:pt x="10900" y="20629"/>
                    </a:cubicBezTo>
                    <a:cubicBezTo>
                      <a:pt x="14010" y="20458"/>
                      <a:pt x="17320" y="20116"/>
                      <a:pt x="17320" y="20116"/>
                    </a:cubicBezTo>
                    <a:cubicBezTo>
                      <a:pt x="17520" y="17291"/>
                      <a:pt x="17092" y="11898"/>
                      <a:pt x="17149" y="9045"/>
                    </a:cubicBezTo>
                    <a:lnTo>
                      <a:pt x="17149" y="9045"/>
                    </a:lnTo>
                    <a:cubicBezTo>
                      <a:pt x="17406" y="9701"/>
                      <a:pt x="17891" y="10415"/>
                      <a:pt x="18176" y="11042"/>
                    </a:cubicBezTo>
                    <a:cubicBezTo>
                      <a:pt x="19317" y="10529"/>
                      <a:pt x="20544" y="10101"/>
                      <a:pt x="21771" y="9759"/>
                    </a:cubicBezTo>
                    <a:cubicBezTo>
                      <a:pt x="21172" y="8018"/>
                      <a:pt x="21286" y="6049"/>
                      <a:pt x="20430" y="4423"/>
                    </a:cubicBezTo>
                    <a:cubicBezTo>
                      <a:pt x="19774" y="3196"/>
                      <a:pt x="18632" y="2312"/>
                      <a:pt x="17406" y="1655"/>
                    </a:cubicBezTo>
                    <a:lnTo>
                      <a:pt x="17377" y="1655"/>
                    </a:lnTo>
                    <a:cubicBezTo>
                      <a:pt x="15294" y="543"/>
                      <a:pt x="12926" y="1"/>
                      <a:pt x="10529" y="1"/>
                    </a:cubicBez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43"/>
              <p:cNvSpPr/>
              <p:nvPr/>
            </p:nvSpPr>
            <p:spPr>
              <a:xfrm>
                <a:off x="6960099" y="2008767"/>
                <a:ext cx="251014" cy="155371"/>
              </a:xfrm>
              <a:custGeom>
                <a:avLst/>
                <a:gdLst/>
                <a:ahLst/>
                <a:cxnLst/>
                <a:rect l="l" t="t" r="r" b="b"/>
                <a:pathLst>
                  <a:path w="8960" h="5546" extrusionOk="0">
                    <a:moveTo>
                      <a:pt x="2597" y="0"/>
                    </a:moveTo>
                    <a:cubicBezTo>
                      <a:pt x="2482" y="685"/>
                      <a:pt x="2397" y="1398"/>
                      <a:pt x="2311" y="2112"/>
                    </a:cubicBezTo>
                    <a:cubicBezTo>
                      <a:pt x="2283" y="2368"/>
                      <a:pt x="2254" y="2796"/>
                      <a:pt x="2140" y="3025"/>
                    </a:cubicBezTo>
                    <a:cubicBezTo>
                      <a:pt x="1940" y="3396"/>
                      <a:pt x="314" y="3995"/>
                      <a:pt x="0" y="4194"/>
                    </a:cubicBezTo>
                    <a:cubicBezTo>
                      <a:pt x="0" y="4194"/>
                      <a:pt x="1013" y="5545"/>
                      <a:pt x="3907" y="5545"/>
                    </a:cubicBezTo>
                    <a:cubicBezTo>
                      <a:pt x="4046" y="5545"/>
                      <a:pt x="4189" y="5542"/>
                      <a:pt x="4337" y="5535"/>
                    </a:cubicBezTo>
                    <a:cubicBezTo>
                      <a:pt x="7590" y="5421"/>
                      <a:pt x="8959" y="4251"/>
                      <a:pt x="8959" y="4251"/>
                    </a:cubicBezTo>
                    <a:cubicBezTo>
                      <a:pt x="8645" y="4080"/>
                      <a:pt x="6934" y="3538"/>
                      <a:pt x="6734" y="3167"/>
                    </a:cubicBezTo>
                    <a:cubicBezTo>
                      <a:pt x="6620" y="2939"/>
                      <a:pt x="6591" y="2482"/>
                      <a:pt x="6563" y="2226"/>
                    </a:cubicBezTo>
                    <a:cubicBezTo>
                      <a:pt x="6448" y="1541"/>
                      <a:pt x="6363" y="828"/>
                      <a:pt x="6277" y="114"/>
                    </a:cubicBezTo>
                    <a:lnTo>
                      <a:pt x="2597" y="0"/>
                    </a:ln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43"/>
              <p:cNvSpPr/>
              <p:nvPr/>
            </p:nvSpPr>
            <p:spPr>
              <a:xfrm>
                <a:off x="6980073" y="1743353"/>
                <a:ext cx="213446" cy="301581"/>
              </a:xfrm>
              <a:custGeom>
                <a:avLst/>
                <a:gdLst/>
                <a:ahLst/>
                <a:cxnLst/>
                <a:rect l="l" t="t" r="r" b="b"/>
                <a:pathLst>
                  <a:path w="7619" h="10765" extrusionOk="0">
                    <a:moveTo>
                      <a:pt x="4332" y="1"/>
                    </a:moveTo>
                    <a:cubicBezTo>
                      <a:pt x="4299" y="1"/>
                      <a:pt x="4280" y="2"/>
                      <a:pt x="4280" y="2"/>
                    </a:cubicBezTo>
                    <a:cubicBezTo>
                      <a:pt x="0" y="2"/>
                      <a:pt x="172" y="4196"/>
                      <a:pt x="172" y="4196"/>
                    </a:cubicBezTo>
                    <a:cubicBezTo>
                      <a:pt x="29" y="5794"/>
                      <a:pt x="286" y="7420"/>
                      <a:pt x="914" y="8904"/>
                    </a:cubicBezTo>
                    <a:cubicBezTo>
                      <a:pt x="1142" y="9503"/>
                      <a:pt x="1570" y="9959"/>
                      <a:pt x="2083" y="10302"/>
                    </a:cubicBezTo>
                    <a:cubicBezTo>
                      <a:pt x="2407" y="10517"/>
                      <a:pt x="3029" y="10764"/>
                      <a:pt x="3757" y="10764"/>
                    </a:cubicBezTo>
                    <a:cubicBezTo>
                      <a:pt x="4572" y="10764"/>
                      <a:pt x="5521" y="10455"/>
                      <a:pt x="6335" y="9446"/>
                    </a:cubicBezTo>
                    <a:cubicBezTo>
                      <a:pt x="6648" y="9046"/>
                      <a:pt x="6791" y="8533"/>
                      <a:pt x="6934" y="8076"/>
                    </a:cubicBezTo>
                    <a:cubicBezTo>
                      <a:pt x="7248" y="6878"/>
                      <a:pt x="7619" y="3882"/>
                      <a:pt x="7362" y="2398"/>
                    </a:cubicBezTo>
                    <a:cubicBezTo>
                      <a:pt x="6943" y="97"/>
                      <a:pt x="4703" y="1"/>
                      <a:pt x="4332" y="1"/>
                    </a:cubicBez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43"/>
              <p:cNvSpPr/>
              <p:nvPr/>
            </p:nvSpPr>
            <p:spPr>
              <a:xfrm>
                <a:off x="6968083" y="1879758"/>
                <a:ext cx="19218" cy="3882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386" extrusionOk="0">
                    <a:moveTo>
                      <a:pt x="315" y="1"/>
                    </a:moveTo>
                    <a:cubicBezTo>
                      <a:pt x="231" y="1"/>
                      <a:pt x="150" y="33"/>
                      <a:pt x="86" y="97"/>
                    </a:cubicBezTo>
                    <a:cubicBezTo>
                      <a:pt x="29" y="183"/>
                      <a:pt x="1" y="297"/>
                      <a:pt x="1" y="411"/>
                    </a:cubicBezTo>
                    <a:cubicBezTo>
                      <a:pt x="1" y="582"/>
                      <a:pt x="1" y="725"/>
                      <a:pt x="29" y="896"/>
                    </a:cubicBezTo>
                    <a:cubicBezTo>
                      <a:pt x="58" y="1039"/>
                      <a:pt x="115" y="1210"/>
                      <a:pt x="257" y="1324"/>
                    </a:cubicBezTo>
                    <a:cubicBezTo>
                      <a:pt x="310" y="1364"/>
                      <a:pt x="382" y="1385"/>
                      <a:pt x="454" y="1385"/>
                    </a:cubicBezTo>
                    <a:cubicBezTo>
                      <a:pt x="538" y="1385"/>
                      <a:pt x="624" y="1357"/>
                      <a:pt x="685" y="1295"/>
                    </a:cubicBezTo>
                    <a:lnTo>
                      <a:pt x="600" y="268"/>
                    </a:lnTo>
                    <a:cubicBezTo>
                      <a:pt x="600" y="154"/>
                      <a:pt x="514" y="40"/>
                      <a:pt x="400" y="12"/>
                    </a:cubicBezTo>
                    <a:cubicBezTo>
                      <a:pt x="371" y="4"/>
                      <a:pt x="343" y="1"/>
                      <a:pt x="315" y="1"/>
                    </a:cubicBez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43"/>
              <p:cNvSpPr/>
              <p:nvPr/>
            </p:nvSpPr>
            <p:spPr>
              <a:xfrm>
                <a:off x="7181500" y="1874967"/>
                <a:ext cx="21600" cy="38605"/>
              </a:xfrm>
              <a:custGeom>
                <a:avLst/>
                <a:gdLst/>
                <a:ahLst/>
                <a:cxnLst/>
                <a:rect l="l" t="t" r="r" b="b"/>
                <a:pathLst>
                  <a:path w="771" h="1378" extrusionOk="0">
                    <a:moveTo>
                      <a:pt x="457" y="1"/>
                    </a:moveTo>
                    <a:cubicBezTo>
                      <a:pt x="429" y="1"/>
                      <a:pt x="400" y="4"/>
                      <a:pt x="372" y="11"/>
                    </a:cubicBezTo>
                    <a:cubicBezTo>
                      <a:pt x="257" y="40"/>
                      <a:pt x="200" y="154"/>
                      <a:pt x="172" y="240"/>
                    </a:cubicBezTo>
                    <a:cubicBezTo>
                      <a:pt x="1" y="753"/>
                      <a:pt x="86" y="1267"/>
                      <a:pt x="86" y="1267"/>
                    </a:cubicBezTo>
                    <a:cubicBezTo>
                      <a:pt x="146" y="1342"/>
                      <a:pt x="231" y="1378"/>
                      <a:pt x="313" y="1378"/>
                    </a:cubicBezTo>
                    <a:cubicBezTo>
                      <a:pt x="387" y="1378"/>
                      <a:pt x="460" y="1349"/>
                      <a:pt x="514" y="1295"/>
                    </a:cubicBezTo>
                    <a:cubicBezTo>
                      <a:pt x="657" y="1210"/>
                      <a:pt x="714" y="1038"/>
                      <a:pt x="742" y="896"/>
                    </a:cubicBezTo>
                    <a:cubicBezTo>
                      <a:pt x="771" y="725"/>
                      <a:pt x="771" y="582"/>
                      <a:pt x="771" y="411"/>
                    </a:cubicBezTo>
                    <a:cubicBezTo>
                      <a:pt x="771" y="297"/>
                      <a:pt x="742" y="183"/>
                      <a:pt x="685" y="97"/>
                    </a:cubicBezTo>
                    <a:cubicBezTo>
                      <a:pt x="621" y="33"/>
                      <a:pt x="541" y="1"/>
                      <a:pt x="457" y="1"/>
                    </a:cubicBez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43"/>
              <p:cNvSpPr/>
              <p:nvPr/>
            </p:nvSpPr>
            <p:spPr>
              <a:xfrm>
                <a:off x="6968895" y="1703600"/>
                <a:ext cx="237427" cy="182126"/>
              </a:xfrm>
              <a:custGeom>
                <a:avLst/>
                <a:gdLst/>
                <a:ahLst/>
                <a:cxnLst/>
                <a:rect l="l" t="t" r="r" b="b"/>
                <a:pathLst>
                  <a:path w="8475" h="6501" extrusionOk="0">
                    <a:moveTo>
                      <a:pt x="6014" y="1"/>
                    </a:moveTo>
                    <a:cubicBezTo>
                      <a:pt x="5912" y="1"/>
                      <a:pt x="5809" y="8"/>
                      <a:pt x="5706" y="22"/>
                    </a:cubicBezTo>
                    <a:cubicBezTo>
                      <a:pt x="5278" y="51"/>
                      <a:pt x="4879" y="194"/>
                      <a:pt x="4537" y="393"/>
                    </a:cubicBezTo>
                    <a:cubicBezTo>
                      <a:pt x="4280" y="507"/>
                      <a:pt x="4080" y="650"/>
                      <a:pt x="3823" y="736"/>
                    </a:cubicBezTo>
                    <a:cubicBezTo>
                      <a:pt x="3695" y="764"/>
                      <a:pt x="3567" y="771"/>
                      <a:pt x="3438" y="771"/>
                    </a:cubicBezTo>
                    <a:cubicBezTo>
                      <a:pt x="3310" y="771"/>
                      <a:pt x="3181" y="764"/>
                      <a:pt x="3053" y="764"/>
                    </a:cubicBezTo>
                    <a:cubicBezTo>
                      <a:pt x="2397" y="821"/>
                      <a:pt x="1741" y="1135"/>
                      <a:pt x="1284" y="1620"/>
                    </a:cubicBezTo>
                    <a:cubicBezTo>
                      <a:pt x="827" y="2105"/>
                      <a:pt x="628" y="2847"/>
                      <a:pt x="628" y="3532"/>
                    </a:cubicBezTo>
                    <a:cubicBezTo>
                      <a:pt x="114" y="4331"/>
                      <a:pt x="0" y="5386"/>
                      <a:pt x="342" y="6300"/>
                    </a:cubicBezTo>
                    <a:cubicBezTo>
                      <a:pt x="371" y="6357"/>
                      <a:pt x="428" y="6442"/>
                      <a:pt x="485" y="6471"/>
                    </a:cubicBezTo>
                    <a:cubicBezTo>
                      <a:pt x="519" y="6491"/>
                      <a:pt x="555" y="6500"/>
                      <a:pt x="591" y="6500"/>
                    </a:cubicBezTo>
                    <a:cubicBezTo>
                      <a:pt x="706" y="6500"/>
                      <a:pt x="826" y="6408"/>
                      <a:pt x="913" y="6300"/>
                    </a:cubicBezTo>
                    <a:cubicBezTo>
                      <a:pt x="1284" y="5872"/>
                      <a:pt x="1598" y="5386"/>
                      <a:pt x="1769" y="4816"/>
                    </a:cubicBezTo>
                    <a:cubicBezTo>
                      <a:pt x="1969" y="4274"/>
                      <a:pt x="1997" y="3646"/>
                      <a:pt x="1826" y="3104"/>
                    </a:cubicBezTo>
                    <a:lnTo>
                      <a:pt x="1855" y="3104"/>
                    </a:lnTo>
                    <a:cubicBezTo>
                      <a:pt x="1883" y="3304"/>
                      <a:pt x="2054" y="3446"/>
                      <a:pt x="2254" y="3560"/>
                    </a:cubicBezTo>
                    <a:cubicBezTo>
                      <a:pt x="2796" y="3903"/>
                      <a:pt x="3452" y="4074"/>
                      <a:pt x="4109" y="4074"/>
                    </a:cubicBezTo>
                    <a:cubicBezTo>
                      <a:pt x="4308" y="4103"/>
                      <a:pt x="4537" y="4074"/>
                      <a:pt x="4708" y="4131"/>
                    </a:cubicBezTo>
                    <a:cubicBezTo>
                      <a:pt x="5050" y="4188"/>
                      <a:pt x="5336" y="4445"/>
                      <a:pt x="5649" y="4588"/>
                    </a:cubicBezTo>
                    <a:cubicBezTo>
                      <a:pt x="5922" y="4724"/>
                      <a:pt x="6225" y="4789"/>
                      <a:pt x="6528" y="4789"/>
                    </a:cubicBezTo>
                    <a:cubicBezTo>
                      <a:pt x="6733" y="4789"/>
                      <a:pt x="6938" y="4759"/>
                      <a:pt x="7133" y="4702"/>
                    </a:cubicBezTo>
                    <a:cubicBezTo>
                      <a:pt x="7533" y="4588"/>
                      <a:pt x="7932" y="4302"/>
                      <a:pt x="8160" y="3931"/>
                    </a:cubicBezTo>
                    <a:cubicBezTo>
                      <a:pt x="8331" y="3617"/>
                      <a:pt x="8417" y="3275"/>
                      <a:pt x="8446" y="2933"/>
                    </a:cubicBezTo>
                    <a:cubicBezTo>
                      <a:pt x="8474" y="2590"/>
                      <a:pt x="8474" y="2248"/>
                      <a:pt x="8417" y="1906"/>
                    </a:cubicBezTo>
                    <a:cubicBezTo>
                      <a:pt x="8274" y="1306"/>
                      <a:pt x="7903" y="793"/>
                      <a:pt x="7418" y="450"/>
                    </a:cubicBezTo>
                    <a:cubicBezTo>
                      <a:pt x="6993" y="167"/>
                      <a:pt x="6509" y="1"/>
                      <a:pt x="6014" y="1"/>
                    </a:cubicBez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43"/>
              <p:cNvSpPr/>
              <p:nvPr/>
            </p:nvSpPr>
            <p:spPr>
              <a:xfrm>
                <a:off x="7030444" y="2025548"/>
                <a:ext cx="107129" cy="36812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1314" extrusionOk="0">
                    <a:moveTo>
                      <a:pt x="0" y="0"/>
                    </a:moveTo>
                    <a:cubicBezTo>
                      <a:pt x="0" y="1"/>
                      <a:pt x="229" y="1313"/>
                      <a:pt x="1969" y="1313"/>
                    </a:cubicBezTo>
                    <a:cubicBezTo>
                      <a:pt x="1987" y="1313"/>
                      <a:pt x="2005" y="1313"/>
                      <a:pt x="2023" y="1313"/>
                    </a:cubicBezTo>
                    <a:cubicBezTo>
                      <a:pt x="3628" y="1313"/>
                      <a:pt x="3823" y="58"/>
                      <a:pt x="3823" y="57"/>
                    </a:cubicBezTo>
                    <a:lnTo>
                      <a:pt x="3823" y="57"/>
                    </a:lnTo>
                    <a:cubicBezTo>
                      <a:pt x="3823" y="58"/>
                      <a:pt x="3281" y="600"/>
                      <a:pt x="2083" y="685"/>
                    </a:cubicBezTo>
                    <a:cubicBezTo>
                      <a:pt x="1991" y="694"/>
                      <a:pt x="1902" y="698"/>
                      <a:pt x="1816" y="698"/>
                    </a:cubicBezTo>
                    <a:cubicBezTo>
                      <a:pt x="771" y="698"/>
                      <a:pt x="105" y="106"/>
                      <a:pt x="0" y="0"/>
                    </a:cubicBezTo>
                    <a:close/>
                  </a:path>
                </a:pathLst>
              </a:custGeom>
              <a:solidFill>
                <a:srgbClr val="F7C5B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43"/>
              <p:cNvSpPr/>
              <p:nvPr/>
            </p:nvSpPr>
            <p:spPr>
              <a:xfrm>
                <a:off x="7007248" y="1883736"/>
                <a:ext cx="55974" cy="9161"/>
              </a:xfrm>
              <a:custGeom>
                <a:avLst/>
                <a:gdLst/>
                <a:ahLst/>
                <a:cxnLst/>
                <a:rect l="l" t="t" r="r" b="b"/>
                <a:pathLst>
                  <a:path w="1998" h="327" extrusionOk="0">
                    <a:moveTo>
                      <a:pt x="922" y="0"/>
                    </a:moveTo>
                    <a:cubicBezTo>
                      <a:pt x="619" y="0"/>
                      <a:pt x="315" y="51"/>
                      <a:pt x="29" y="155"/>
                    </a:cubicBezTo>
                    <a:cubicBezTo>
                      <a:pt x="1" y="155"/>
                      <a:pt x="1" y="183"/>
                      <a:pt x="1" y="212"/>
                    </a:cubicBezTo>
                    <a:cubicBezTo>
                      <a:pt x="1" y="240"/>
                      <a:pt x="29" y="240"/>
                      <a:pt x="58" y="240"/>
                    </a:cubicBezTo>
                    <a:cubicBezTo>
                      <a:pt x="309" y="195"/>
                      <a:pt x="560" y="172"/>
                      <a:pt x="809" y="172"/>
                    </a:cubicBezTo>
                    <a:cubicBezTo>
                      <a:pt x="1183" y="172"/>
                      <a:pt x="1553" y="223"/>
                      <a:pt x="1912" y="326"/>
                    </a:cubicBezTo>
                    <a:cubicBezTo>
                      <a:pt x="1941" y="326"/>
                      <a:pt x="1969" y="326"/>
                      <a:pt x="1998" y="297"/>
                    </a:cubicBezTo>
                    <a:cubicBezTo>
                      <a:pt x="1998" y="269"/>
                      <a:pt x="1998" y="212"/>
                      <a:pt x="1969" y="212"/>
                    </a:cubicBezTo>
                    <a:cubicBezTo>
                      <a:pt x="1643" y="72"/>
                      <a:pt x="1284" y="0"/>
                      <a:pt x="922" y="0"/>
                    </a:cubicBez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43"/>
              <p:cNvSpPr/>
              <p:nvPr/>
            </p:nvSpPr>
            <p:spPr>
              <a:xfrm>
                <a:off x="7025625" y="1887266"/>
                <a:ext cx="19218" cy="18406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57" extrusionOk="0">
                    <a:moveTo>
                      <a:pt x="343" y="0"/>
                    </a:moveTo>
                    <a:cubicBezTo>
                      <a:pt x="143" y="0"/>
                      <a:pt x="1" y="143"/>
                      <a:pt x="1" y="314"/>
                    </a:cubicBezTo>
                    <a:cubicBezTo>
                      <a:pt x="1" y="514"/>
                      <a:pt x="143" y="657"/>
                      <a:pt x="343" y="657"/>
                    </a:cubicBezTo>
                    <a:cubicBezTo>
                      <a:pt x="514" y="657"/>
                      <a:pt x="686" y="514"/>
                      <a:pt x="686" y="314"/>
                    </a:cubicBezTo>
                    <a:cubicBezTo>
                      <a:pt x="686" y="143"/>
                      <a:pt x="514" y="0"/>
                      <a:pt x="343" y="0"/>
                    </a:cubicBez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43"/>
              <p:cNvSpPr/>
              <p:nvPr/>
            </p:nvSpPr>
            <p:spPr>
              <a:xfrm>
                <a:off x="7105580" y="1883148"/>
                <a:ext cx="56758" cy="10534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376" extrusionOk="0">
                    <a:moveTo>
                      <a:pt x="1194" y="1"/>
                    </a:moveTo>
                    <a:cubicBezTo>
                      <a:pt x="796" y="1"/>
                      <a:pt x="401" y="90"/>
                      <a:pt x="57" y="261"/>
                    </a:cubicBezTo>
                    <a:cubicBezTo>
                      <a:pt x="29" y="261"/>
                      <a:pt x="0" y="290"/>
                      <a:pt x="29" y="318"/>
                    </a:cubicBezTo>
                    <a:cubicBezTo>
                      <a:pt x="29" y="347"/>
                      <a:pt x="57" y="376"/>
                      <a:pt x="86" y="376"/>
                    </a:cubicBezTo>
                    <a:cubicBezTo>
                      <a:pt x="478" y="245"/>
                      <a:pt x="883" y="187"/>
                      <a:pt x="1291" y="187"/>
                    </a:cubicBezTo>
                    <a:cubicBezTo>
                      <a:pt x="1507" y="187"/>
                      <a:pt x="1724" y="203"/>
                      <a:pt x="1940" y="233"/>
                    </a:cubicBezTo>
                    <a:cubicBezTo>
                      <a:pt x="1969" y="233"/>
                      <a:pt x="1997" y="204"/>
                      <a:pt x="2026" y="176"/>
                    </a:cubicBezTo>
                    <a:cubicBezTo>
                      <a:pt x="2026" y="147"/>
                      <a:pt x="1997" y="119"/>
                      <a:pt x="1969" y="119"/>
                    </a:cubicBezTo>
                    <a:cubicBezTo>
                      <a:pt x="1719" y="39"/>
                      <a:pt x="1456" y="1"/>
                      <a:pt x="1194" y="1"/>
                    </a:cubicBez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43"/>
              <p:cNvSpPr/>
              <p:nvPr/>
            </p:nvSpPr>
            <p:spPr>
              <a:xfrm>
                <a:off x="7124742" y="1886454"/>
                <a:ext cx="19218" cy="19218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86" extrusionOk="0">
                    <a:moveTo>
                      <a:pt x="343" y="1"/>
                    </a:moveTo>
                    <a:cubicBezTo>
                      <a:pt x="143" y="1"/>
                      <a:pt x="1" y="172"/>
                      <a:pt x="1" y="343"/>
                    </a:cubicBezTo>
                    <a:cubicBezTo>
                      <a:pt x="1" y="543"/>
                      <a:pt x="143" y="686"/>
                      <a:pt x="343" y="686"/>
                    </a:cubicBezTo>
                    <a:cubicBezTo>
                      <a:pt x="514" y="686"/>
                      <a:pt x="686" y="543"/>
                      <a:pt x="686" y="343"/>
                    </a:cubicBezTo>
                    <a:cubicBezTo>
                      <a:pt x="686" y="172"/>
                      <a:pt x="514" y="1"/>
                      <a:pt x="343" y="1"/>
                    </a:cubicBez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43"/>
              <p:cNvSpPr/>
              <p:nvPr/>
            </p:nvSpPr>
            <p:spPr>
              <a:xfrm>
                <a:off x="7008844" y="1855805"/>
                <a:ext cx="60793" cy="21936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783" extrusionOk="0">
                    <a:moveTo>
                      <a:pt x="1037" y="1"/>
                    </a:moveTo>
                    <a:cubicBezTo>
                      <a:pt x="651" y="1"/>
                      <a:pt x="266" y="151"/>
                      <a:pt x="1" y="439"/>
                    </a:cubicBezTo>
                    <a:cubicBezTo>
                      <a:pt x="58" y="481"/>
                      <a:pt x="129" y="496"/>
                      <a:pt x="204" y="496"/>
                    </a:cubicBezTo>
                    <a:cubicBezTo>
                      <a:pt x="279" y="496"/>
                      <a:pt x="357" y="481"/>
                      <a:pt x="429" y="467"/>
                    </a:cubicBezTo>
                    <a:cubicBezTo>
                      <a:pt x="450" y="466"/>
                      <a:pt x="471" y="466"/>
                      <a:pt x="492" y="466"/>
                    </a:cubicBezTo>
                    <a:cubicBezTo>
                      <a:pt x="1012" y="466"/>
                      <a:pt x="1444" y="782"/>
                      <a:pt x="1989" y="782"/>
                    </a:cubicBezTo>
                    <a:cubicBezTo>
                      <a:pt x="2011" y="782"/>
                      <a:pt x="2033" y="782"/>
                      <a:pt x="2055" y="781"/>
                    </a:cubicBezTo>
                    <a:cubicBezTo>
                      <a:pt x="2055" y="781"/>
                      <a:pt x="2112" y="781"/>
                      <a:pt x="2112" y="752"/>
                    </a:cubicBezTo>
                    <a:cubicBezTo>
                      <a:pt x="2169" y="553"/>
                      <a:pt x="2169" y="296"/>
                      <a:pt x="2055" y="96"/>
                    </a:cubicBezTo>
                    <a:cubicBezTo>
                      <a:pt x="2037" y="151"/>
                      <a:pt x="1982" y="183"/>
                      <a:pt x="1931" y="183"/>
                    </a:cubicBezTo>
                    <a:cubicBezTo>
                      <a:pt x="1903" y="183"/>
                      <a:pt x="1875" y="173"/>
                      <a:pt x="1855" y="153"/>
                    </a:cubicBezTo>
                    <a:cubicBezTo>
                      <a:pt x="1827" y="153"/>
                      <a:pt x="1798" y="125"/>
                      <a:pt x="1770" y="96"/>
                    </a:cubicBezTo>
                    <a:lnTo>
                      <a:pt x="1684" y="96"/>
                    </a:lnTo>
                    <a:cubicBezTo>
                      <a:pt x="1662" y="102"/>
                      <a:pt x="1641" y="104"/>
                      <a:pt x="1621" y="104"/>
                    </a:cubicBezTo>
                    <a:cubicBezTo>
                      <a:pt x="1536" y="104"/>
                      <a:pt x="1463" y="62"/>
                      <a:pt x="1370" y="39"/>
                    </a:cubicBezTo>
                    <a:cubicBezTo>
                      <a:pt x="1261" y="13"/>
                      <a:pt x="1149" y="1"/>
                      <a:pt x="1037" y="1"/>
                    </a:cubicBez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43"/>
              <p:cNvSpPr/>
              <p:nvPr/>
            </p:nvSpPr>
            <p:spPr>
              <a:xfrm>
                <a:off x="7103171" y="1855917"/>
                <a:ext cx="60765" cy="21151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755" extrusionOk="0">
                    <a:moveTo>
                      <a:pt x="1133" y="0"/>
                    </a:moveTo>
                    <a:cubicBezTo>
                      <a:pt x="1031" y="0"/>
                      <a:pt x="928" y="12"/>
                      <a:pt x="828" y="35"/>
                    </a:cubicBezTo>
                    <a:cubicBezTo>
                      <a:pt x="714" y="64"/>
                      <a:pt x="600" y="92"/>
                      <a:pt x="485" y="92"/>
                    </a:cubicBezTo>
                    <a:cubicBezTo>
                      <a:pt x="466" y="92"/>
                      <a:pt x="447" y="79"/>
                      <a:pt x="428" y="79"/>
                    </a:cubicBezTo>
                    <a:cubicBezTo>
                      <a:pt x="419" y="79"/>
                      <a:pt x="409" y="83"/>
                      <a:pt x="400" y="92"/>
                    </a:cubicBezTo>
                    <a:cubicBezTo>
                      <a:pt x="371" y="92"/>
                      <a:pt x="343" y="121"/>
                      <a:pt x="343" y="149"/>
                    </a:cubicBezTo>
                    <a:cubicBezTo>
                      <a:pt x="320" y="157"/>
                      <a:pt x="297" y="160"/>
                      <a:pt x="275" y="160"/>
                    </a:cubicBezTo>
                    <a:cubicBezTo>
                      <a:pt x="215" y="160"/>
                      <a:pt x="164" y="134"/>
                      <a:pt x="143" y="92"/>
                    </a:cubicBezTo>
                    <a:cubicBezTo>
                      <a:pt x="29" y="263"/>
                      <a:pt x="0" y="520"/>
                      <a:pt x="58" y="720"/>
                    </a:cubicBezTo>
                    <a:cubicBezTo>
                      <a:pt x="58" y="748"/>
                      <a:pt x="115" y="748"/>
                      <a:pt x="115" y="748"/>
                    </a:cubicBezTo>
                    <a:cubicBezTo>
                      <a:pt x="156" y="752"/>
                      <a:pt x="196" y="754"/>
                      <a:pt x="236" y="754"/>
                    </a:cubicBezTo>
                    <a:cubicBezTo>
                      <a:pt x="715" y="754"/>
                      <a:pt x="1140" y="486"/>
                      <a:pt x="1619" y="486"/>
                    </a:cubicBezTo>
                    <a:cubicBezTo>
                      <a:pt x="1659" y="486"/>
                      <a:pt x="1700" y="488"/>
                      <a:pt x="1741" y="492"/>
                    </a:cubicBezTo>
                    <a:cubicBezTo>
                      <a:pt x="1822" y="492"/>
                      <a:pt x="1913" y="510"/>
                      <a:pt x="1997" y="510"/>
                    </a:cubicBezTo>
                    <a:cubicBezTo>
                      <a:pt x="2061" y="510"/>
                      <a:pt x="2120" y="500"/>
                      <a:pt x="2169" y="463"/>
                    </a:cubicBezTo>
                    <a:cubicBezTo>
                      <a:pt x="1920" y="169"/>
                      <a:pt x="1527" y="0"/>
                      <a:pt x="1133" y="0"/>
                    </a:cubicBez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43"/>
              <p:cNvSpPr/>
              <p:nvPr/>
            </p:nvSpPr>
            <p:spPr>
              <a:xfrm>
                <a:off x="7056022" y="1954418"/>
                <a:ext cx="33590" cy="2011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718" extrusionOk="0">
                    <a:moveTo>
                      <a:pt x="29" y="0"/>
                    </a:moveTo>
                    <a:cubicBezTo>
                      <a:pt x="0" y="29"/>
                      <a:pt x="0" y="29"/>
                      <a:pt x="0" y="57"/>
                    </a:cubicBezTo>
                    <a:cubicBezTo>
                      <a:pt x="57" y="314"/>
                      <a:pt x="228" y="514"/>
                      <a:pt x="457" y="628"/>
                    </a:cubicBezTo>
                    <a:cubicBezTo>
                      <a:pt x="579" y="689"/>
                      <a:pt x="709" y="717"/>
                      <a:pt x="839" y="717"/>
                    </a:cubicBezTo>
                    <a:cubicBezTo>
                      <a:pt x="952" y="717"/>
                      <a:pt x="1064" y="696"/>
                      <a:pt x="1170" y="656"/>
                    </a:cubicBezTo>
                    <a:cubicBezTo>
                      <a:pt x="1170" y="656"/>
                      <a:pt x="1198" y="628"/>
                      <a:pt x="1198" y="599"/>
                    </a:cubicBezTo>
                    <a:cubicBezTo>
                      <a:pt x="1198" y="599"/>
                      <a:pt x="1170" y="571"/>
                      <a:pt x="1141" y="571"/>
                    </a:cubicBezTo>
                    <a:cubicBezTo>
                      <a:pt x="1065" y="580"/>
                      <a:pt x="992" y="586"/>
                      <a:pt x="922" y="586"/>
                    </a:cubicBezTo>
                    <a:cubicBezTo>
                      <a:pt x="780" y="586"/>
                      <a:pt x="647" y="561"/>
                      <a:pt x="514" y="485"/>
                    </a:cubicBezTo>
                    <a:cubicBezTo>
                      <a:pt x="314" y="399"/>
                      <a:pt x="171" y="228"/>
                      <a:pt x="86" y="29"/>
                    </a:cubicBezTo>
                    <a:cubicBezTo>
                      <a:pt x="86" y="29"/>
                      <a:pt x="57" y="0"/>
                      <a:pt x="29" y="0"/>
                    </a:cubicBezTo>
                    <a:close/>
                  </a:path>
                </a:pathLst>
              </a:custGeom>
              <a:solidFill>
                <a:srgbClr val="DA81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43"/>
              <p:cNvSpPr/>
              <p:nvPr/>
            </p:nvSpPr>
            <p:spPr>
              <a:xfrm>
                <a:off x="7173516" y="1811317"/>
                <a:ext cx="29584" cy="69589"/>
              </a:xfrm>
              <a:custGeom>
                <a:avLst/>
                <a:gdLst/>
                <a:ahLst/>
                <a:cxnLst/>
                <a:rect l="l" t="t" r="r" b="b"/>
                <a:pathLst>
                  <a:path w="1056" h="2484" extrusionOk="0">
                    <a:moveTo>
                      <a:pt x="542" y="1"/>
                    </a:moveTo>
                    <a:cubicBezTo>
                      <a:pt x="314" y="1"/>
                      <a:pt x="86" y="229"/>
                      <a:pt x="86" y="457"/>
                    </a:cubicBezTo>
                    <a:lnTo>
                      <a:pt x="86" y="400"/>
                    </a:lnTo>
                    <a:lnTo>
                      <a:pt x="86" y="400"/>
                    </a:lnTo>
                    <a:cubicBezTo>
                      <a:pt x="0" y="1056"/>
                      <a:pt x="114" y="1741"/>
                      <a:pt x="428" y="2340"/>
                    </a:cubicBezTo>
                    <a:cubicBezTo>
                      <a:pt x="457" y="2397"/>
                      <a:pt x="514" y="2483"/>
                      <a:pt x="599" y="2483"/>
                    </a:cubicBezTo>
                    <a:cubicBezTo>
                      <a:pt x="657" y="2483"/>
                      <a:pt x="714" y="2455"/>
                      <a:pt x="771" y="2397"/>
                    </a:cubicBezTo>
                    <a:cubicBezTo>
                      <a:pt x="799" y="2340"/>
                      <a:pt x="799" y="2283"/>
                      <a:pt x="828" y="2198"/>
                    </a:cubicBezTo>
                    <a:cubicBezTo>
                      <a:pt x="942" y="1541"/>
                      <a:pt x="1056" y="800"/>
                      <a:pt x="799" y="200"/>
                    </a:cubicBezTo>
                    <a:cubicBezTo>
                      <a:pt x="771" y="143"/>
                      <a:pt x="742" y="86"/>
                      <a:pt x="714" y="58"/>
                    </a:cubicBezTo>
                    <a:cubicBezTo>
                      <a:pt x="657" y="29"/>
                      <a:pt x="599" y="1"/>
                      <a:pt x="542" y="1"/>
                    </a:cubicBezTo>
                    <a:close/>
                  </a:path>
                </a:pathLst>
              </a:custGeom>
              <a:solidFill>
                <a:srgbClr val="3D3D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43"/>
              <p:cNvSpPr/>
              <p:nvPr/>
            </p:nvSpPr>
            <p:spPr>
              <a:xfrm>
                <a:off x="7071206" y="1894466"/>
                <a:ext cx="17593" cy="52584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877" extrusionOk="0">
                    <a:moveTo>
                      <a:pt x="285" y="0"/>
                    </a:moveTo>
                    <a:cubicBezTo>
                      <a:pt x="257" y="0"/>
                      <a:pt x="200" y="29"/>
                      <a:pt x="200" y="57"/>
                    </a:cubicBezTo>
                    <a:cubicBezTo>
                      <a:pt x="86" y="371"/>
                      <a:pt x="29" y="742"/>
                      <a:pt x="0" y="1084"/>
                    </a:cubicBezTo>
                    <a:cubicBezTo>
                      <a:pt x="0" y="1170"/>
                      <a:pt x="0" y="1256"/>
                      <a:pt x="0" y="1341"/>
                    </a:cubicBezTo>
                    <a:cubicBezTo>
                      <a:pt x="0" y="1427"/>
                      <a:pt x="0" y="1512"/>
                      <a:pt x="29" y="1626"/>
                    </a:cubicBezTo>
                    <a:cubicBezTo>
                      <a:pt x="86" y="1769"/>
                      <a:pt x="171" y="1826"/>
                      <a:pt x="285" y="1855"/>
                    </a:cubicBezTo>
                    <a:cubicBezTo>
                      <a:pt x="343" y="1869"/>
                      <a:pt x="392" y="1876"/>
                      <a:pt x="439" y="1876"/>
                    </a:cubicBezTo>
                    <a:cubicBezTo>
                      <a:pt x="485" y="1876"/>
                      <a:pt x="528" y="1869"/>
                      <a:pt x="571" y="1855"/>
                    </a:cubicBezTo>
                    <a:cubicBezTo>
                      <a:pt x="599" y="1855"/>
                      <a:pt x="628" y="1826"/>
                      <a:pt x="628" y="1798"/>
                    </a:cubicBezTo>
                    <a:cubicBezTo>
                      <a:pt x="628" y="1741"/>
                      <a:pt x="599" y="1712"/>
                      <a:pt x="571" y="1712"/>
                    </a:cubicBezTo>
                    <a:cubicBezTo>
                      <a:pt x="400" y="1712"/>
                      <a:pt x="257" y="1655"/>
                      <a:pt x="228" y="1569"/>
                    </a:cubicBezTo>
                    <a:cubicBezTo>
                      <a:pt x="228" y="1541"/>
                      <a:pt x="228" y="1427"/>
                      <a:pt x="228" y="1341"/>
                    </a:cubicBezTo>
                    <a:lnTo>
                      <a:pt x="228" y="1084"/>
                    </a:lnTo>
                    <a:cubicBezTo>
                      <a:pt x="228" y="742"/>
                      <a:pt x="285" y="428"/>
                      <a:pt x="314" y="86"/>
                    </a:cubicBezTo>
                    <a:cubicBezTo>
                      <a:pt x="314" y="57"/>
                      <a:pt x="314" y="29"/>
                      <a:pt x="285" y="0"/>
                    </a:cubicBezTo>
                    <a:close/>
                  </a:path>
                </a:pathLst>
              </a:custGeom>
              <a:solidFill>
                <a:srgbClr val="DA81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43"/>
              <p:cNvSpPr/>
              <p:nvPr/>
            </p:nvSpPr>
            <p:spPr>
              <a:xfrm>
                <a:off x="6558841" y="2544833"/>
                <a:ext cx="114329" cy="98613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520" extrusionOk="0">
                    <a:moveTo>
                      <a:pt x="946" y="0"/>
                    </a:moveTo>
                    <a:cubicBezTo>
                      <a:pt x="906" y="0"/>
                      <a:pt x="866" y="4"/>
                      <a:pt x="827" y="10"/>
                    </a:cubicBezTo>
                    <a:cubicBezTo>
                      <a:pt x="656" y="39"/>
                      <a:pt x="514" y="124"/>
                      <a:pt x="371" y="210"/>
                    </a:cubicBezTo>
                    <a:cubicBezTo>
                      <a:pt x="228" y="324"/>
                      <a:pt x="86" y="438"/>
                      <a:pt x="0" y="581"/>
                    </a:cubicBezTo>
                    <a:cubicBezTo>
                      <a:pt x="228" y="353"/>
                      <a:pt x="514" y="153"/>
                      <a:pt x="856" y="96"/>
                    </a:cubicBezTo>
                    <a:cubicBezTo>
                      <a:pt x="999" y="96"/>
                      <a:pt x="1170" y="124"/>
                      <a:pt x="1284" y="238"/>
                    </a:cubicBezTo>
                    <a:cubicBezTo>
                      <a:pt x="1398" y="324"/>
                      <a:pt x="1427" y="495"/>
                      <a:pt x="1398" y="638"/>
                    </a:cubicBezTo>
                    <a:cubicBezTo>
                      <a:pt x="1398" y="638"/>
                      <a:pt x="1398" y="666"/>
                      <a:pt x="1398" y="695"/>
                    </a:cubicBezTo>
                    <a:cubicBezTo>
                      <a:pt x="1427" y="724"/>
                      <a:pt x="1455" y="724"/>
                      <a:pt x="1512" y="724"/>
                    </a:cubicBezTo>
                    <a:cubicBezTo>
                      <a:pt x="1655" y="638"/>
                      <a:pt x="1798" y="552"/>
                      <a:pt x="1940" y="495"/>
                    </a:cubicBezTo>
                    <a:cubicBezTo>
                      <a:pt x="1978" y="476"/>
                      <a:pt x="2019" y="467"/>
                      <a:pt x="2061" y="467"/>
                    </a:cubicBezTo>
                    <a:cubicBezTo>
                      <a:pt x="2143" y="467"/>
                      <a:pt x="2226" y="505"/>
                      <a:pt x="2283" y="581"/>
                    </a:cubicBezTo>
                    <a:cubicBezTo>
                      <a:pt x="2340" y="638"/>
                      <a:pt x="2368" y="695"/>
                      <a:pt x="2397" y="752"/>
                    </a:cubicBezTo>
                    <a:cubicBezTo>
                      <a:pt x="2425" y="838"/>
                      <a:pt x="2425" y="895"/>
                      <a:pt x="2425" y="980"/>
                    </a:cubicBezTo>
                    <a:cubicBezTo>
                      <a:pt x="2397" y="1123"/>
                      <a:pt x="2368" y="1266"/>
                      <a:pt x="2311" y="1437"/>
                    </a:cubicBezTo>
                    <a:cubicBezTo>
                      <a:pt x="2311" y="1437"/>
                      <a:pt x="2311" y="1494"/>
                      <a:pt x="2340" y="1494"/>
                    </a:cubicBezTo>
                    <a:cubicBezTo>
                      <a:pt x="2356" y="1527"/>
                      <a:pt x="2383" y="1541"/>
                      <a:pt x="2408" y="1541"/>
                    </a:cubicBezTo>
                    <a:cubicBezTo>
                      <a:pt x="2425" y="1541"/>
                      <a:pt x="2442" y="1534"/>
                      <a:pt x="2454" y="1522"/>
                    </a:cubicBezTo>
                    <a:cubicBezTo>
                      <a:pt x="2539" y="1451"/>
                      <a:pt x="2646" y="1415"/>
                      <a:pt x="2750" y="1415"/>
                    </a:cubicBezTo>
                    <a:cubicBezTo>
                      <a:pt x="2853" y="1415"/>
                      <a:pt x="2953" y="1451"/>
                      <a:pt x="3024" y="1522"/>
                    </a:cubicBezTo>
                    <a:cubicBezTo>
                      <a:pt x="3196" y="1637"/>
                      <a:pt x="3253" y="1893"/>
                      <a:pt x="3139" y="2065"/>
                    </a:cubicBezTo>
                    <a:cubicBezTo>
                      <a:pt x="3139" y="2093"/>
                      <a:pt x="3139" y="2150"/>
                      <a:pt x="3167" y="2179"/>
                    </a:cubicBezTo>
                    <a:cubicBezTo>
                      <a:pt x="3196" y="2179"/>
                      <a:pt x="3253" y="2179"/>
                      <a:pt x="3281" y="2150"/>
                    </a:cubicBezTo>
                    <a:cubicBezTo>
                      <a:pt x="3329" y="2086"/>
                      <a:pt x="3422" y="2049"/>
                      <a:pt x="3520" y="2049"/>
                    </a:cubicBezTo>
                    <a:cubicBezTo>
                      <a:pt x="3596" y="2049"/>
                      <a:pt x="3675" y="2072"/>
                      <a:pt x="3738" y="2122"/>
                    </a:cubicBezTo>
                    <a:cubicBezTo>
                      <a:pt x="3880" y="2207"/>
                      <a:pt x="3966" y="2407"/>
                      <a:pt x="3937" y="2578"/>
                    </a:cubicBezTo>
                    <a:cubicBezTo>
                      <a:pt x="3909" y="2749"/>
                      <a:pt x="3766" y="2921"/>
                      <a:pt x="3652" y="3063"/>
                    </a:cubicBezTo>
                    <a:lnTo>
                      <a:pt x="3224" y="3520"/>
                    </a:lnTo>
                    <a:lnTo>
                      <a:pt x="3681" y="3120"/>
                    </a:lnTo>
                    <a:cubicBezTo>
                      <a:pt x="3823" y="2978"/>
                      <a:pt x="3995" y="2806"/>
                      <a:pt x="4023" y="2607"/>
                    </a:cubicBezTo>
                    <a:cubicBezTo>
                      <a:pt x="4080" y="2378"/>
                      <a:pt x="3995" y="2122"/>
                      <a:pt x="3795" y="2007"/>
                    </a:cubicBezTo>
                    <a:cubicBezTo>
                      <a:pt x="3716" y="1942"/>
                      <a:pt x="3614" y="1907"/>
                      <a:pt x="3507" y="1907"/>
                    </a:cubicBezTo>
                    <a:cubicBezTo>
                      <a:pt x="3455" y="1907"/>
                      <a:pt x="3401" y="1915"/>
                      <a:pt x="3349" y="1933"/>
                    </a:cubicBezTo>
                    <a:lnTo>
                      <a:pt x="3349" y="1933"/>
                    </a:lnTo>
                    <a:cubicBezTo>
                      <a:pt x="3369" y="1732"/>
                      <a:pt x="3284" y="1525"/>
                      <a:pt x="3139" y="1380"/>
                    </a:cubicBezTo>
                    <a:cubicBezTo>
                      <a:pt x="3024" y="1294"/>
                      <a:pt x="2882" y="1251"/>
                      <a:pt x="2739" y="1251"/>
                    </a:cubicBezTo>
                    <a:cubicBezTo>
                      <a:pt x="2672" y="1251"/>
                      <a:pt x="2604" y="1261"/>
                      <a:pt x="2539" y="1280"/>
                    </a:cubicBezTo>
                    <a:lnTo>
                      <a:pt x="2539" y="1280"/>
                    </a:lnTo>
                    <a:cubicBezTo>
                      <a:pt x="2562" y="1184"/>
                      <a:pt x="2579" y="1082"/>
                      <a:pt x="2596" y="980"/>
                    </a:cubicBezTo>
                    <a:cubicBezTo>
                      <a:pt x="2596" y="895"/>
                      <a:pt x="2568" y="781"/>
                      <a:pt x="2539" y="695"/>
                    </a:cubicBezTo>
                    <a:cubicBezTo>
                      <a:pt x="2511" y="609"/>
                      <a:pt x="2454" y="552"/>
                      <a:pt x="2397" y="467"/>
                    </a:cubicBezTo>
                    <a:cubicBezTo>
                      <a:pt x="2319" y="370"/>
                      <a:pt x="2176" y="312"/>
                      <a:pt x="2038" y="312"/>
                    </a:cubicBezTo>
                    <a:cubicBezTo>
                      <a:pt x="1973" y="312"/>
                      <a:pt x="1909" y="325"/>
                      <a:pt x="1855" y="353"/>
                    </a:cubicBezTo>
                    <a:cubicBezTo>
                      <a:pt x="1751" y="394"/>
                      <a:pt x="1648" y="450"/>
                      <a:pt x="1545" y="510"/>
                    </a:cubicBezTo>
                    <a:lnTo>
                      <a:pt x="1545" y="510"/>
                    </a:lnTo>
                    <a:cubicBezTo>
                      <a:pt x="1531" y="368"/>
                      <a:pt x="1467" y="237"/>
                      <a:pt x="1341" y="153"/>
                    </a:cubicBezTo>
                    <a:cubicBezTo>
                      <a:pt x="1230" y="42"/>
                      <a:pt x="1086" y="0"/>
                      <a:pt x="946" y="0"/>
                    </a:cubicBezTo>
                    <a:close/>
                  </a:path>
                </a:pathLst>
              </a:custGeom>
              <a:solidFill>
                <a:srgbClr val="DA81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43"/>
              <p:cNvSpPr/>
              <p:nvPr/>
            </p:nvSpPr>
            <p:spPr>
              <a:xfrm>
                <a:off x="7506025" y="2544105"/>
                <a:ext cx="114329" cy="97744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489" extrusionOk="0">
                    <a:moveTo>
                      <a:pt x="3137" y="1"/>
                    </a:moveTo>
                    <a:cubicBezTo>
                      <a:pt x="2989" y="1"/>
                      <a:pt x="2830" y="60"/>
                      <a:pt x="2711" y="179"/>
                    </a:cubicBezTo>
                    <a:cubicBezTo>
                      <a:pt x="2605" y="264"/>
                      <a:pt x="2515" y="396"/>
                      <a:pt x="2511" y="540"/>
                    </a:cubicBezTo>
                    <a:lnTo>
                      <a:pt x="2511" y="540"/>
                    </a:lnTo>
                    <a:cubicBezTo>
                      <a:pt x="2420" y="482"/>
                      <a:pt x="2316" y="409"/>
                      <a:pt x="2198" y="350"/>
                    </a:cubicBezTo>
                    <a:cubicBezTo>
                      <a:pt x="2145" y="324"/>
                      <a:pt x="2086" y="311"/>
                      <a:pt x="2027" y="311"/>
                    </a:cubicBezTo>
                    <a:cubicBezTo>
                      <a:pt x="1896" y="311"/>
                      <a:pt x="1763" y="375"/>
                      <a:pt x="1684" y="493"/>
                    </a:cubicBezTo>
                    <a:cubicBezTo>
                      <a:pt x="1541" y="607"/>
                      <a:pt x="1484" y="807"/>
                      <a:pt x="1484" y="978"/>
                    </a:cubicBezTo>
                    <a:cubicBezTo>
                      <a:pt x="1484" y="1099"/>
                      <a:pt x="1506" y="1210"/>
                      <a:pt x="1529" y="1311"/>
                    </a:cubicBezTo>
                    <a:lnTo>
                      <a:pt x="1529" y="1311"/>
                    </a:lnTo>
                    <a:cubicBezTo>
                      <a:pt x="1460" y="1289"/>
                      <a:pt x="1388" y="1277"/>
                      <a:pt x="1317" y="1277"/>
                    </a:cubicBezTo>
                    <a:cubicBezTo>
                      <a:pt x="1178" y="1277"/>
                      <a:pt x="1042" y="1320"/>
                      <a:pt x="942" y="1406"/>
                    </a:cubicBezTo>
                    <a:cubicBezTo>
                      <a:pt x="772" y="1554"/>
                      <a:pt x="697" y="1766"/>
                      <a:pt x="729" y="1970"/>
                    </a:cubicBezTo>
                    <a:lnTo>
                      <a:pt x="729" y="1970"/>
                    </a:lnTo>
                    <a:cubicBezTo>
                      <a:pt x="669" y="1948"/>
                      <a:pt x="607" y="1936"/>
                      <a:pt x="544" y="1936"/>
                    </a:cubicBezTo>
                    <a:cubicBezTo>
                      <a:pt x="455" y="1936"/>
                      <a:pt x="366" y="1959"/>
                      <a:pt x="286" y="2005"/>
                    </a:cubicBezTo>
                    <a:cubicBezTo>
                      <a:pt x="86" y="2119"/>
                      <a:pt x="1" y="2376"/>
                      <a:pt x="29" y="2576"/>
                    </a:cubicBezTo>
                    <a:cubicBezTo>
                      <a:pt x="58" y="2775"/>
                      <a:pt x="200" y="2947"/>
                      <a:pt x="343" y="3089"/>
                    </a:cubicBezTo>
                    <a:lnTo>
                      <a:pt x="771" y="3489"/>
                    </a:lnTo>
                    <a:lnTo>
                      <a:pt x="771" y="3489"/>
                    </a:lnTo>
                    <a:lnTo>
                      <a:pt x="400" y="3061"/>
                    </a:lnTo>
                    <a:cubicBezTo>
                      <a:pt x="257" y="2918"/>
                      <a:pt x="143" y="2747"/>
                      <a:pt x="143" y="2576"/>
                    </a:cubicBezTo>
                    <a:cubicBezTo>
                      <a:pt x="115" y="2376"/>
                      <a:pt x="200" y="2205"/>
                      <a:pt x="343" y="2119"/>
                    </a:cubicBezTo>
                    <a:cubicBezTo>
                      <a:pt x="414" y="2095"/>
                      <a:pt x="490" y="2082"/>
                      <a:pt x="560" y="2082"/>
                    </a:cubicBezTo>
                    <a:cubicBezTo>
                      <a:pt x="660" y="2082"/>
                      <a:pt x="749" y="2109"/>
                      <a:pt x="800" y="2176"/>
                    </a:cubicBezTo>
                    <a:cubicBezTo>
                      <a:pt x="820" y="2196"/>
                      <a:pt x="840" y="2216"/>
                      <a:pt x="870" y="2216"/>
                    </a:cubicBezTo>
                    <a:cubicBezTo>
                      <a:pt x="883" y="2216"/>
                      <a:pt x="897" y="2213"/>
                      <a:pt x="914" y="2205"/>
                    </a:cubicBezTo>
                    <a:cubicBezTo>
                      <a:pt x="942" y="2176"/>
                      <a:pt x="942" y="2148"/>
                      <a:pt x="942" y="2091"/>
                    </a:cubicBezTo>
                    <a:cubicBezTo>
                      <a:pt x="828" y="1919"/>
                      <a:pt x="885" y="1663"/>
                      <a:pt x="1056" y="1548"/>
                    </a:cubicBezTo>
                    <a:cubicBezTo>
                      <a:pt x="1128" y="1477"/>
                      <a:pt x="1228" y="1441"/>
                      <a:pt x="1327" y="1441"/>
                    </a:cubicBezTo>
                    <a:cubicBezTo>
                      <a:pt x="1427" y="1441"/>
                      <a:pt x="1527" y="1477"/>
                      <a:pt x="1598" y="1548"/>
                    </a:cubicBezTo>
                    <a:cubicBezTo>
                      <a:pt x="1618" y="1548"/>
                      <a:pt x="1637" y="1561"/>
                      <a:pt x="1656" y="1561"/>
                    </a:cubicBezTo>
                    <a:cubicBezTo>
                      <a:pt x="1665" y="1561"/>
                      <a:pt x="1675" y="1558"/>
                      <a:pt x="1684" y="1548"/>
                    </a:cubicBezTo>
                    <a:cubicBezTo>
                      <a:pt x="1741" y="1548"/>
                      <a:pt x="1770" y="1491"/>
                      <a:pt x="1741" y="1463"/>
                    </a:cubicBezTo>
                    <a:cubicBezTo>
                      <a:pt x="1713" y="1292"/>
                      <a:pt x="1656" y="1149"/>
                      <a:pt x="1656" y="978"/>
                    </a:cubicBezTo>
                    <a:cubicBezTo>
                      <a:pt x="1656" y="835"/>
                      <a:pt x="1684" y="692"/>
                      <a:pt x="1798" y="607"/>
                    </a:cubicBezTo>
                    <a:cubicBezTo>
                      <a:pt x="1855" y="531"/>
                      <a:pt x="1938" y="493"/>
                      <a:pt x="2020" y="493"/>
                    </a:cubicBezTo>
                    <a:cubicBezTo>
                      <a:pt x="2061" y="493"/>
                      <a:pt x="2103" y="502"/>
                      <a:pt x="2141" y="521"/>
                    </a:cubicBezTo>
                    <a:cubicBezTo>
                      <a:pt x="2283" y="550"/>
                      <a:pt x="2426" y="664"/>
                      <a:pt x="2597" y="750"/>
                    </a:cubicBezTo>
                    <a:lnTo>
                      <a:pt x="2654" y="750"/>
                    </a:lnTo>
                    <a:cubicBezTo>
                      <a:pt x="2683" y="721"/>
                      <a:pt x="2683" y="692"/>
                      <a:pt x="2683" y="635"/>
                    </a:cubicBezTo>
                    <a:cubicBezTo>
                      <a:pt x="2626" y="521"/>
                      <a:pt x="2683" y="350"/>
                      <a:pt x="2797" y="264"/>
                    </a:cubicBezTo>
                    <a:cubicBezTo>
                      <a:pt x="2911" y="150"/>
                      <a:pt x="3054" y="93"/>
                      <a:pt x="3225" y="93"/>
                    </a:cubicBezTo>
                    <a:cubicBezTo>
                      <a:pt x="3367" y="122"/>
                      <a:pt x="3539" y="179"/>
                      <a:pt x="3681" y="293"/>
                    </a:cubicBezTo>
                    <a:cubicBezTo>
                      <a:pt x="3824" y="379"/>
                      <a:pt x="3938" y="464"/>
                      <a:pt x="4081" y="607"/>
                    </a:cubicBezTo>
                    <a:cubicBezTo>
                      <a:pt x="3967" y="464"/>
                      <a:pt x="3853" y="350"/>
                      <a:pt x="3710" y="236"/>
                    </a:cubicBezTo>
                    <a:cubicBezTo>
                      <a:pt x="3567" y="150"/>
                      <a:pt x="3425" y="36"/>
                      <a:pt x="3225" y="8"/>
                    </a:cubicBezTo>
                    <a:cubicBezTo>
                      <a:pt x="3196" y="3"/>
                      <a:pt x="3167" y="1"/>
                      <a:pt x="3137" y="1"/>
                    </a:cubicBezTo>
                    <a:close/>
                  </a:path>
                </a:pathLst>
              </a:custGeom>
              <a:solidFill>
                <a:srgbClr val="DA81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49" name="Google Shape;3549;p43"/>
            <p:cNvGrpSpPr/>
            <p:nvPr/>
          </p:nvGrpSpPr>
          <p:grpSpPr>
            <a:xfrm>
              <a:off x="7328471" y="2467518"/>
              <a:ext cx="1360923" cy="1552471"/>
              <a:chOff x="1693800" y="685400"/>
              <a:chExt cx="4221225" cy="4402925"/>
            </a:xfrm>
          </p:grpSpPr>
          <p:sp>
            <p:nvSpPr>
              <p:cNvPr id="3550" name="Google Shape;3550;p43"/>
              <p:cNvSpPr/>
              <p:nvPr/>
            </p:nvSpPr>
            <p:spPr>
              <a:xfrm>
                <a:off x="4402625" y="3427775"/>
                <a:ext cx="355050" cy="469650"/>
              </a:xfrm>
              <a:custGeom>
                <a:avLst/>
                <a:gdLst/>
                <a:ahLst/>
                <a:cxnLst/>
                <a:rect l="l" t="t" r="r" b="b"/>
                <a:pathLst>
                  <a:path w="14202" h="18786" extrusionOk="0">
                    <a:moveTo>
                      <a:pt x="11406" y="0"/>
                    </a:moveTo>
                    <a:lnTo>
                      <a:pt x="10624" y="336"/>
                    </a:lnTo>
                    <a:lnTo>
                      <a:pt x="9170" y="1454"/>
                    </a:lnTo>
                    <a:lnTo>
                      <a:pt x="6934" y="4697"/>
                    </a:lnTo>
                    <a:lnTo>
                      <a:pt x="5815" y="6262"/>
                    </a:lnTo>
                    <a:lnTo>
                      <a:pt x="4362" y="7939"/>
                    </a:lnTo>
                    <a:lnTo>
                      <a:pt x="3132" y="9729"/>
                    </a:lnTo>
                    <a:lnTo>
                      <a:pt x="2573" y="10511"/>
                    </a:lnTo>
                    <a:lnTo>
                      <a:pt x="2014" y="11406"/>
                    </a:lnTo>
                    <a:lnTo>
                      <a:pt x="1343" y="12300"/>
                    </a:lnTo>
                    <a:lnTo>
                      <a:pt x="1454" y="12636"/>
                    </a:lnTo>
                    <a:lnTo>
                      <a:pt x="784" y="13195"/>
                    </a:lnTo>
                    <a:lnTo>
                      <a:pt x="113" y="14425"/>
                    </a:lnTo>
                    <a:lnTo>
                      <a:pt x="1" y="16326"/>
                    </a:lnTo>
                    <a:lnTo>
                      <a:pt x="1454" y="18339"/>
                    </a:lnTo>
                    <a:lnTo>
                      <a:pt x="3244" y="18786"/>
                    </a:lnTo>
                    <a:lnTo>
                      <a:pt x="4697" y="18339"/>
                    </a:lnTo>
                    <a:lnTo>
                      <a:pt x="5368" y="17891"/>
                    </a:lnTo>
                    <a:lnTo>
                      <a:pt x="6486" y="16550"/>
                    </a:lnTo>
                    <a:lnTo>
                      <a:pt x="7157" y="14984"/>
                    </a:lnTo>
                    <a:lnTo>
                      <a:pt x="8387" y="12748"/>
                    </a:lnTo>
                    <a:lnTo>
                      <a:pt x="9729" y="10735"/>
                    </a:lnTo>
                    <a:lnTo>
                      <a:pt x="11071" y="8722"/>
                    </a:lnTo>
                    <a:lnTo>
                      <a:pt x="12301" y="6821"/>
                    </a:lnTo>
                    <a:lnTo>
                      <a:pt x="12972" y="5144"/>
                    </a:lnTo>
                    <a:lnTo>
                      <a:pt x="13755" y="3690"/>
                    </a:lnTo>
                    <a:lnTo>
                      <a:pt x="14202" y="2908"/>
                    </a:lnTo>
                    <a:lnTo>
                      <a:pt x="13978" y="1454"/>
                    </a:lnTo>
                    <a:lnTo>
                      <a:pt x="12860" y="336"/>
                    </a:lnTo>
                    <a:lnTo>
                      <a:pt x="11406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43"/>
              <p:cNvSpPr/>
              <p:nvPr/>
            </p:nvSpPr>
            <p:spPr>
              <a:xfrm>
                <a:off x="5473300" y="3223700"/>
                <a:ext cx="299150" cy="430525"/>
              </a:xfrm>
              <a:custGeom>
                <a:avLst/>
                <a:gdLst/>
                <a:ahLst/>
                <a:cxnLst/>
                <a:rect l="l" t="t" r="r" b="b"/>
                <a:pathLst>
                  <a:path w="11966" h="17221" extrusionOk="0">
                    <a:moveTo>
                      <a:pt x="10624" y="0"/>
                    </a:moveTo>
                    <a:lnTo>
                      <a:pt x="10176" y="112"/>
                    </a:lnTo>
                    <a:lnTo>
                      <a:pt x="9394" y="448"/>
                    </a:lnTo>
                    <a:lnTo>
                      <a:pt x="7828" y="1566"/>
                    </a:lnTo>
                    <a:lnTo>
                      <a:pt x="5927" y="3914"/>
                    </a:lnTo>
                    <a:lnTo>
                      <a:pt x="4921" y="5368"/>
                    </a:lnTo>
                    <a:lnTo>
                      <a:pt x="3467" y="7380"/>
                    </a:lnTo>
                    <a:lnTo>
                      <a:pt x="2125" y="9393"/>
                    </a:lnTo>
                    <a:lnTo>
                      <a:pt x="1231" y="11071"/>
                    </a:lnTo>
                    <a:lnTo>
                      <a:pt x="448" y="12412"/>
                    </a:lnTo>
                    <a:lnTo>
                      <a:pt x="1" y="13419"/>
                    </a:lnTo>
                    <a:lnTo>
                      <a:pt x="336" y="15320"/>
                    </a:lnTo>
                    <a:lnTo>
                      <a:pt x="1790" y="16885"/>
                    </a:lnTo>
                    <a:lnTo>
                      <a:pt x="3691" y="17221"/>
                    </a:lnTo>
                    <a:lnTo>
                      <a:pt x="4585" y="16773"/>
                    </a:lnTo>
                    <a:lnTo>
                      <a:pt x="5480" y="15991"/>
                    </a:lnTo>
                    <a:lnTo>
                      <a:pt x="6263" y="14537"/>
                    </a:lnTo>
                    <a:lnTo>
                      <a:pt x="6598" y="13419"/>
                    </a:lnTo>
                    <a:lnTo>
                      <a:pt x="7381" y="11630"/>
                    </a:lnTo>
                    <a:lnTo>
                      <a:pt x="8387" y="9841"/>
                    </a:lnTo>
                    <a:lnTo>
                      <a:pt x="9953" y="6039"/>
                    </a:lnTo>
                    <a:lnTo>
                      <a:pt x="11742" y="2237"/>
                    </a:lnTo>
                    <a:lnTo>
                      <a:pt x="11965" y="1454"/>
                    </a:lnTo>
                    <a:lnTo>
                      <a:pt x="11406" y="336"/>
                    </a:lnTo>
                    <a:lnTo>
                      <a:pt x="10624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43"/>
              <p:cNvSpPr/>
              <p:nvPr/>
            </p:nvSpPr>
            <p:spPr>
              <a:xfrm>
                <a:off x="4830350" y="3816350"/>
                <a:ext cx="293550" cy="374600"/>
              </a:xfrm>
              <a:custGeom>
                <a:avLst/>
                <a:gdLst/>
                <a:ahLst/>
                <a:cxnLst/>
                <a:rect l="l" t="t" r="r" b="b"/>
                <a:pathLst>
                  <a:path w="11742" h="14984" extrusionOk="0">
                    <a:moveTo>
                      <a:pt x="8610" y="0"/>
                    </a:moveTo>
                    <a:lnTo>
                      <a:pt x="8051" y="224"/>
                    </a:lnTo>
                    <a:lnTo>
                      <a:pt x="5815" y="2348"/>
                    </a:lnTo>
                    <a:lnTo>
                      <a:pt x="4138" y="4920"/>
                    </a:lnTo>
                    <a:lnTo>
                      <a:pt x="2460" y="7268"/>
                    </a:lnTo>
                    <a:lnTo>
                      <a:pt x="783" y="9617"/>
                    </a:lnTo>
                    <a:lnTo>
                      <a:pt x="0" y="10847"/>
                    </a:lnTo>
                    <a:lnTo>
                      <a:pt x="112" y="13195"/>
                    </a:lnTo>
                    <a:lnTo>
                      <a:pt x="1677" y="14760"/>
                    </a:lnTo>
                    <a:lnTo>
                      <a:pt x="4026" y="14984"/>
                    </a:lnTo>
                    <a:lnTo>
                      <a:pt x="5144" y="14201"/>
                    </a:lnTo>
                    <a:lnTo>
                      <a:pt x="6598" y="12636"/>
                    </a:lnTo>
                    <a:lnTo>
                      <a:pt x="8722" y="8722"/>
                    </a:lnTo>
                    <a:lnTo>
                      <a:pt x="9728" y="6933"/>
                    </a:lnTo>
                    <a:lnTo>
                      <a:pt x="10623" y="5479"/>
                    </a:lnTo>
                    <a:lnTo>
                      <a:pt x="11741" y="2796"/>
                    </a:lnTo>
                    <a:lnTo>
                      <a:pt x="11406" y="1118"/>
                    </a:lnTo>
                    <a:lnTo>
                      <a:pt x="10735" y="447"/>
                    </a:lnTo>
                    <a:lnTo>
                      <a:pt x="10623" y="336"/>
                    </a:lnTo>
                    <a:lnTo>
                      <a:pt x="10511" y="336"/>
                    </a:lnTo>
                    <a:lnTo>
                      <a:pt x="9952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43"/>
              <p:cNvSpPr/>
              <p:nvPr/>
            </p:nvSpPr>
            <p:spPr>
              <a:xfrm>
                <a:off x="3717725" y="4028800"/>
                <a:ext cx="310325" cy="380200"/>
              </a:xfrm>
              <a:custGeom>
                <a:avLst/>
                <a:gdLst/>
                <a:ahLst/>
                <a:cxnLst/>
                <a:rect l="l" t="t" r="r" b="b"/>
                <a:pathLst>
                  <a:path w="12413" h="15208" extrusionOk="0">
                    <a:moveTo>
                      <a:pt x="10400" y="0"/>
                    </a:moveTo>
                    <a:lnTo>
                      <a:pt x="9394" y="112"/>
                    </a:lnTo>
                    <a:lnTo>
                      <a:pt x="7717" y="1342"/>
                    </a:lnTo>
                    <a:lnTo>
                      <a:pt x="5592" y="3802"/>
                    </a:lnTo>
                    <a:lnTo>
                      <a:pt x="4474" y="5480"/>
                    </a:lnTo>
                    <a:lnTo>
                      <a:pt x="3244" y="6933"/>
                    </a:lnTo>
                    <a:lnTo>
                      <a:pt x="896" y="9841"/>
                    </a:lnTo>
                    <a:lnTo>
                      <a:pt x="225" y="11630"/>
                    </a:lnTo>
                    <a:lnTo>
                      <a:pt x="1" y="12860"/>
                    </a:lnTo>
                    <a:lnTo>
                      <a:pt x="1119" y="14649"/>
                    </a:lnTo>
                    <a:lnTo>
                      <a:pt x="3132" y="15208"/>
                    </a:lnTo>
                    <a:lnTo>
                      <a:pt x="5033" y="14313"/>
                    </a:lnTo>
                    <a:lnTo>
                      <a:pt x="5480" y="13195"/>
                    </a:lnTo>
                    <a:lnTo>
                      <a:pt x="6710" y="10623"/>
                    </a:lnTo>
                    <a:lnTo>
                      <a:pt x="8499" y="8275"/>
                    </a:lnTo>
                    <a:lnTo>
                      <a:pt x="10400" y="5368"/>
                    </a:lnTo>
                    <a:lnTo>
                      <a:pt x="12189" y="2349"/>
                    </a:lnTo>
                    <a:lnTo>
                      <a:pt x="12413" y="1901"/>
                    </a:lnTo>
                    <a:lnTo>
                      <a:pt x="12301" y="1007"/>
                    </a:lnTo>
                    <a:lnTo>
                      <a:pt x="11407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43"/>
              <p:cNvSpPr/>
              <p:nvPr/>
            </p:nvSpPr>
            <p:spPr>
              <a:xfrm>
                <a:off x="3320775" y="3668175"/>
                <a:ext cx="248825" cy="388600"/>
              </a:xfrm>
              <a:custGeom>
                <a:avLst/>
                <a:gdLst/>
                <a:ahLst/>
                <a:cxnLst/>
                <a:rect l="l" t="t" r="r" b="b"/>
                <a:pathLst>
                  <a:path w="9953" h="15544" extrusionOk="0">
                    <a:moveTo>
                      <a:pt x="8052" y="1"/>
                    </a:moveTo>
                    <a:lnTo>
                      <a:pt x="6710" y="224"/>
                    </a:lnTo>
                    <a:lnTo>
                      <a:pt x="6151" y="783"/>
                    </a:lnTo>
                    <a:lnTo>
                      <a:pt x="4362" y="3355"/>
                    </a:lnTo>
                    <a:lnTo>
                      <a:pt x="1790" y="8946"/>
                    </a:lnTo>
                    <a:lnTo>
                      <a:pt x="336" y="11518"/>
                    </a:lnTo>
                    <a:lnTo>
                      <a:pt x="1" y="12636"/>
                    </a:lnTo>
                    <a:lnTo>
                      <a:pt x="783" y="14649"/>
                    </a:lnTo>
                    <a:lnTo>
                      <a:pt x="1678" y="15208"/>
                    </a:lnTo>
                    <a:lnTo>
                      <a:pt x="2684" y="15544"/>
                    </a:lnTo>
                    <a:lnTo>
                      <a:pt x="4585" y="14761"/>
                    </a:lnTo>
                    <a:lnTo>
                      <a:pt x="5256" y="13866"/>
                    </a:lnTo>
                    <a:lnTo>
                      <a:pt x="6598" y="11183"/>
                    </a:lnTo>
                    <a:lnTo>
                      <a:pt x="7604" y="8387"/>
                    </a:lnTo>
                    <a:lnTo>
                      <a:pt x="9058" y="5592"/>
                    </a:lnTo>
                    <a:lnTo>
                      <a:pt x="9953" y="2573"/>
                    </a:lnTo>
                    <a:lnTo>
                      <a:pt x="9953" y="1902"/>
                    </a:lnTo>
                    <a:lnTo>
                      <a:pt x="9282" y="672"/>
                    </a:lnTo>
                    <a:lnTo>
                      <a:pt x="8052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43"/>
              <p:cNvSpPr/>
              <p:nvPr/>
            </p:nvSpPr>
            <p:spPr>
              <a:xfrm>
                <a:off x="3256475" y="2768025"/>
                <a:ext cx="195725" cy="497625"/>
              </a:xfrm>
              <a:custGeom>
                <a:avLst/>
                <a:gdLst/>
                <a:ahLst/>
                <a:cxnLst/>
                <a:rect l="l" t="t" r="r" b="b"/>
                <a:pathLst>
                  <a:path w="7829" h="19905" extrusionOk="0">
                    <a:moveTo>
                      <a:pt x="6039" y="1"/>
                    </a:moveTo>
                    <a:lnTo>
                      <a:pt x="4362" y="448"/>
                    </a:lnTo>
                    <a:lnTo>
                      <a:pt x="3914" y="1231"/>
                    </a:lnTo>
                    <a:lnTo>
                      <a:pt x="2013" y="8499"/>
                    </a:lnTo>
                    <a:lnTo>
                      <a:pt x="113" y="15656"/>
                    </a:lnTo>
                    <a:lnTo>
                      <a:pt x="1" y="16550"/>
                    </a:lnTo>
                    <a:lnTo>
                      <a:pt x="336" y="18004"/>
                    </a:lnTo>
                    <a:lnTo>
                      <a:pt x="1678" y="19457"/>
                    </a:lnTo>
                    <a:lnTo>
                      <a:pt x="4250" y="19905"/>
                    </a:lnTo>
                    <a:lnTo>
                      <a:pt x="5927" y="18898"/>
                    </a:lnTo>
                    <a:lnTo>
                      <a:pt x="6598" y="17556"/>
                    </a:lnTo>
                    <a:lnTo>
                      <a:pt x="6710" y="16774"/>
                    </a:lnTo>
                    <a:lnTo>
                      <a:pt x="6934" y="14761"/>
                    </a:lnTo>
                    <a:lnTo>
                      <a:pt x="7045" y="12748"/>
                    </a:lnTo>
                    <a:lnTo>
                      <a:pt x="7045" y="10400"/>
                    </a:lnTo>
                    <a:lnTo>
                      <a:pt x="7381" y="8052"/>
                    </a:lnTo>
                    <a:lnTo>
                      <a:pt x="7604" y="6151"/>
                    </a:lnTo>
                    <a:lnTo>
                      <a:pt x="7828" y="3132"/>
                    </a:lnTo>
                    <a:lnTo>
                      <a:pt x="7381" y="1343"/>
                    </a:lnTo>
                    <a:lnTo>
                      <a:pt x="6822" y="560"/>
                    </a:lnTo>
                    <a:lnTo>
                      <a:pt x="6039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43"/>
              <p:cNvSpPr/>
              <p:nvPr/>
            </p:nvSpPr>
            <p:spPr>
              <a:xfrm>
                <a:off x="3955350" y="2222900"/>
                <a:ext cx="184525" cy="402575"/>
              </a:xfrm>
              <a:custGeom>
                <a:avLst/>
                <a:gdLst/>
                <a:ahLst/>
                <a:cxnLst/>
                <a:rect l="l" t="t" r="r" b="b"/>
                <a:pathLst>
                  <a:path w="7381" h="16103" extrusionOk="0">
                    <a:moveTo>
                      <a:pt x="4697" y="1"/>
                    </a:moveTo>
                    <a:lnTo>
                      <a:pt x="4026" y="336"/>
                    </a:lnTo>
                    <a:lnTo>
                      <a:pt x="2908" y="1566"/>
                    </a:lnTo>
                    <a:lnTo>
                      <a:pt x="1566" y="5033"/>
                    </a:lnTo>
                    <a:lnTo>
                      <a:pt x="1231" y="6598"/>
                    </a:lnTo>
                    <a:lnTo>
                      <a:pt x="336" y="9953"/>
                    </a:lnTo>
                    <a:lnTo>
                      <a:pt x="1" y="13419"/>
                    </a:lnTo>
                    <a:lnTo>
                      <a:pt x="112" y="14090"/>
                    </a:lnTo>
                    <a:lnTo>
                      <a:pt x="672" y="15208"/>
                    </a:lnTo>
                    <a:lnTo>
                      <a:pt x="2125" y="16103"/>
                    </a:lnTo>
                    <a:lnTo>
                      <a:pt x="4585" y="15768"/>
                    </a:lnTo>
                    <a:lnTo>
                      <a:pt x="5815" y="14649"/>
                    </a:lnTo>
                    <a:lnTo>
                      <a:pt x="6263" y="13419"/>
                    </a:lnTo>
                    <a:lnTo>
                      <a:pt x="6151" y="12748"/>
                    </a:lnTo>
                    <a:lnTo>
                      <a:pt x="6039" y="11295"/>
                    </a:lnTo>
                    <a:lnTo>
                      <a:pt x="6710" y="8164"/>
                    </a:lnTo>
                    <a:lnTo>
                      <a:pt x="7381" y="5145"/>
                    </a:lnTo>
                    <a:lnTo>
                      <a:pt x="7381" y="2126"/>
                    </a:lnTo>
                    <a:lnTo>
                      <a:pt x="6710" y="784"/>
                    </a:lnTo>
                    <a:lnTo>
                      <a:pt x="6263" y="225"/>
                    </a:lnTo>
                    <a:lnTo>
                      <a:pt x="4697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43"/>
              <p:cNvSpPr/>
              <p:nvPr/>
            </p:nvSpPr>
            <p:spPr>
              <a:xfrm>
                <a:off x="4450150" y="1364700"/>
                <a:ext cx="139800" cy="430525"/>
              </a:xfrm>
              <a:custGeom>
                <a:avLst/>
                <a:gdLst/>
                <a:ahLst/>
                <a:cxnLst/>
                <a:rect l="l" t="t" r="r" b="b"/>
                <a:pathLst>
                  <a:path w="5592" h="17221" extrusionOk="0">
                    <a:moveTo>
                      <a:pt x="2237" y="0"/>
                    </a:moveTo>
                    <a:lnTo>
                      <a:pt x="1454" y="224"/>
                    </a:lnTo>
                    <a:lnTo>
                      <a:pt x="895" y="1342"/>
                    </a:lnTo>
                    <a:lnTo>
                      <a:pt x="1007" y="2125"/>
                    </a:lnTo>
                    <a:lnTo>
                      <a:pt x="783" y="2572"/>
                    </a:lnTo>
                    <a:lnTo>
                      <a:pt x="672" y="3690"/>
                    </a:lnTo>
                    <a:lnTo>
                      <a:pt x="560" y="5479"/>
                    </a:lnTo>
                    <a:lnTo>
                      <a:pt x="560" y="7157"/>
                    </a:lnTo>
                    <a:lnTo>
                      <a:pt x="336" y="10847"/>
                    </a:lnTo>
                    <a:lnTo>
                      <a:pt x="1" y="14537"/>
                    </a:lnTo>
                    <a:lnTo>
                      <a:pt x="1" y="15208"/>
                    </a:lnTo>
                    <a:lnTo>
                      <a:pt x="448" y="16326"/>
                    </a:lnTo>
                    <a:lnTo>
                      <a:pt x="1790" y="17221"/>
                    </a:lnTo>
                    <a:lnTo>
                      <a:pt x="3914" y="17221"/>
                    </a:lnTo>
                    <a:lnTo>
                      <a:pt x="5256" y="16326"/>
                    </a:lnTo>
                    <a:lnTo>
                      <a:pt x="5592" y="15320"/>
                    </a:lnTo>
                    <a:lnTo>
                      <a:pt x="5592" y="14761"/>
                    </a:lnTo>
                    <a:lnTo>
                      <a:pt x="5368" y="9952"/>
                    </a:lnTo>
                    <a:lnTo>
                      <a:pt x="4809" y="5144"/>
                    </a:lnTo>
                    <a:lnTo>
                      <a:pt x="4697" y="3690"/>
                    </a:lnTo>
                    <a:lnTo>
                      <a:pt x="4250" y="1566"/>
                    </a:lnTo>
                    <a:lnTo>
                      <a:pt x="3355" y="559"/>
                    </a:lnTo>
                    <a:lnTo>
                      <a:pt x="2684" y="112"/>
                    </a:lnTo>
                    <a:lnTo>
                      <a:pt x="2237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43"/>
              <p:cNvSpPr/>
              <p:nvPr/>
            </p:nvSpPr>
            <p:spPr>
              <a:xfrm>
                <a:off x="5000875" y="1222125"/>
                <a:ext cx="159350" cy="413750"/>
              </a:xfrm>
              <a:custGeom>
                <a:avLst/>
                <a:gdLst/>
                <a:ahLst/>
                <a:cxnLst/>
                <a:rect l="l" t="t" r="r" b="b"/>
                <a:pathLst>
                  <a:path w="6374" h="16550" extrusionOk="0">
                    <a:moveTo>
                      <a:pt x="2348" y="1"/>
                    </a:moveTo>
                    <a:lnTo>
                      <a:pt x="1677" y="112"/>
                    </a:lnTo>
                    <a:lnTo>
                      <a:pt x="1230" y="448"/>
                    </a:lnTo>
                    <a:lnTo>
                      <a:pt x="447" y="1566"/>
                    </a:lnTo>
                    <a:lnTo>
                      <a:pt x="112" y="5032"/>
                    </a:lnTo>
                    <a:lnTo>
                      <a:pt x="112" y="6486"/>
                    </a:lnTo>
                    <a:lnTo>
                      <a:pt x="112" y="8387"/>
                    </a:lnTo>
                    <a:lnTo>
                      <a:pt x="224" y="10400"/>
                    </a:lnTo>
                    <a:lnTo>
                      <a:pt x="224" y="11853"/>
                    </a:lnTo>
                    <a:lnTo>
                      <a:pt x="447" y="11518"/>
                    </a:lnTo>
                    <a:lnTo>
                      <a:pt x="224" y="12412"/>
                    </a:lnTo>
                    <a:lnTo>
                      <a:pt x="0" y="13419"/>
                    </a:lnTo>
                    <a:lnTo>
                      <a:pt x="0" y="14202"/>
                    </a:lnTo>
                    <a:lnTo>
                      <a:pt x="895" y="15543"/>
                    </a:lnTo>
                    <a:lnTo>
                      <a:pt x="2125" y="16550"/>
                    </a:lnTo>
                    <a:lnTo>
                      <a:pt x="3690" y="16550"/>
                    </a:lnTo>
                    <a:lnTo>
                      <a:pt x="4473" y="16214"/>
                    </a:lnTo>
                    <a:lnTo>
                      <a:pt x="5591" y="15096"/>
                    </a:lnTo>
                    <a:lnTo>
                      <a:pt x="6374" y="12636"/>
                    </a:lnTo>
                    <a:lnTo>
                      <a:pt x="5591" y="8387"/>
                    </a:lnTo>
                    <a:lnTo>
                      <a:pt x="4920" y="5591"/>
                    </a:lnTo>
                    <a:lnTo>
                      <a:pt x="4585" y="4250"/>
                    </a:lnTo>
                    <a:lnTo>
                      <a:pt x="3355" y="895"/>
                    </a:lnTo>
                    <a:lnTo>
                      <a:pt x="2348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43"/>
              <p:cNvSpPr/>
              <p:nvPr/>
            </p:nvSpPr>
            <p:spPr>
              <a:xfrm>
                <a:off x="4581550" y="2044000"/>
                <a:ext cx="218075" cy="424950"/>
              </a:xfrm>
              <a:custGeom>
                <a:avLst/>
                <a:gdLst/>
                <a:ahLst/>
                <a:cxnLst/>
                <a:rect l="l" t="t" r="r" b="b"/>
                <a:pathLst>
                  <a:path w="8723" h="16998" extrusionOk="0">
                    <a:moveTo>
                      <a:pt x="7157" y="0"/>
                    </a:moveTo>
                    <a:lnTo>
                      <a:pt x="6262" y="448"/>
                    </a:lnTo>
                    <a:lnTo>
                      <a:pt x="6038" y="895"/>
                    </a:lnTo>
                    <a:lnTo>
                      <a:pt x="5591" y="1566"/>
                    </a:lnTo>
                    <a:lnTo>
                      <a:pt x="5032" y="2349"/>
                    </a:lnTo>
                    <a:lnTo>
                      <a:pt x="3802" y="4250"/>
                    </a:lnTo>
                    <a:lnTo>
                      <a:pt x="2908" y="6262"/>
                    </a:lnTo>
                    <a:lnTo>
                      <a:pt x="1230" y="9952"/>
                    </a:lnTo>
                    <a:lnTo>
                      <a:pt x="0" y="13754"/>
                    </a:lnTo>
                    <a:lnTo>
                      <a:pt x="0" y="14984"/>
                    </a:lnTo>
                    <a:lnTo>
                      <a:pt x="1007" y="16550"/>
                    </a:lnTo>
                    <a:lnTo>
                      <a:pt x="2796" y="16997"/>
                    </a:lnTo>
                    <a:lnTo>
                      <a:pt x="4473" y="16214"/>
                    </a:lnTo>
                    <a:lnTo>
                      <a:pt x="5032" y="15208"/>
                    </a:lnTo>
                    <a:lnTo>
                      <a:pt x="5703" y="12972"/>
                    </a:lnTo>
                    <a:lnTo>
                      <a:pt x="6262" y="10735"/>
                    </a:lnTo>
                    <a:lnTo>
                      <a:pt x="7045" y="8275"/>
                    </a:lnTo>
                    <a:lnTo>
                      <a:pt x="7828" y="5815"/>
                    </a:lnTo>
                    <a:lnTo>
                      <a:pt x="8275" y="4361"/>
                    </a:lnTo>
                    <a:lnTo>
                      <a:pt x="8722" y="2125"/>
                    </a:lnTo>
                    <a:lnTo>
                      <a:pt x="8275" y="783"/>
                    </a:lnTo>
                    <a:lnTo>
                      <a:pt x="7716" y="224"/>
                    </a:lnTo>
                    <a:lnTo>
                      <a:pt x="7157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43"/>
              <p:cNvSpPr/>
              <p:nvPr/>
            </p:nvSpPr>
            <p:spPr>
              <a:xfrm>
                <a:off x="5272025" y="1870675"/>
                <a:ext cx="162175" cy="329900"/>
              </a:xfrm>
              <a:custGeom>
                <a:avLst/>
                <a:gdLst/>
                <a:ahLst/>
                <a:cxnLst/>
                <a:rect l="l" t="t" r="r" b="b"/>
                <a:pathLst>
                  <a:path w="6487" h="13196" extrusionOk="0">
                    <a:moveTo>
                      <a:pt x="895" y="1"/>
                    </a:moveTo>
                    <a:lnTo>
                      <a:pt x="112" y="448"/>
                    </a:lnTo>
                    <a:lnTo>
                      <a:pt x="1" y="1007"/>
                    </a:lnTo>
                    <a:lnTo>
                      <a:pt x="112" y="3803"/>
                    </a:lnTo>
                    <a:lnTo>
                      <a:pt x="672" y="6598"/>
                    </a:lnTo>
                    <a:lnTo>
                      <a:pt x="895" y="8946"/>
                    </a:lnTo>
                    <a:lnTo>
                      <a:pt x="1119" y="11294"/>
                    </a:lnTo>
                    <a:lnTo>
                      <a:pt x="1454" y="12077"/>
                    </a:lnTo>
                    <a:lnTo>
                      <a:pt x="2573" y="12972"/>
                    </a:lnTo>
                    <a:lnTo>
                      <a:pt x="4026" y="13195"/>
                    </a:lnTo>
                    <a:lnTo>
                      <a:pt x="5480" y="12636"/>
                    </a:lnTo>
                    <a:lnTo>
                      <a:pt x="5927" y="11965"/>
                    </a:lnTo>
                    <a:lnTo>
                      <a:pt x="6374" y="11183"/>
                    </a:lnTo>
                    <a:lnTo>
                      <a:pt x="6486" y="9617"/>
                    </a:lnTo>
                    <a:lnTo>
                      <a:pt x="5815" y="7157"/>
                    </a:lnTo>
                    <a:lnTo>
                      <a:pt x="4921" y="5703"/>
                    </a:lnTo>
                    <a:lnTo>
                      <a:pt x="4250" y="4250"/>
                    </a:lnTo>
                    <a:lnTo>
                      <a:pt x="2573" y="1231"/>
                    </a:lnTo>
                    <a:lnTo>
                      <a:pt x="1454" y="224"/>
                    </a:lnTo>
                    <a:lnTo>
                      <a:pt x="895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43"/>
              <p:cNvSpPr/>
              <p:nvPr/>
            </p:nvSpPr>
            <p:spPr>
              <a:xfrm>
                <a:off x="3946975" y="4562725"/>
                <a:ext cx="419350" cy="282375"/>
              </a:xfrm>
              <a:custGeom>
                <a:avLst/>
                <a:gdLst/>
                <a:ahLst/>
                <a:cxnLst/>
                <a:rect l="l" t="t" r="r" b="b"/>
                <a:pathLst>
                  <a:path w="16774" h="11295" extrusionOk="0">
                    <a:moveTo>
                      <a:pt x="14649" y="1"/>
                    </a:moveTo>
                    <a:lnTo>
                      <a:pt x="14089" y="113"/>
                    </a:lnTo>
                    <a:lnTo>
                      <a:pt x="10623" y="1790"/>
                    </a:lnTo>
                    <a:lnTo>
                      <a:pt x="7157" y="3467"/>
                    </a:lnTo>
                    <a:lnTo>
                      <a:pt x="5032" y="4362"/>
                    </a:lnTo>
                    <a:lnTo>
                      <a:pt x="2125" y="5927"/>
                    </a:lnTo>
                    <a:lnTo>
                      <a:pt x="671" y="7381"/>
                    </a:lnTo>
                    <a:lnTo>
                      <a:pt x="224" y="8499"/>
                    </a:lnTo>
                    <a:lnTo>
                      <a:pt x="0" y="9282"/>
                    </a:lnTo>
                    <a:lnTo>
                      <a:pt x="895" y="10847"/>
                    </a:lnTo>
                    <a:lnTo>
                      <a:pt x="1677" y="11183"/>
                    </a:lnTo>
                    <a:lnTo>
                      <a:pt x="2907" y="11295"/>
                    </a:lnTo>
                    <a:lnTo>
                      <a:pt x="5256" y="10736"/>
                    </a:lnTo>
                    <a:lnTo>
                      <a:pt x="8498" y="8835"/>
                    </a:lnTo>
                    <a:lnTo>
                      <a:pt x="10511" y="7269"/>
                    </a:lnTo>
                    <a:lnTo>
                      <a:pt x="12077" y="6263"/>
                    </a:lnTo>
                    <a:lnTo>
                      <a:pt x="15319" y="4026"/>
                    </a:lnTo>
                    <a:lnTo>
                      <a:pt x="16549" y="2573"/>
                    </a:lnTo>
                    <a:lnTo>
                      <a:pt x="16773" y="2014"/>
                    </a:lnTo>
                    <a:lnTo>
                      <a:pt x="16549" y="896"/>
                    </a:lnTo>
                    <a:lnTo>
                      <a:pt x="15767" y="225"/>
                    </a:lnTo>
                    <a:lnTo>
                      <a:pt x="14649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43"/>
              <p:cNvSpPr/>
              <p:nvPr/>
            </p:nvSpPr>
            <p:spPr>
              <a:xfrm>
                <a:off x="2929400" y="4861850"/>
                <a:ext cx="416550" cy="226475"/>
              </a:xfrm>
              <a:custGeom>
                <a:avLst/>
                <a:gdLst/>
                <a:ahLst/>
                <a:cxnLst/>
                <a:rect l="l" t="t" r="r" b="b"/>
                <a:pathLst>
                  <a:path w="16662" h="9059" extrusionOk="0">
                    <a:moveTo>
                      <a:pt x="13419" y="1"/>
                    </a:moveTo>
                    <a:lnTo>
                      <a:pt x="12189" y="336"/>
                    </a:lnTo>
                    <a:lnTo>
                      <a:pt x="7269" y="2013"/>
                    </a:lnTo>
                    <a:lnTo>
                      <a:pt x="2125" y="3355"/>
                    </a:lnTo>
                    <a:lnTo>
                      <a:pt x="1454" y="3579"/>
                    </a:lnTo>
                    <a:lnTo>
                      <a:pt x="560" y="4250"/>
                    </a:lnTo>
                    <a:lnTo>
                      <a:pt x="1" y="5815"/>
                    </a:lnTo>
                    <a:lnTo>
                      <a:pt x="560" y="7940"/>
                    </a:lnTo>
                    <a:lnTo>
                      <a:pt x="1790" y="8946"/>
                    </a:lnTo>
                    <a:lnTo>
                      <a:pt x="2796" y="9058"/>
                    </a:lnTo>
                    <a:lnTo>
                      <a:pt x="3467" y="8834"/>
                    </a:lnTo>
                    <a:lnTo>
                      <a:pt x="7716" y="7045"/>
                    </a:lnTo>
                    <a:lnTo>
                      <a:pt x="11854" y="4697"/>
                    </a:lnTo>
                    <a:lnTo>
                      <a:pt x="13978" y="3132"/>
                    </a:lnTo>
                    <a:lnTo>
                      <a:pt x="16215" y="2013"/>
                    </a:lnTo>
                    <a:lnTo>
                      <a:pt x="16662" y="1790"/>
                    </a:lnTo>
                    <a:lnTo>
                      <a:pt x="16662" y="1231"/>
                    </a:lnTo>
                    <a:lnTo>
                      <a:pt x="16438" y="560"/>
                    </a:lnTo>
                    <a:lnTo>
                      <a:pt x="15432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43"/>
              <p:cNvSpPr/>
              <p:nvPr/>
            </p:nvSpPr>
            <p:spPr>
              <a:xfrm>
                <a:off x="2591150" y="4495650"/>
                <a:ext cx="438925" cy="237625"/>
              </a:xfrm>
              <a:custGeom>
                <a:avLst/>
                <a:gdLst/>
                <a:ahLst/>
                <a:cxnLst/>
                <a:rect l="l" t="t" r="r" b="b"/>
                <a:pathLst>
                  <a:path w="17557" h="9505" extrusionOk="0">
                    <a:moveTo>
                      <a:pt x="15767" y="0"/>
                    </a:moveTo>
                    <a:lnTo>
                      <a:pt x="11742" y="559"/>
                    </a:lnTo>
                    <a:lnTo>
                      <a:pt x="7828" y="1678"/>
                    </a:lnTo>
                    <a:lnTo>
                      <a:pt x="4473" y="2572"/>
                    </a:lnTo>
                    <a:lnTo>
                      <a:pt x="1342" y="4026"/>
                    </a:lnTo>
                    <a:lnTo>
                      <a:pt x="672" y="4585"/>
                    </a:lnTo>
                    <a:lnTo>
                      <a:pt x="1" y="6039"/>
                    </a:lnTo>
                    <a:lnTo>
                      <a:pt x="112" y="7604"/>
                    </a:lnTo>
                    <a:lnTo>
                      <a:pt x="1119" y="8946"/>
                    </a:lnTo>
                    <a:lnTo>
                      <a:pt x="1902" y="9281"/>
                    </a:lnTo>
                    <a:lnTo>
                      <a:pt x="2908" y="9505"/>
                    </a:lnTo>
                    <a:lnTo>
                      <a:pt x="4809" y="9170"/>
                    </a:lnTo>
                    <a:lnTo>
                      <a:pt x="7493" y="7828"/>
                    </a:lnTo>
                    <a:lnTo>
                      <a:pt x="9282" y="6821"/>
                    </a:lnTo>
                    <a:lnTo>
                      <a:pt x="11294" y="5927"/>
                    </a:lnTo>
                    <a:lnTo>
                      <a:pt x="15544" y="3914"/>
                    </a:lnTo>
                    <a:lnTo>
                      <a:pt x="17109" y="2460"/>
                    </a:lnTo>
                    <a:lnTo>
                      <a:pt x="17445" y="2013"/>
                    </a:lnTo>
                    <a:lnTo>
                      <a:pt x="17556" y="1119"/>
                    </a:lnTo>
                    <a:lnTo>
                      <a:pt x="17109" y="448"/>
                    </a:lnTo>
                    <a:lnTo>
                      <a:pt x="16326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43"/>
              <p:cNvSpPr/>
              <p:nvPr/>
            </p:nvSpPr>
            <p:spPr>
              <a:xfrm>
                <a:off x="2029250" y="4182550"/>
                <a:ext cx="480850" cy="321500"/>
              </a:xfrm>
              <a:custGeom>
                <a:avLst/>
                <a:gdLst/>
                <a:ahLst/>
                <a:cxnLst/>
                <a:rect l="l" t="t" r="r" b="b"/>
                <a:pathLst>
                  <a:path w="19234" h="12860" extrusionOk="0">
                    <a:moveTo>
                      <a:pt x="17445" y="1"/>
                    </a:moveTo>
                    <a:lnTo>
                      <a:pt x="15432" y="336"/>
                    </a:lnTo>
                    <a:lnTo>
                      <a:pt x="11742" y="1678"/>
                    </a:lnTo>
                    <a:lnTo>
                      <a:pt x="6263" y="4585"/>
                    </a:lnTo>
                    <a:lnTo>
                      <a:pt x="2573" y="5927"/>
                    </a:lnTo>
                    <a:lnTo>
                      <a:pt x="1566" y="6262"/>
                    </a:lnTo>
                    <a:lnTo>
                      <a:pt x="336" y="7269"/>
                    </a:lnTo>
                    <a:lnTo>
                      <a:pt x="1" y="8722"/>
                    </a:lnTo>
                    <a:lnTo>
                      <a:pt x="113" y="10176"/>
                    </a:lnTo>
                    <a:lnTo>
                      <a:pt x="895" y="11518"/>
                    </a:lnTo>
                    <a:lnTo>
                      <a:pt x="2014" y="12412"/>
                    </a:lnTo>
                    <a:lnTo>
                      <a:pt x="3355" y="12860"/>
                    </a:lnTo>
                    <a:lnTo>
                      <a:pt x="4921" y="12412"/>
                    </a:lnTo>
                    <a:lnTo>
                      <a:pt x="5704" y="11742"/>
                    </a:lnTo>
                    <a:lnTo>
                      <a:pt x="8946" y="9282"/>
                    </a:lnTo>
                    <a:lnTo>
                      <a:pt x="14202" y="6262"/>
                    </a:lnTo>
                    <a:lnTo>
                      <a:pt x="17445" y="3802"/>
                    </a:lnTo>
                    <a:lnTo>
                      <a:pt x="18787" y="2349"/>
                    </a:lnTo>
                    <a:lnTo>
                      <a:pt x="19234" y="1454"/>
                    </a:lnTo>
                    <a:lnTo>
                      <a:pt x="18451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43"/>
              <p:cNvSpPr/>
              <p:nvPr/>
            </p:nvSpPr>
            <p:spPr>
              <a:xfrm>
                <a:off x="3516450" y="1887450"/>
                <a:ext cx="176150" cy="424950"/>
              </a:xfrm>
              <a:custGeom>
                <a:avLst/>
                <a:gdLst/>
                <a:ahLst/>
                <a:cxnLst/>
                <a:rect l="l" t="t" r="r" b="b"/>
                <a:pathLst>
                  <a:path w="7046" h="16998" extrusionOk="0">
                    <a:moveTo>
                      <a:pt x="4138" y="1"/>
                    </a:moveTo>
                    <a:lnTo>
                      <a:pt x="2349" y="560"/>
                    </a:lnTo>
                    <a:lnTo>
                      <a:pt x="1790" y="1342"/>
                    </a:lnTo>
                    <a:lnTo>
                      <a:pt x="1343" y="2125"/>
                    </a:lnTo>
                    <a:lnTo>
                      <a:pt x="1231" y="3467"/>
                    </a:lnTo>
                    <a:lnTo>
                      <a:pt x="1343" y="4362"/>
                    </a:lnTo>
                    <a:lnTo>
                      <a:pt x="1231" y="6374"/>
                    </a:lnTo>
                    <a:lnTo>
                      <a:pt x="896" y="8499"/>
                    </a:lnTo>
                    <a:lnTo>
                      <a:pt x="560" y="10288"/>
                    </a:lnTo>
                    <a:lnTo>
                      <a:pt x="1" y="14090"/>
                    </a:lnTo>
                    <a:lnTo>
                      <a:pt x="225" y="15879"/>
                    </a:lnTo>
                    <a:lnTo>
                      <a:pt x="560" y="16438"/>
                    </a:lnTo>
                    <a:lnTo>
                      <a:pt x="1678" y="16997"/>
                    </a:lnTo>
                    <a:lnTo>
                      <a:pt x="2349" y="16774"/>
                    </a:lnTo>
                    <a:lnTo>
                      <a:pt x="3356" y="15879"/>
                    </a:lnTo>
                    <a:lnTo>
                      <a:pt x="3803" y="14649"/>
                    </a:lnTo>
                    <a:lnTo>
                      <a:pt x="4697" y="12413"/>
                    </a:lnTo>
                    <a:lnTo>
                      <a:pt x="5480" y="10176"/>
                    </a:lnTo>
                    <a:lnTo>
                      <a:pt x="6486" y="6598"/>
                    </a:lnTo>
                    <a:lnTo>
                      <a:pt x="7046" y="2796"/>
                    </a:lnTo>
                    <a:lnTo>
                      <a:pt x="7046" y="1790"/>
                    </a:lnTo>
                    <a:lnTo>
                      <a:pt x="5927" y="448"/>
                    </a:lnTo>
                    <a:lnTo>
                      <a:pt x="4138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43"/>
              <p:cNvSpPr/>
              <p:nvPr/>
            </p:nvSpPr>
            <p:spPr>
              <a:xfrm>
                <a:off x="3734500" y="1294800"/>
                <a:ext cx="232050" cy="383025"/>
              </a:xfrm>
              <a:custGeom>
                <a:avLst/>
                <a:gdLst/>
                <a:ahLst/>
                <a:cxnLst/>
                <a:rect l="l" t="t" r="r" b="b"/>
                <a:pathLst>
                  <a:path w="9282" h="15321" extrusionOk="0">
                    <a:moveTo>
                      <a:pt x="2908" y="1"/>
                    </a:moveTo>
                    <a:lnTo>
                      <a:pt x="784" y="1119"/>
                    </a:lnTo>
                    <a:lnTo>
                      <a:pt x="1" y="2796"/>
                    </a:lnTo>
                    <a:lnTo>
                      <a:pt x="113" y="3915"/>
                    </a:lnTo>
                    <a:lnTo>
                      <a:pt x="448" y="4585"/>
                    </a:lnTo>
                    <a:lnTo>
                      <a:pt x="2685" y="7940"/>
                    </a:lnTo>
                    <a:lnTo>
                      <a:pt x="4585" y="11518"/>
                    </a:lnTo>
                    <a:lnTo>
                      <a:pt x="5033" y="12636"/>
                    </a:lnTo>
                    <a:lnTo>
                      <a:pt x="6486" y="14761"/>
                    </a:lnTo>
                    <a:lnTo>
                      <a:pt x="7605" y="15208"/>
                    </a:lnTo>
                    <a:lnTo>
                      <a:pt x="8276" y="15320"/>
                    </a:lnTo>
                    <a:lnTo>
                      <a:pt x="8835" y="14761"/>
                    </a:lnTo>
                    <a:lnTo>
                      <a:pt x="9282" y="13419"/>
                    </a:lnTo>
                    <a:lnTo>
                      <a:pt x="9058" y="10736"/>
                    </a:lnTo>
                    <a:lnTo>
                      <a:pt x="8835" y="9394"/>
                    </a:lnTo>
                    <a:lnTo>
                      <a:pt x="7716" y="5368"/>
                    </a:lnTo>
                    <a:lnTo>
                      <a:pt x="5927" y="1566"/>
                    </a:lnTo>
                    <a:lnTo>
                      <a:pt x="5592" y="895"/>
                    </a:lnTo>
                    <a:lnTo>
                      <a:pt x="4585" y="224"/>
                    </a:lnTo>
                    <a:lnTo>
                      <a:pt x="2908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43"/>
              <p:cNvSpPr/>
              <p:nvPr/>
            </p:nvSpPr>
            <p:spPr>
              <a:xfrm>
                <a:off x="4170600" y="685400"/>
                <a:ext cx="349475" cy="301925"/>
              </a:xfrm>
              <a:custGeom>
                <a:avLst/>
                <a:gdLst/>
                <a:ahLst/>
                <a:cxnLst/>
                <a:rect l="l" t="t" r="r" b="b"/>
                <a:pathLst>
                  <a:path w="13979" h="12077" extrusionOk="0">
                    <a:moveTo>
                      <a:pt x="2908" y="0"/>
                    </a:moveTo>
                    <a:lnTo>
                      <a:pt x="1566" y="671"/>
                    </a:lnTo>
                    <a:lnTo>
                      <a:pt x="672" y="1677"/>
                    </a:lnTo>
                    <a:lnTo>
                      <a:pt x="1" y="3802"/>
                    </a:lnTo>
                    <a:lnTo>
                      <a:pt x="560" y="5815"/>
                    </a:lnTo>
                    <a:lnTo>
                      <a:pt x="1678" y="6709"/>
                    </a:lnTo>
                    <a:lnTo>
                      <a:pt x="2573" y="6933"/>
                    </a:lnTo>
                    <a:lnTo>
                      <a:pt x="3691" y="7157"/>
                    </a:lnTo>
                    <a:lnTo>
                      <a:pt x="5592" y="8275"/>
                    </a:lnTo>
                    <a:lnTo>
                      <a:pt x="6598" y="8946"/>
                    </a:lnTo>
                    <a:lnTo>
                      <a:pt x="7716" y="9728"/>
                    </a:lnTo>
                    <a:lnTo>
                      <a:pt x="8834" y="10511"/>
                    </a:lnTo>
                    <a:lnTo>
                      <a:pt x="10065" y="11182"/>
                    </a:lnTo>
                    <a:lnTo>
                      <a:pt x="11406" y="11853"/>
                    </a:lnTo>
                    <a:lnTo>
                      <a:pt x="11854" y="12077"/>
                    </a:lnTo>
                    <a:lnTo>
                      <a:pt x="12860" y="11965"/>
                    </a:lnTo>
                    <a:lnTo>
                      <a:pt x="13643" y="11406"/>
                    </a:lnTo>
                    <a:lnTo>
                      <a:pt x="13978" y="10399"/>
                    </a:lnTo>
                    <a:lnTo>
                      <a:pt x="13978" y="9840"/>
                    </a:lnTo>
                    <a:lnTo>
                      <a:pt x="13419" y="8387"/>
                    </a:lnTo>
                    <a:lnTo>
                      <a:pt x="11071" y="5815"/>
                    </a:lnTo>
                    <a:lnTo>
                      <a:pt x="9953" y="4697"/>
                    </a:lnTo>
                    <a:lnTo>
                      <a:pt x="7828" y="2348"/>
                    </a:lnTo>
                    <a:lnTo>
                      <a:pt x="5256" y="559"/>
                    </a:lnTo>
                    <a:lnTo>
                      <a:pt x="4474" y="112"/>
                    </a:lnTo>
                    <a:lnTo>
                      <a:pt x="2908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43"/>
              <p:cNvSpPr/>
              <p:nvPr/>
            </p:nvSpPr>
            <p:spPr>
              <a:xfrm>
                <a:off x="5680175" y="1535225"/>
                <a:ext cx="201300" cy="422150"/>
              </a:xfrm>
              <a:custGeom>
                <a:avLst/>
                <a:gdLst/>
                <a:ahLst/>
                <a:cxnLst/>
                <a:rect l="l" t="t" r="r" b="b"/>
                <a:pathLst>
                  <a:path w="8052" h="16886" extrusionOk="0">
                    <a:moveTo>
                      <a:pt x="3019" y="0"/>
                    </a:moveTo>
                    <a:lnTo>
                      <a:pt x="1678" y="224"/>
                    </a:lnTo>
                    <a:lnTo>
                      <a:pt x="671" y="1119"/>
                    </a:lnTo>
                    <a:lnTo>
                      <a:pt x="448" y="1789"/>
                    </a:lnTo>
                    <a:lnTo>
                      <a:pt x="0" y="4585"/>
                    </a:lnTo>
                    <a:lnTo>
                      <a:pt x="0" y="7380"/>
                    </a:lnTo>
                    <a:lnTo>
                      <a:pt x="336" y="10735"/>
                    </a:lnTo>
                    <a:lnTo>
                      <a:pt x="783" y="14090"/>
                    </a:lnTo>
                    <a:lnTo>
                      <a:pt x="895" y="14872"/>
                    </a:lnTo>
                    <a:lnTo>
                      <a:pt x="1678" y="16102"/>
                    </a:lnTo>
                    <a:lnTo>
                      <a:pt x="3579" y="16885"/>
                    </a:lnTo>
                    <a:lnTo>
                      <a:pt x="6374" y="16326"/>
                    </a:lnTo>
                    <a:lnTo>
                      <a:pt x="7716" y="14649"/>
                    </a:lnTo>
                    <a:lnTo>
                      <a:pt x="8051" y="13195"/>
                    </a:lnTo>
                    <a:lnTo>
                      <a:pt x="7940" y="12412"/>
                    </a:lnTo>
                    <a:lnTo>
                      <a:pt x="7269" y="9170"/>
                    </a:lnTo>
                    <a:lnTo>
                      <a:pt x="6374" y="6039"/>
                    </a:lnTo>
                    <a:lnTo>
                      <a:pt x="6150" y="4585"/>
                    </a:lnTo>
                    <a:lnTo>
                      <a:pt x="5703" y="1901"/>
                    </a:lnTo>
                    <a:lnTo>
                      <a:pt x="4809" y="783"/>
                    </a:lnTo>
                    <a:lnTo>
                      <a:pt x="4361" y="336"/>
                    </a:lnTo>
                    <a:lnTo>
                      <a:pt x="3019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43"/>
              <p:cNvSpPr/>
              <p:nvPr/>
            </p:nvSpPr>
            <p:spPr>
              <a:xfrm>
                <a:off x="5724900" y="2410200"/>
                <a:ext cx="190125" cy="4053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16215" extrusionOk="0">
                    <a:moveTo>
                      <a:pt x="4697" y="1"/>
                    </a:moveTo>
                    <a:lnTo>
                      <a:pt x="3579" y="225"/>
                    </a:lnTo>
                    <a:lnTo>
                      <a:pt x="2796" y="1007"/>
                    </a:lnTo>
                    <a:lnTo>
                      <a:pt x="2572" y="1566"/>
                    </a:lnTo>
                    <a:lnTo>
                      <a:pt x="1790" y="4026"/>
                    </a:lnTo>
                    <a:lnTo>
                      <a:pt x="1119" y="6486"/>
                    </a:lnTo>
                    <a:lnTo>
                      <a:pt x="895" y="9170"/>
                    </a:lnTo>
                    <a:lnTo>
                      <a:pt x="224" y="11742"/>
                    </a:lnTo>
                    <a:lnTo>
                      <a:pt x="0" y="12525"/>
                    </a:lnTo>
                    <a:lnTo>
                      <a:pt x="112" y="13866"/>
                    </a:lnTo>
                    <a:lnTo>
                      <a:pt x="1342" y="15432"/>
                    </a:lnTo>
                    <a:lnTo>
                      <a:pt x="3914" y="16215"/>
                    </a:lnTo>
                    <a:lnTo>
                      <a:pt x="5815" y="15544"/>
                    </a:lnTo>
                    <a:lnTo>
                      <a:pt x="6710" y="14537"/>
                    </a:lnTo>
                    <a:lnTo>
                      <a:pt x="7045" y="13755"/>
                    </a:lnTo>
                    <a:lnTo>
                      <a:pt x="7269" y="12189"/>
                    </a:lnTo>
                    <a:lnTo>
                      <a:pt x="7381" y="10624"/>
                    </a:lnTo>
                    <a:lnTo>
                      <a:pt x="7492" y="8723"/>
                    </a:lnTo>
                    <a:lnTo>
                      <a:pt x="7604" y="6934"/>
                    </a:lnTo>
                    <a:lnTo>
                      <a:pt x="7604" y="5256"/>
                    </a:lnTo>
                    <a:lnTo>
                      <a:pt x="7157" y="2014"/>
                    </a:lnTo>
                    <a:lnTo>
                      <a:pt x="6151" y="672"/>
                    </a:lnTo>
                    <a:lnTo>
                      <a:pt x="5703" y="225"/>
                    </a:lnTo>
                    <a:lnTo>
                      <a:pt x="4697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43"/>
              <p:cNvSpPr/>
              <p:nvPr/>
            </p:nvSpPr>
            <p:spPr>
              <a:xfrm>
                <a:off x="4072775" y="2924575"/>
                <a:ext cx="276775" cy="433325"/>
              </a:xfrm>
              <a:custGeom>
                <a:avLst/>
                <a:gdLst/>
                <a:ahLst/>
                <a:cxnLst/>
                <a:rect l="l" t="t" r="r" b="b"/>
                <a:pathLst>
                  <a:path w="11071" h="17333" extrusionOk="0">
                    <a:moveTo>
                      <a:pt x="9281" y="1"/>
                    </a:moveTo>
                    <a:lnTo>
                      <a:pt x="8163" y="224"/>
                    </a:lnTo>
                    <a:lnTo>
                      <a:pt x="7604" y="560"/>
                    </a:lnTo>
                    <a:lnTo>
                      <a:pt x="6150" y="2125"/>
                    </a:lnTo>
                    <a:lnTo>
                      <a:pt x="3802" y="5703"/>
                    </a:lnTo>
                    <a:lnTo>
                      <a:pt x="2796" y="7604"/>
                    </a:lnTo>
                    <a:lnTo>
                      <a:pt x="2013" y="9282"/>
                    </a:lnTo>
                    <a:lnTo>
                      <a:pt x="336" y="12860"/>
                    </a:lnTo>
                    <a:lnTo>
                      <a:pt x="0" y="14761"/>
                    </a:lnTo>
                    <a:lnTo>
                      <a:pt x="112" y="15879"/>
                    </a:lnTo>
                    <a:lnTo>
                      <a:pt x="1454" y="17333"/>
                    </a:lnTo>
                    <a:lnTo>
                      <a:pt x="3578" y="17333"/>
                    </a:lnTo>
                    <a:lnTo>
                      <a:pt x="5256" y="16103"/>
                    </a:lnTo>
                    <a:lnTo>
                      <a:pt x="5479" y="14873"/>
                    </a:lnTo>
                    <a:lnTo>
                      <a:pt x="5815" y="13978"/>
                    </a:lnTo>
                    <a:lnTo>
                      <a:pt x="6374" y="13084"/>
                    </a:lnTo>
                    <a:lnTo>
                      <a:pt x="7268" y="10847"/>
                    </a:lnTo>
                    <a:lnTo>
                      <a:pt x="8163" y="8611"/>
                    </a:lnTo>
                    <a:lnTo>
                      <a:pt x="9057" y="7045"/>
                    </a:lnTo>
                    <a:lnTo>
                      <a:pt x="10847" y="3803"/>
                    </a:lnTo>
                    <a:lnTo>
                      <a:pt x="11070" y="2125"/>
                    </a:lnTo>
                    <a:lnTo>
                      <a:pt x="10958" y="1454"/>
                    </a:lnTo>
                    <a:lnTo>
                      <a:pt x="10287" y="448"/>
                    </a:lnTo>
                    <a:lnTo>
                      <a:pt x="9281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3"/>
              <p:cNvSpPr/>
              <p:nvPr/>
            </p:nvSpPr>
            <p:spPr>
              <a:xfrm>
                <a:off x="4995275" y="2619875"/>
                <a:ext cx="167750" cy="419350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16774" extrusionOk="0">
                    <a:moveTo>
                      <a:pt x="4809" y="0"/>
                    </a:moveTo>
                    <a:lnTo>
                      <a:pt x="3691" y="671"/>
                    </a:lnTo>
                    <a:lnTo>
                      <a:pt x="3467" y="1342"/>
                    </a:lnTo>
                    <a:lnTo>
                      <a:pt x="3131" y="2684"/>
                    </a:lnTo>
                    <a:lnTo>
                      <a:pt x="2572" y="3914"/>
                    </a:lnTo>
                    <a:lnTo>
                      <a:pt x="2237" y="5368"/>
                    </a:lnTo>
                    <a:lnTo>
                      <a:pt x="2013" y="6933"/>
                    </a:lnTo>
                    <a:lnTo>
                      <a:pt x="1007" y="10064"/>
                    </a:lnTo>
                    <a:lnTo>
                      <a:pt x="112" y="13307"/>
                    </a:lnTo>
                    <a:lnTo>
                      <a:pt x="1" y="14537"/>
                    </a:lnTo>
                    <a:lnTo>
                      <a:pt x="1007" y="16214"/>
                    </a:lnTo>
                    <a:lnTo>
                      <a:pt x="2908" y="16773"/>
                    </a:lnTo>
                    <a:lnTo>
                      <a:pt x="4809" y="15879"/>
                    </a:lnTo>
                    <a:lnTo>
                      <a:pt x="5368" y="14761"/>
                    </a:lnTo>
                    <a:lnTo>
                      <a:pt x="6039" y="12860"/>
                    </a:lnTo>
                    <a:lnTo>
                      <a:pt x="6598" y="8499"/>
                    </a:lnTo>
                    <a:lnTo>
                      <a:pt x="6710" y="6486"/>
                    </a:lnTo>
                    <a:lnTo>
                      <a:pt x="6710" y="4809"/>
                    </a:lnTo>
                    <a:lnTo>
                      <a:pt x="6710" y="2237"/>
                    </a:lnTo>
                    <a:lnTo>
                      <a:pt x="6039" y="783"/>
                    </a:lnTo>
                    <a:lnTo>
                      <a:pt x="5480" y="224"/>
                    </a:lnTo>
                    <a:lnTo>
                      <a:pt x="4809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3"/>
              <p:cNvSpPr/>
              <p:nvPr/>
            </p:nvSpPr>
            <p:spPr>
              <a:xfrm>
                <a:off x="2784050" y="3684950"/>
                <a:ext cx="276775" cy="257225"/>
              </a:xfrm>
              <a:custGeom>
                <a:avLst/>
                <a:gdLst/>
                <a:ahLst/>
                <a:cxnLst/>
                <a:rect l="l" t="t" r="r" b="b"/>
                <a:pathLst>
                  <a:path w="11071" h="10289" extrusionOk="0">
                    <a:moveTo>
                      <a:pt x="9840" y="1"/>
                    </a:moveTo>
                    <a:lnTo>
                      <a:pt x="9169" y="112"/>
                    </a:lnTo>
                    <a:lnTo>
                      <a:pt x="6933" y="1119"/>
                    </a:lnTo>
                    <a:lnTo>
                      <a:pt x="5032" y="2684"/>
                    </a:lnTo>
                    <a:lnTo>
                      <a:pt x="2908" y="4362"/>
                    </a:lnTo>
                    <a:lnTo>
                      <a:pt x="783" y="5815"/>
                    </a:lnTo>
                    <a:lnTo>
                      <a:pt x="0" y="6710"/>
                    </a:lnTo>
                    <a:lnTo>
                      <a:pt x="112" y="8611"/>
                    </a:lnTo>
                    <a:lnTo>
                      <a:pt x="1566" y="10176"/>
                    </a:lnTo>
                    <a:lnTo>
                      <a:pt x="3578" y="10288"/>
                    </a:lnTo>
                    <a:lnTo>
                      <a:pt x="4473" y="9617"/>
                    </a:lnTo>
                    <a:lnTo>
                      <a:pt x="6038" y="8052"/>
                    </a:lnTo>
                    <a:lnTo>
                      <a:pt x="7604" y="6598"/>
                    </a:lnTo>
                    <a:lnTo>
                      <a:pt x="8834" y="4697"/>
                    </a:lnTo>
                    <a:lnTo>
                      <a:pt x="10399" y="3132"/>
                    </a:lnTo>
                    <a:lnTo>
                      <a:pt x="10847" y="2684"/>
                    </a:lnTo>
                    <a:lnTo>
                      <a:pt x="11070" y="1566"/>
                    </a:lnTo>
                    <a:lnTo>
                      <a:pt x="10735" y="448"/>
                    </a:lnTo>
                    <a:lnTo>
                      <a:pt x="9840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3"/>
              <p:cNvSpPr/>
              <p:nvPr/>
            </p:nvSpPr>
            <p:spPr>
              <a:xfrm>
                <a:off x="1693800" y="4859050"/>
                <a:ext cx="436125" cy="181750"/>
              </a:xfrm>
              <a:custGeom>
                <a:avLst/>
                <a:gdLst/>
                <a:ahLst/>
                <a:cxnLst/>
                <a:rect l="l" t="t" r="r" b="b"/>
                <a:pathLst>
                  <a:path w="17445" h="7270" extrusionOk="0">
                    <a:moveTo>
                      <a:pt x="3691" y="1"/>
                    </a:moveTo>
                    <a:lnTo>
                      <a:pt x="2796" y="113"/>
                    </a:lnTo>
                    <a:lnTo>
                      <a:pt x="1454" y="784"/>
                    </a:lnTo>
                    <a:lnTo>
                      <a:pt x="448" y="1902"/>
                    </a:lnTo>
                    <a:lnTo>
                      <a:pt x="1" y="3467"/>
                    </a:lnTo>
                    <a:lnTo>
                      <a:pt x="224" y="4250"/>
                    </a:lnTo>
                    <a:lnTo>
                      <a:pt x="224" y="4474"/>
                    </a:lnTo>
                    <a:lnTo>
                      <a:pt x="560" y="5368"/>
                    </a:lnTo>
                    <a:lnTo>
                      <a:pt x="1790" y="6822"/>
                    </a:lnTo>
                    <a:lnTo>
                      <a:pt x="2684" y="7157"/>
                    </a:lnTo>
                    <a:lnTo>
                      <a:pt x="4250" y="7269"/>
                    </a:lnTo>
                    <a:lnTo>
                      <a:pt x="7045" y="6822"/>
                    </a:lnTo>
                    <a:lnTo>
                      <a:pt x="8387" y="6263"/>
                    </a:lnTo>
                    <a:lnTo>
                      <a:pt x="12077" y="5256"/>
                    </a:lnTo>
                    <a:lnTo>
                      <a:pt x="15879" y="4697"/>
                    </a:lnTo>
                    <a:lnTo>
                      <a:pt x="16662" y="4474"/>
                    </a:lnTo>
                    <a:lnTo>
                      <a:pt x="17444" y="2796"/>
                    </a:lnTo>
                    <a:lnTo>
                      <a:pt x="17109" y="2014"/>
                    </a:lnTo>
                    <a:lnTo>
                      <a:pt x="16326" y="1231"/>
                    </a:lnTo>
                    <a:lnTo>
                      <a:pt x="14537" y="336"/>
                    </a:lnTo>
                    <a:lnTo>
                      <a:pt x="11294" y="113"/>
                    </a:lnTo>
                    <a:lnTo>
                      <a:pt x="9170" y="225"/>
                    </a:lnTo>
                    <a:lnTo>
                      <a:pt x="7716" y="336"/>
                    </a:lnTo>
                    <a:lnTo>
                      <a:pt x="5368" y="336"/>
                    </a:lnTo>
                    <a:lnTo>
                      <a:pt x="5032" y="225"/>
                    </a:lnTo>
                    <a:lnTo>
                      <a:pt x="3691" y="1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43"/>
              <p:cNvSpPr/>
              <p:nvPr/>
            </p:nvSpPr>
            <p:spPr>
              <a:xfrm>
                <a:off x="4933775" y="727325"/>
                <a:ext cx="332700" cy="265600"/>
              </a:xfrm>
              <a:custGeom>
                <a:avLst/>
                <a:gdLst/>
                <a:ahLst/>
                <a:cxnLst/>
                <a:rect l="l" t="t" r="r" b="b"/>
                <a:pathLst>
                  <a:path w="13308" h="10624" extrusionOk="0">
                    <a:moveTo>
                      <a:pt x="3467" y="0"/>
                    </a:moveTo>
                    <a:lnTo>
                      <a:pt x="1566" y="336"/>
                    </a:lnTo>
                    <a:lnTo>
                      <a:pt x="671" y="1007"/>
                    </a:lnTo>
                    <a:lnTo>
                      <a:pt x="1" y="1790"/>
                    </a:lnTo>
                    <a:lnTo>
                      <a:pt x="112" y="3802"/>
                    </a:lnTo>
                    <a:lnTo>
                      <a:pt x="671" y="4697"/>
                    </a:lnTo>
                    <a:lnTo>
                      <a:pt x="1790" y="5591"/>
                    </a:lnTo>
                    <a:lnTo>
                      <a:pt x="3243" y="6039"/>
                    </a:lnTo>
                    <a:lnTo>
                      <a:pt x="4250" y="6598"/>
                    </a:lnTo>
                    <a:lnTo>
                      <a:pt x="5256" y="7269"/>
                    </a:lnTo>
                    <a:lnTo>
                      <a:pt x="6374" y="8051"/>
                    </a:lnTo>
                    <a:lnTo>
                      <a:pt x="7604" y="8834"/>
                    </a:lnTo>
                    <a:lnTo>
                      <a:pt x="9170" y="9617"/>
                    </a:lnTo>
                    <a:lnTo>
                      <a:pt x="10735" y="10400"/>
                    </a:lnTo>
                    <a:lnTo>
                      <a:pt x="11294" y="10623"/>
                    </a:lnTo>
                    <a:lnTo>
                      <a:pt x="12412" y="10400"/>
                    </a:lnTo>
                    <a:lnTo>
                      <a:pt x="13083" y="9729"/>
                    </a:lnTo>
                    <a:lnTo>
                      <a:pt x="13307" y="8722"/>
                    </a:lnTo>
                    <a:lnTo>
                      <a:pt x="13083" y="8163"/>
                    </a:lnTo>
                    <a:lnTo>
                      <a:pt x="12189" y="6486"/>
                    </a:lnTo>
                    <a:lnTo>
                      <a:pt x="9282" y="3467"/>
                    </a:lnTo>
                    <a:lnTo>
                      <a:pt x="7828" y="2237"/>
                    </a:lnTo>
                    <a:lnTo>
                      <a:pt x="6262" y="895"/>
                    </a:lnTo>
                    <a:lnTo>
                      <a:pt x="3467" y="0"/>
                    </a:lnTo>
                    <a:close/>
                  </a:path>
                </a:pathLst>
              </a:custGeom>
              <a:solidFill>
                <a:srgbClr val="69768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1" name="Google Shape;3581;p44"/>
          <p:cNvSpPr txBox="1">
            <a:spLocks noGrp="1"/>
          </p:cNvSpPr>
          <p:nvPr>
            <p:ph type="subTitle" idx="1"/>
          </p:nvPr>
        </p:nvSpPr>
        <p:spPr>
          <a:xfrm>
            <a:off x="1222708" y="2174996"/>
            <a:ext cx="1458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ATIVIDADE FÍSICA E METAS</a:t>
            </a:r>
            <a:endParaRPr dirty="0"/>
          </a:p>
        </p:txBody>
      </p:sp>
      <p:sp>
        <p:nvSpPr>
          <p:cNvPr id="3582" name="Google Shape;3582;p44"/>
          <p:cNvSpPr/>
          <p:nvPr/>
        </p:nvSpPr>
        <p:spPr>
          <a:xfrm>
            <a:off x="1518049" y="2833890"/>
            <a:ext cx="868200" cy="868200"/>
          </a:xfrm>
          <a:prstGeom prst="ellipse">
            <a:avLst/>
          </a:prstGeom>
          <a:solidFill>
            <a:srgbClr val="F9F5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3" name="Google Shape;3583;p44"/>
          <p:cNvSpPr/>
          <p:nvPr/>
        </p:nvSpPr>
        <p:spPr>
          <a:xfrm>
            <a:off x="3802005" y="2835379"/>
            <a:ext cx="868200" cy="868200"/>
          </a:xfrm>
          <a:prstGeom prst="ellipse">
            <a:avLst/>
          </a:prstGeom>
          <a:solidFill>
            <a:srgbClr val="F9F5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4" name="Google Shape;3584;p44"/>
          <p:cNvSpPr/>
          <p:nvPr/>
        </p:nvSpPr>
        <p:spPr>
          <a:xfrm>
            <a:off x="8325189" y="3417637"/>
            <a:ext cx="101264" cy="125850"/>
          </a:xfrm>
          <a:custGeom>
            <a:avLst/>
            <a:gdLst/>
            <a:ahLst/>
            <a:cxnLst/>
            <a:rect l="l" t="t" r="r" b="b"/>
            <a:pathLst>
              <a:path w="3711" h="4612" extrusionOk="0">
                <a:moveTo>
                  <a:pt x="2141" y="1"/>
                </a:moveTo>
                <a:lnTo>
                  <a:pt x="1741" y="58"/>
                </a:lnTo>
                <a:cubicBezTo>
                  <a:pt x="1485" y="143"/>
                  <a:pt x="1256" y="257"/>
                  <a:pt x="1085" y="457"/>
                </a:cubicBezTo>
                <a:cubicBezTo>
                  <a:pt x="885" y="628"/>
                  <a:pt x="743" y="857"/>
                  <a:pt x="600" y="1085"/>
                </a:cubicBezTo>
                <a:cubicBezTo>
                  <a:pt x="515" y="1170"/>
                  <a:pt x="457" y="1285"/>
                  <a:pt x="400" y="1399"/>
                </a:cubicBezTo>
                <a:cubicBezTo>
                  <a:pt x="315" y="1570"/>
                  <a:pt x="229" y="1770"/>
                  <a:pt x="144" y="1969"/>
                </a:cubicBezTo>
                <a:cubicBezTo>
                  <a:pt x="87" y="2226"/>
                  <a:pt x="58" y="2483"/>
                  <a:pt x="30" y="2711"/>
                </a:cubicBezTo>
                <a:cubicBezTo>
                  <a:pt x="1" y="3054"/>
                  <a:pt x="87" y="3396"/>
                  <a:pt x="229" y="3681"/>
                </a:cubicBezTo>
                <a:cubicBezTo>
                  <a:pt x="372" y="3995"/>
                  <a:pt x="572" y="4252"/>
                  <a:pt x="857" y="4423"/>
                </a:cubicBezTo>
                <a:cubicBezTo>
                  <a:pt x="1088" y="4550"/>
                  <a:pt x="1342" y="4612"/>
                  <a:pt x="1595" y="4612"/>
                </a:cubicBezTo>
                <a:cubicBezTo>
                  <a:pt x="1967" y="4612"/>
                  <a:pt x="2337" y="4478"/>
                  <a:pt x="2626" y="4223"/>
                </a:cubicBezTo>
                <a:cubicBezTo>
                  <a:pt x="2740" y="4166"/>
                  <a:pt x="2854" y="4052"/>
                  <a:pt x="2940" y="3938"/>
                </a:cubicBezTo>
                <a:cubicBezTo>
                  <a:pt x="3082" y="3738"/>
                  <a:pt x="3225" y="3596"/>
                  <a:pt x="3339" y="3396"/>
                </a:cubicBezTo>
                <a:cubicBezTo>
                  <a:pt x="3453" y="3168"/>
                  <a:pt x="3568" y="2911"/>
                  <a:pt x="3625" y="2654"/>
                </a:cubicBezTo>
                <a:cubicBezTo>
                  <a:pt x="3710" y="2369"/>
                  <a:pt x="3710" y="2083"/>
                  <a:pt x="3625" y="1798"/>
                </a:cubicBezTo>
                <a:lnTo>
                  <a:pt x="3625" y="1713"/>
                </a:lnTo>
                <a:cubicBezTo>
                  <a:pt x="3653" y="1513"/>
                  <a:pt x="3625" y="1313"/>
                  <a:pt x="3568" y="1113"/>
                </a:cubicBezTo>
                <a:cubicBezTo>
                  <a:pt x="3539" y="999"/>
                  <a:pt x="3482" y="885"/>
                  <a:pt x="3425" y="771"/>
                </a:cubicBezTo>
                <a:cubicBezTo>
                  <a:pt x="3311" y="543"/>
                  <a:pt x="3140" y="372"/>
                  <a:pt x="2911" y="229"/>
                </a:cubicBezTo>
                <a:lnTo>
                  <a:pt x="2883" y="229"/>
                </a:lnTo>
                <a:cubicBezTo>
                  <a:pt x="2654" y="86"/>
                  <a:pt x="2398" y="29"/>
                  <a:pt x="2141" y="1"/>
                </a:cubicBezTo>
                <a:close/>
              </a:path>
            </a:pathLst>
          </a:custGeom>
          <a:solidFill>
            <a:srgbClr val="6976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5" name="Google Shape;3585;p44"/>
          <p:cNvGrpSpPr/>
          <p:nvPr/>
        </p:nvGrpSpPr>
        <p:grpSpPr>
          <a:xfrm>
            <a:off x="5578671" y="1268074"/>
            <a:ext cx="2840526" cy="3086186"/>
            <a:chOff x="5865524" y="1268074"/>
            <a:chExt cx="2840526" cy="3086186"/>
          </a:xfrm>
        </p:grpSpPr>
        <p:sp>
          <p:nvSpPr>
            <p:cNvPr id="3586" name="Google Shape;3586;p44"/>
            <p:cNvSpPr/>
            <p:nvPr/>
          </p:nvSpPr>
          <p:spPr>
            <a:xfrm>
              <a:off x="5865524" y="1345127"/>
              <a:ext cx="2840526" cy="2915565"/>
            </a:xfrm>
            <a:custGeom>
              <a:avLst/>
              <a:gdLst/>
              <a:ahLst/>
              <a:cxnLst/>
              <a:rect l="l" t="t" r="r" b="b"/>
              <a:pathLst>
                <a:path w="130165" h="113867" extrusionOk="0">
                  <a:moveTo>
                    <a:pt x="95680" y="0"/>
                  </a:moveTo>
                  <a:cubicBezTo>
                    <a:pt x="92065" y="0"/>
                    <a:pt x="88447" y="692"/>
                    <a:pt x="85112" y="2082"/>
                  </a:cubicBezTo>
                  <a:cubicBezTo>
                    <a:pt x="77523" y="5250"/>
                    <a:pt x="71616" y="11584"/>
                    <a:pt x="64055" y="14836"/>
                  </a:cubicBezTo>
                  <a:cubicBezTo>
                    <a:pt x="53555" y="19373"/>
                    <a:pt x="41401" y="17376"/>
                    <a:pt x="30245" y="19944"/>
                  </a:cubicBezTo>
                  <a:cubicBezTo>
                    <a:pt x="19374" y="22454"/>
                    <a:pt x="9445" y="29702"/>
                    <a:pt x="4708" y="39802"/>
                  </a:cubicBezTo>
                  <a:cubicBezTo>
                    <a:pt x="1" y="49931"/>
                    <a:pt x="999" y="62770"/>
                    <a:pt x="8104" y="71387"/>
                  </a:cubicBezTo>
                  <a:cubicBezTo>
                    <a:pt x="13325" y="77750"/>
                    <a:pt x="21228" y="81459"/>
                    <a:pt x="26478" y="87793"/>
                  </a:cubicBezTo>
                  <a:cubicBezTo>
                    <a:pt x="29588" y="91502"/>
                    <a:pt x="31643" y="95953"/>
                    <a:pt x="34639" y="99748"/>
                  </a:cubicBezTo>
                  <a:cubicBezTo>
                    <a:pt x="34639" y="99748"/>
                    <a:pt x="41429" y="112873"/>
                    <a:pt x="66309" y="113814"/>
                  </a:cubicBezTo>
                  <a:cubicBezTo>
                    <a:pt x="67200" y="113849"/>
                    <a:pt x="68090" y="113866"/>
                    <a:pt x="68981" y="113866"/>
                  </a:cubicBezTo>
                  <a:cubicBezTo>
                    <a:pt x="79794" y="113866"/>
                    <a:pt x="90599" y="111327"/>
                    <a:pt x="100405" y="106767"/>
                  </a:cubicBezTo>
                  <a:cubicBezTo>
                    <a:pt x="109393" y="102573"/>
                    <a:pt x="117696" y="96438"/>
                    <a:pt x="122974" y="88050"/>
                  </a:cubicBezTo>
                  <a:cubicBezTo>
                    <a:pt x="128253" y="79661"/>
                    <a:pt x="130164" y="68848"/>
                    <a:pt x="126569" y="59603"/>
                  </a:cubicBezTo>
                  <a:cubicBezTo>
                    <a:pt x="124230" y="53526"/>
                    <a:pt x="119607" y="48133"/>
                    <a:pt x="119322" y="41657"/>
                  </a:cubicBezTo>
                  <a:cubicBezTo>
                    <a:pt x="119094" y="37234"/>
                    <a:pt x="120949" y="33011"/>
                    <a:pt x="121576" y="28646"/>
                  </a:cubicBezTo>
                  <a:cubicBezTo>
                    <a:pt x="122889" y="19630"/>
                    <a:pt x="118609" y="10100"/>
                    <a:pt x="111190" y="4793"/>
                  </a:cubicBezTo>
                  <a:cubicBezTo>
                    <a:pt x="106694" y="1606"/>
                    <a:pt x="101189" y="0"/>
                    <a:pt x="95680" y="0"/>
                  </a:cubicBezTo>
                  <a:close/>
                </a:path>
              </a:pathLst>
            </a:custGeom>
            <a:solidFill>
              <a:srgbClr val="BD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44"/>
            <p:cNvSpPr/>
            <p:nvPr/>
          </p:nvSpPr>
          <p:spPr>
            <a:xfrm>
              <a:off x="6500619" y="4095766"/>
              <a:ext cx="1726917" cy="258494"/>
            </a:xfrm>
            <a:custGeom>
              <a:avLst/>
              <a:gdLst/>
              <a:ahLst/>
              <a:cxnLst/>
              <a:rect l="l" t="t" r="r" b="b"/>
              <a:pathLst>
                <a:path w="63286" h="9473" extrusionOk="0">
                  <a:moveTo>
                    <a:pt x="31643" y="0"/>
                  </a:moveTo>
                  <a:cubicBezTo>
                    <a:pt x="14153" y="0"/>
                    <a:pt x="1" y="2111"/>
                    <a:pt x="1" y="4736"/>
                  </a:cubicBezTo>
                  <a:cubicBezTo>
                    <a:pt x="1" y="7361"/>
                    <a:pt x="14153" y="9473"/>
                    <a:pt x="31643" y="9473"/>
                  </a:cubicBezTo>
                  <a:cubicBezTo>
                    <a:pt x="49105" y="9473"/>
                    <a:pt x="63285" y="7361"/>
                    <a:pt x="63285" y="4736"/>
                  </a:cubicBezTo>
                  <a:cubicBezTo>
                    <a:pt x="63285" y="2111"/>
                    <a:pt x="49105" y="0"/>
                    <a:pt x="31643" y="0"/>
                  </a:cubicBezTo>
                  <a:close/>
                </a:path>
              </a:pathLst>
            </a:custGeom>
            <a:solidFill>
              <a:srgbClr val="E9B0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44"/>
            <p:cNvSpPr/>
            <p:nvPr/>
          </p:nvSpPr>
          <p:spPr>
            <a:xfrm>
              <a:off x="6667232" y="1268074"/>
              <a:ext cx="1354743" cy="1425581"/>
            </a:xfrm>
            <a:custGeom>
              <a:avLst/>
              <a:gdLst/>
              <a:ahLst/>
              <a:cxnLst/>
              <a:rect l="l" t="t" r="r" b="b"/>
              <a:pathLst>
                <a:path w="49647" h="52243" fill="none" extrusionOk="0">
                  <a:moveTo>
                    <a:pt x="41686" y="52243"/>
                  </a:moveTo>
                  <a:cubicBezTo>
                    <a:pt x="46223" y="50274"/>
                    <a:pt x="49104" y="45053"/>
                    <a:pt x="48334" y="40145"/>
                  </a:cubicBezTo>
                  <a:cubicBezTo>
                    <a:pt x="48049" y="38462"/>
                    <a:pt x="47421" y="36864"/>
                    <a:pt x="47079" y="35209"/>
                  </a:cubicBezTo>
                  <a:cubicBezTo>
                    <a:pt x="45738" y="28390"/>
                    <a:pt x="49647" y="21400"/>
                    <a:pt x="48420" y="14580"/>
                  </a:cubicBezTo>
                  <a:cubicBezTo>
                    <a:pt x="47535" y="9730"/>
                    <a:pt x="44054" y="5621"/>
                    <a:pt x="39746" y="3225"/>
                  </a:cubicBezTo>
                  <a:cubicBezTo>
                    <a:pt x="35466" y="828"/>
                    <a:pt x="30416" y="0"/>
                    <a:pt x="25508" y="57"/>
                  </a:cubicBezTo>
                  <a:cubicBezTo>
                    <a:pt x="22826" y="86"/>
                    <a:pt x="20144" y="371"/>
                    <a:pt x="17519" y="885"/>
                  </a:cubicBezTo>
                  <a:cubicBezTo>
                    <a:pt x="11841" y="2026"/>
                    <a:pt x="6078" y="4566"/>
                    <a:pt x="3053" y="9473"/>
                  </a:cubicBezTo>
                  <a:cubicBezTo>
                    <a:pt x="600" y="13525"/>
                    <a:pt x="371" y="18489"/>
                    <a:pt x="200" y="23226"/>
                  </a:cubicBezTo>
                  <a:cubicBezTo>
                    <a:pt x="115" y="26164"/>
                    <a:pt x="1" y="29103"/>
                    <a:pt x="429" y="32042"/>
                  </a:cubicBezTo>
                  <a:cubicBezTo>
                    <a:pt x="1028" y="36379"/>
                    <a:pt x="1056" y="40858"/>
                    <a:pt x="2283" y="45053"/>
                  </a:cubicBezTo>
                  <a:cubicBezTo>
                    <a:pt x="2740" y="46593"/>
                    <a:pt x="3253" y="48077"/>
                    <a:pt x="4081" y="49447"/>
                  </a:cubicBezTo>
                  <a:cubicBezTo>
                    <a:pt x="4822" y="50645"/>
                    <a:pt x="5992" y="51444"/>
                    <a:pt x="7305" y="52157"/>
                  </a:cubicBezTo>
                </a:path>
              </a:pathLst>
            </a:custGeom>
            <a:noFill/>
            <a:ln w="9275" cap="flat" cmpd="sng">
              <a:solidFill>
                <a:srgbClr val="697680"/>
              </a:solidFill>
              <a:prstDash val="solid"/>
              <a:miter lim="2853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44"/>
            <p:cNvSpPr/>
            <p:nvPr/>
          </p:nvSpPr>
          <p:spPr>
            <a:xfrm>
              <a:off x="7176403" y="1518730"/>
              <a:ext cx="510003" cy="509949"/>
            </a:xfrm>
            <a:custGeom>
              <a:avLst/>
              <a:gdLst/>
              <a:ahLst/>
              <a:cxnLst/>
              <a:rect l="l" t="t" r="r" b="b"/>
              <a:pathLst>
                <a:path w="18690" h="18688" extrusionOk="0">
                  <a:moveTo>
                    <a:pt x="3363" y="1"/>
                  </a:moveTo>
                  <a:cubicBezTo>
                    <a:pt x="3338" y="1"/>
                    <a:pt x="3311" y="10"/>
                    <a:pt x="3282" y="30"/>
                  </a:cubicBezTo>
                  <a:cubicBezTo>
                    <a:pt x="2768" y="373"/>
                    <a:pt x="1969" y="2284"/>
                    <a:pt x="1655" y="2855"/>
                  </a:cubicBezTo>
                  <a:cubicBezTo>
                    <a:pt x="1" y="5936"/>
                    <a:pt x="314" y="10017"/>
                    <a:pt x="1513" y="13298"/>
                  </a:cubicBezTo>
                  <a:cubicBezTo>
                    <a:pt x="2055" y="14781"/>
                    <a:pt x="2797" y="16265"/>
                    <a:pt x="3995" y="17321"/>
                  </a:cubicBezTo>
                  <a:cubicBezTo>
                    <a:pt x="4905" y="18142"/>
                    <a:pt x="6143" y="18687"/>
                    <a:pt x="7374" y="18687"/>
                  </a:cubicBezTo>
                  <a:cubicBezTo>
                    <a:pt x="7725" y="18687"/>
                    <a:pt x="8076" y="18643"/>
                    <a:pt x="8418" y="18548"/>
                  </a:cubicBezTo>
                  <a:cubicBezTo>
                    <a:pt x="8960" y="18376"/>
                    <a:pt x="9473" y="18091"/>
                    <a:pt x="10044" y="17977"/>
                  </a:cubicBezTo>
                  <a:cubicBezTo>
                    <a:pt x="10202" y="17950"/>
                    <a:pt x="10360" y="17938"/>
                    <a:pt x="10517" y="17938"/>
                  </a:cubicBezTo>
                  <a:cubicBezTo>
                    <a:pt x="11523" y="17938"/>
                    <a:pt x="12513" y="18424"/>
                    <a:pt x="13525" y="18548"/>
                  </a:cubicBezTo>
                  <a:cubicBezTo>
                    <a:pt x="13677" y="18565"/>
                    <a:pt x="13829" y="18574"/>
                    <a:pt x="13981" y="18574"/>
                  </a:cubicBezTo>
                  <a:cubicBezTo>
                    <a:pt x="15572" y="18574"/>
                    <a:pt x="17135" y="17643"/>
                    <a:pt x="17890" y="16237"/>
                  </a:cubicBezTo>
                  <a:cubicBezTo>
                    <a:pt x="18689" y="14696"/>
                    <a:pt x="18432" y="12641"/>
                    <a:pt x="17263" y="11358"/>
                  </a:cubicBezTo>
                  <a:cubicBezTo>
                    <a:pt x="16635" y="10673"/>
                    <a:pt x="15807" y="10188"/>
                    <a:pt x="14980" y="9817"/>
                  </a:cubicBezTo>
                  <a:cubicBezTo>
                    <a:pt x="14210" y="9474"/>
                    <a:pt x="13354" y="9104"/>
                    <a:pt x="13011" y="8362"/>
                  </a:cubicBezTo>
                  <a:cubicBezTo>
                    <a:pt x="12754" y="7677"/>
                    <a:pt x="12954" y="6849"/>
                    <a:pt x="12555" y="6250"/>
                  </a:cubicBezTo>
                  <a:cubicBezTo>
                    <a:pt x="12155" y="5623"/>
                    <a:pt x="11585" y="5252"/>
                    <a:pt x="11014" y="4795"/>
                  </a:cubicBezTo>
                  <a:cubicBezTo>
                    <a:pt x="10472" y="4367"/>
                    <a:pt x="10529" y="3083"/>
                    <a:pt x="10415" y="2227"/>
                  </a:cubicBezTo>
                  <a:cubicBezTo>
                    <a:pt x="10332" y="1129"/>
                    <a:pt x="8941" y="979"/>
                    <a:pt x="8185" y="979"/>
                  </a:cubicBezTo>
                  <a:cubicBezTo>
                    <a:pt x="7899" y="979"/>
                    <a:pt x="7704" y="1000"/>
                    <a:pt x="7704" y="1000"/>
                  </a:cubicBezTo>
                  <a:cubicBezTo>
                    <a:pt x="7289" y="941"/>
                    <a:pt x="6870" y="913"/>
                    <a:pt x="6451" y="913"/>
                  </a:cubicBezTo>
                  <a:cubicBezTo>
                    <a:pt x="5662" y="913"/>
                    <a:pt x="4873" y="1014"/>
                    <a:pt x="4109" y="1200"/>
                  </a:cubicBezTo>
                  <a:cubicBezTo>
                    <a:pt x="4097" y="1202"/>
                    <a:pt x="4086" y="1204"/>
                    <a:pt x="4075" y="1204"/>
                  </a:cubicBezTo>
                  <a:cubicBezTo>
                    <a:pt x="3711" y="1204"/>
                    <a:pt x="3651" y="1"/>
                    <a:pt x="3363" y="1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44"/>
            <p:cNvSpPr/>
            <p:nvPr/>
          </p:nvSpPr>
          <p:spPr>
            <a:xfrm>
              <a:off x="7070530" y="2675685"/>
              <a:ext cx="251509" cy="1372179"/>
            </a:xfrm>
            <a:custGeom>
              <a:avLst/>
              <a:gdLst/>
              <a:ahLst/>
              <a:cxnLst/>
              <a:rect l="l" t="t" r="r" b="b"/>
              <a:pathLst>
                <a:path w="9217" h="50286" extrusionOk="0">
                  <a:moveTo>
                    <a:pt x="656" y="0"/>
                  </a:moveTo>
                  <a:lnTo>
                    <a:pt x="656" y="0"/>
                  </a:lnTo>
                  <a:cubicBezTo>
                    <a:pt x="0" y="6078"/>
                    <a:pt x="428" y="13068"/>
                    <a:pt x="885" y="18603"/>
                  </a:cubicBezTo>
                  <a:cubicBezTo>
                    <a:pt x="1741" y="29702"/>
                    <a:pt x="2568" y="39575"/>
                    <a:pt x="3966" y="49989"/>
                  </a:cubicBezTo>
                  <a:cubicBezTo>
                    <a:pt x="3966" y="49989"/>
                    <a:pt x="4519" y="50285"/>
                    <a:pt x="5477" y="50285"/>
                  </a:cubicBezTo>
                  <a:cubicBezTo>
                    <a:pt x="5912" y="50285"/>
                    <a:pt x="6431" y="50224"/>
                    <a:pt x="7019" y="50046"/>
                  </a:cubicBezTo>
                  <a:cubicBezTo>
                    <a:pt x="7019" y="50046"/>
                    <a:pt x="8446" y="13981"/>
                    <a:pt x="9216" y="1627"/>
                  </a:cubicBezTo>
                  <a:lnTo>
                    <a:pt x="656" y="0"/>
                  </a:ln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44"/>
            <p:cNvSpPr/>
            <p:nvPr/>
          </p:nvSpPr>
          <p:spPr>
            <a:xfrm>
              <a:off x="7167835" y="4035026"/>
              <a:ext cx="105139" cy="210250"/>
            </a:xfrm>
            <a:custGeom>
              <a:avLst/>
              <a:gdLst/>
              <a:ahLst/>
              <a:cxnLst/>
              <a:rect l="l" t="t" r="r" b="b"/>
              <a:pathLst>
                <a:path w="3853" h="7705" extrusionOk="0">
                  <a:moveTo>
                    <a:pt x="372" y="1"/>
                  </a:moveTo>
                  <a:cubicBezTo>
                    <a:pt x="172" y="1199"/>
                    <a:pt x="1" y="2626"/>
                    <a:pt x="29" y="3824"/>
                  </a:cubicBezTo>
                  <a:cubicBezTo>
                    <a:pt x="29" y="4994"/>
                    <a:pt x="200" y="6192"/>
                    <a:pt x="885" y="7105"/>
                  </a:cubicBezTo>
                  <a:cubicBezTo>
                    <a:pt x="1142" y="7419"/>
                    <a:pt x="1513" y="7704"/>
                    <a:pt x="1912" y="7704"/>
                  </a:cubicBezTo>
                  <a:cubicBezTo>
                    <a:pt x="2455" y="7676"/>
                    <a:pt x="2854" y="7162"/>
                    <a:pt x="3082" y="6677"/>
                  </a:cubicBezTo>
                  <a:cubicBezTo>
                    <a:pt x="3853" y="5051"/>
                    <a:pt x="3539" y="1770"/>
                    <a:pt x="3453" y="1"/>
                  </a:cubicBezTo>
                  <a:lnTo>
                    <a:pt x="3453" y="1"/>
                  </a:lnTo>
                  <a:cubicBezTo>
                    <a:pt x="3453" y="1"/>
                    <a:pt x="3423" y="314"/>
                    <a:pt x="2055" y="371"/>
                  </a:cubicBezTo>
                  <a:cubicBezTo>
                    <a:pt x="1968" y="375"/>
                    <a:pt x="1885" y="377"/>
                    <a:pt x="1806" y="377"/>
                  </a:cubicBezTo>
                  <a:cubicBezTo>
                    <a:pt x="622" y="377"/>
                    <a:pt x="372" y="1"/>
                    <a:pt x="372" y="1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44"/>
            <p:cNvSpPr/>
            <p:nvPr/>
          </p:nvSpPr>
          <p:spPr>
            <a:xfrm>
              <a:off x="7362471" y="2675685"/>
              <a:ext cx="250745" cy="1372179"/>
            </a:xfrm>
            <a:custGeom>
              <a:avLst/>
              <a:gdLst/>
              <a:ahLst/>
              <a:cxnLst/>
              <a:rect l="l" t="t" r="r" b="b"/>
              <a:pathLst>
                <a:path w="9189" h="50286" extrusionOk="0">
                  <a:moveTo>
                    <a:pt x="8560" y="0"/>
                  </a:moveTo>
                  <a:lnTo>
                    <a:pt x="1" y="1627"/>
                  </a:lnTo>
                  <a:cubicBezTo>
                    <a:pt x="771" y="13981"/>
                    <a:pt x="2198" y="50046"/>
                    <a:pt x="2198" y="50046"/>
                  </a:cubicBezTo>
                  <a:cubicBezTo>
                    <a:pt x="2786" y="50224"/>
                    <a:pt x="3302" y="50285"/>
                    <a:pt x="3734" y="50285"/>
                  </a:cubicBezTo>
                  <a:cubicBezTo>
                    <a:pt x="4683" y="50285"/>
                    <a:pt x="5222" y="49989"/>
                    <a:pt x="5222" y="49989"/>
                  </a:cubicBezTo>
                  <a:cubicBezTo>
                    <a:pt x="6620" y="39575"/>
                    <a:pt x="7305" y="29132"/>
                    <a:pt x="8190" y="18061"/>
                  </a:cubicBezTo>
                  <a:cubicBezTo>
                    <a:pt x="8618" y="12498"/>
                    <a:pt x="9188" y="5564"/>
                    <a:pt x="8560" y="0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44"/>
            <p:cNvSpPr/>
            <p:nvPr/>
          </p:nvSpPr>
          <p:spPr>
            <a:xfrm>
              <a:off x="7176403" y="2342460"/>
              <a:ext cx="328596" cy="112152"/>
            </a:xfrm>
            <a:custGeom>
              <a:avLst/>
              <a:gdLst/>
              <a:ahLst/>
              <a:cxnLst/>
              <a:rect l="l" t="t" r="r" b="b"/>
              <a:pathLst>
                <a:path w="12042" h="4110" extrusionOk="0">
                  <a:moveTo>
                    <a:pt x="742" y="1"/>
                  </a:moveTo>
                  <a:cubicBezTo>
                    <a:pt x="657" y="999"/>
                    <a:pt x="514" y="2169"/>
                    <a:pt x="1" y="3054"/>
                  </a:cubicBezTo>
                  <a:cubicBezTo>
                    <a:pt x="1" y="3054"/>
                    <a:pt x="2447" y="4110"/>
                    <a:pt x="5775" y="4110"/>
                  </a:cubicBezTo>
                  <a:cubicBezTo>
                    <a:pt x="5819" y="4110"/>
                    <a:pt x="5863" y="4110"/>
                    <a:pt x="5907" y="4109"/>
                  </a:cubicBezTo>
                  <a:cubicBezTo>
                    <a:pt x="9331" y="4081"/>
                    <a:pt x="12041" y="2940"/>
                    <a:pt x="12041" y="2940"/>
                  </a:cubicBezTo>
                  <a:cubicBezTo>
                    <a:pt x="11499" y="1798"/>
                    <a:pt x="11356" y="971"/>
                    <a:pt x="11328" y="1"/>
                  </a:cubicBezTo>
                  <a:cubicBezTo>
                    <a:pt x="11328" y="1"/>
                    <a:pt x="9958" y="372"/>
                    <a:pt x="5564" y="429"/>
                  </a:cubicBezTo>
                  <a:cubicBezTo>
                    <a:pt x="5226" y="435"/>
                    <a:pt x="4912" y="438"/>
                    <a:pt x="4619" y="438"/>
                  </a:cubicBezTo>
                  <a:cubicBezTo>
                    <a:pt x="1107" y="438"/>
                    <a:pt x="742" y="1"/>
                    <a:pt x="742" y="1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44"/>
            <p:cNvSpPr/>
            <p:nvPr/>
          </p:nvSpPr>
          <p:spPr>
            <a:xfrm>
              <a:off x="7058060" y="2412532"/>
              <a:ext cx="562941" cy="422847"/>
            </a:xfrm>
            <a:custGeom>
              <a:avLst/>
              <a:gdLst/>
              <a:ahLst/>
              <a:cxnLst/>
              <a:rect l="l" t="t" r="r" b="b"/>
              <a:pathLst>
                <a:path w="20630" h="15496" extrusionOk="0">
                  <a:moveTo>
                    <a:pt x="16207" y="1"/>
                  </a:moveTo>
                  <a:cubicBezTo>
                    <a:pt x="16207" y="1"/>
                    <a:pt x="13668" y="1028"/>
                    <a:pt x="9873" y="1028"/>
                  </a:cubicBezTo>
                  <a:cubicBezTo>
                    <a:pt x="7162" y="1028"/>
                    <a:pt x="4395" y="314"/>
                    <a:pt x="4395" y="314"/>
                  </a:cubicBezTo>
                  <a:cubicBezTo>
                    <a:pt x="2483" y="3881"/>
                    <a:pt x="800" y="8874"/>
                    <a:pt x="1" y="13268"/>
                  </a:cubicBezTo>
                  <a:cubicBezTo>
                    <a:pt x="1" y="13268"/>
                    <a:pt x="457" y="13753"/>
                    <a:pt x="3995" y="14752"/>
                  </a:cubicBezTo>
                  <a:cubicBezTo>
                    <a:pt x="5964" y="15294"/>
                    <a:pt x="10073" y="15294"/>
                    <a:pt x="10073" y="15294"/>
                  </a:cubicBezTo>
                  <a:cubicBezTo>
                    <a:pt x="10244" y="12498"/>
                    <a:pt x="10415" y="10615"/>
                    <a:pt x="10415" y="10615"/>
                  </a:cubicBezTo>
                  <a:cubicBezTo>
                    <a:pt x="10529" y="10928"/>
                    <a:pt x="10615" y="12726"/>
                    <a:pt x="10757" y="15322"/>
                  </a:cubicBezTo>
                  <a:cubicBezTo>
                    <a:pt x="10757" y="15322"/>
                    <a:pt x="11168" y="15495"/>
                    <a:pt x="12501" y="15495"/>
                  </a:cubicBezTo>
                  <a:cubicBezTo>
                    <a:pt x="13334" y="15495"/>
                    <a:pt x="14528" y="15428"/>
                    <a:pt x="16207" y="15208"/>
                  </a:cubicBezTo>
                  <a:cubicBezTo>
                    <a:pt x="19003" y="14837"/>
                    <a:pt x="20629" y="13696"/>
                    <a:pt x="20629" y="13696"/>
                  </a:cubicBezTo>
                  <a:cubicBezTo>
                    <a:pt x="19802" y="8903"/>
                    <a:pt x="18318" y="3967"/>
                    <a:pt x="16207" y="1"/>
                  </a:cubicBezTo>
                  <a:close/>
                </a:path>
              </a:pathLst>
            </a:custGeom>
            <a:solidFill>
              <a:srgbClr val="E4D8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44"/>
            <p:cNvSpPr/>
            <p:nvPr/>
          </p:nvSpPr>
          <p:spPr>
            <a:xfrm>
              <a:off x="7031592" y="1864998"/>
              <a:ext cx="599534" cy="497206"/>
            </a:xfrm>
            <a:custGeom>
              <a:avLst/>
              <a:gdLst/>
              <a:ahLst/>
              <a:cxnLst/>
              <a:rect l="l" t="t" r="r" b="b"/>
              <a:pathLst>
                <a:path w="21971" h="18221" extrusionOk="0">
                  <a:moveTo>
                    <a:pt x="11126" y="1"/>
                  </a:moveTo>
                  <a:cubicBezTo>
                    <a:pt x="10967" y="1"/>
                    <a:pt x="10807" y="3"/>
                    <a:pt x="10643" y="9"/>
                  </a:cubicBezTo>
                  <a:cubicBezTo>
                    <a:pt x="5479" y="237"/>
                    <a:pt x="2711" y="2634"/>
                    <a:pt x="1" y="7855"/>
                  </a:cubicBezTo>
                  <a:lnTo>
                    <a:pt x="3995" y="9881"/>
                  </a:lnTo>
                  <a:lnTo>
                    <a:pt x="4395" y="10109"/>
                  </a:lnTo>
                  <a:lnTo>
                    <a:pt x="4880" y="8996"/>
                  </a:lnTo>
                  <a:lnTo>
                    <a:pt x="5793" y="17841"/>
                  </a:lnTo>
                  <a:cubicBezTo>
                    <a:pt x="7710" y="18083"/>
                    <a:pt x="9700" y="18220"/>
                    <a:pt x="11681" y="18220"/>
                  </a:cubicBezTo>
                  <a:cubicBezTo>
                    <a:pt x="13443" y="18220"/>
                    <a:pt x="15199" y="18111"/>
                    <a:pt x="16892" y="17870"/>
                  </a:cubicBezTo>
                  <a:cubicBezTo>
                    <a:pt x="17006" y="16101"/>
                    <a:pt x="17576" y="10451"/>
                    <a:pt x="17576" y="8682"/>
                  </a:cubicBezTo>
                  <a:lnTo>
                    <a:pt x="17976" y="9652"/>
                  </a:lnTo>
                  <a:lnTo>
                    <a:pt x="21970" y="7598"/>
                  </a:lnTo>
                  <a:cubicBezTo>
                    <a:pt x="21657" y="6571"/>
                    <a:pt x="20915" y="5458"/>
                    <a:pt x="20287" y="4488"/>
                  </a:cubicBezTo>
                  <a:cubicBezTo>
                    <a:pt x="19032" y="2434"/>
                    <a:pt x="17263" y="1007"/>
                    <a:pt x="14923" y="465"/>
                  </a:cubicBezTo>
                  <a:cubicBezTo>
                    <a:pt x="13891" y="233"/>
                    <a:pt x="12625" y="1"/>
                    <a:pt x="11126" y="1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44"/>
            <p:cNvSpPr/>
            <p:nvPr/>
          </p:nvSpPr>
          <p:spPr>
            <a:xfrm>
              <a:off x="7526765" y="2075433"/>
              <a:ext cx="276395" cy="661176"/>
            </a:xfrm>
            <a:custGeom>
              <a:avLst/>
              <a:gdLst/>
              <a:ahLst/>
              <a:cxnLst/>
              <a:rect l="l" t="t" r="r" b="b"/>
              <a:pathLst>
                <a:path w="10129" h="24230" extrusionOk="0">
                  <a:moveTo>
                    <a:pt x="3624" y="0"/>
                  </a:moveTo>
                  <a:lnTo>
                    <a:pt x="0" y="1855"/>
                  </a:lnTo>
                  <a:cubicBezTo>
                    <a:pt x="2111" y="8560"/>
                    <a:pt x="4622" y="15265"/>
                    <a:pt x="7247" y="21799"/>
                  </a:cubicBezTo>
                  <a:cubicBezTo>
                    <a:pt x="7247" y="21799"/>
                    <a:pt x="6705" y="22369"/>
                    <a:pt x="6876" y="23140"/>
                  </a:cubicBezTo>
                  <a:cubicBezTo>
                    <a:pt x="6933" y="23482"/>
                    <a:pt x="7076" y="23796"/>
                    <a:pt x="7333" y="23996"/>
                  </a:cubicBezTo>
                  <a:cubicBezTo>
                    <a:pt x="7480" y="24126"/>
                    <a:pt x="7673" y="24191"/>
                    <a:pt x="7865" y="24191"/>
                  </a:cubicBezTo>
                  <a:cubicBezTo>
                    <a:pt x="8009" y="24191"/>
                    <a:pt x="8152" y="24155"/>
                    <a:pt x="8274" y="24081"/>
                  </a:cubicBezTo>
                  <a:cubicBezTo>
                    <a:pt x="8339" y="24179"/>
                    <a:pt x="8468" y="24230"/>
                    <a:pt x="8594" y="24230"/>
                  </a:cubicBezTo>
                  <a:cubicBezTo>
                    <a:pt x="8690" y="24230"/>
                    <a:pt x="8783" y="24200"/>
                    <a:pt x="8845" y="24138"/>
                  </a:cubicBezTo>
                  <a:cubicBezTo>
                    <a:pt x="8902" y="24081"/>
                    <a:pt x="8959" y="23967"/>
                    <a:pt x="9045" y="23967"/>
                  </a:cubicBezTo>
                  <a:cubicBezTo>
                    <a:pt x="9102" y="23967"/>
                    <a:pt x="9159" y="23996"/>
                    <a:pt x="9187" y="23996"/>
                  </a:cubicBezTo>
                  <a:cubicBezTo>
                    <a:pt x="9200" y="23997"/>
                    <a:pt x="9211" y="23998"/>
                    <a:pt x="9223" y="23998"/>
                  </a:cubicBezTo>
                  <a:cubicBezTo>
                    <a:pt x="9458" y="23998"/>
                    <a:pt x="9598" y="23735"/>
                    <a:pt x="9815" y="23653"/>
                  </a:cubicBezTo>
                  <a:cubicBezTo>
                    <a:pt x="9844" y="23653"/>
                    <a:pt x="9901" y="23625"/>
                    <a:pt x="9958" y="23596"/>
                  </a:cubicBezTo>
                  <a:cubicBezTo>
                    <a:pt x="10129" y="23511"/>
                    <a:pt x="10100" y="23225"/>
                    <a:pt x="9986" y="23054"/>
                  </a:cubicBezTo>
                  <a:cubicBezTo>
                    <a:pt x="9844" y="22883"/>
                    <a:pt x="9673" y="22740"/>
                    <a:pt x="9644" y="22541"/>
                  </a:cubicBezTo>
                  <a:cubicBezTo>
                    <a:pt x="9615" y="22398"/>
                    <a:pt x="9701" y="22198"/>
                    <a:pt x="9815" y="22113"/>
                  </a:cubicBezTo>
                  <a:cubicBezTo>
                    <a:pt x="9701" y="21713"/>
                    <a:pt x="9444" y="21342"/>
                    <a:pt x="9102" y="21143"/>
                  </a:cubicBezTo>
                  <a:cubicBezTo>
                    <a:pt x="7875" y="14095"/>
                    <a:pt x="5963" y="6734"/>
                    <a:pt x="3624" y="0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44"/>
            <p:cNvSpPr/>
            <p:nvPr/>
          </p:nvSpPr>
          <p:spPr>
            <a:xfrm>
              <a:off x="7222327" y="1764010"/>
              <a:ext cx="242941" cy="155921"/>
            </a:xfrm>
            <a:custGeom>
              <a:avLst/>
              <a:gdLst/>
              <a:ahLst/>
              <a:cxnLst/>
              <a:rect l="l" t="t" r="r" b="b"/>
              <a:pathLst>
                <a:path w="8903" h="5714" extrusionOk="0">
                  <a:moveTo>
                    <a:pt x="2997" y="0"/>
                  </a:moveTo>
                  <a:cubicBezTo>
                    <a:pt x="2911" y="714"/>
                    <a:pt x="2483" y="2911"/>
                    <a:pt x="2341" y="3167"/>
                  </a:cubicBezTo>
                  <a:cubicBezTo>
                    <a:pt x="2141" y="3538"/>
                    <a:pt x="315" y="4166"/>
                    <a:pt x="1" y="4337"/>
                  </a:cubicBezTo>
                  <a:cubicBezTo>
                    <a:pt x="1" y="4337"/>
                    <a:pt x="1006" y="5713"/>
                    <a:pt x="4011" y="5713"/>
                  </a:cubicBezTo>
                  <a:cubicBezTo>
                    <a:pt x="4126" y="5713"/>
                    <a:pt x="4245" y="5711"/>
                    <a:pt x="4366" y="5707"/>
                  </a:cubicBezTo>
                  <a:cubicBezTo>
                    <a:pt x="7619" y="5564"/>
                    <a:pt x="8903" y="4480"/>
                    <a:pt x="8903" y="4480"/>
                  </a:cubicBezTo>
                  <a:cubicBezTo>
                    <a:pt x="8589" y="4280"/>
                    <a:pt x="6735" y="3538"/>
                    <a:pt x="6535" y="3167"/>
                  </a:cubicBezTo>
                  <a:cubicBezTo>
                    <a:pt x="6421" y="2911"/>
                    <a:pt x="6050" y="799"/>
                    <a:pt x="5936" y="86"/>
                  </a:cubicBezTo>
                  <a:lnTo>
                    <a:pt x="2997" y="0"/>
                  </a:ln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44"/>
            <p:cNvSpPr/>
            <p:nvPr/>
          </p:nvSpPr>
          <p:spPr>
            <a:xfrm>
              <a:off x="7240254" y="1510189"/>
              <a:ext cx="210223" cy="295988"/>
            </a:xfrm>
            <a:custGeom>
              <a:avLst/>
              <a:gdLst/>
              <a:ahLst/>
              <a:cxnLst/>
              <a:rect l="l" t="t" r="r" b="b"/>
              <a:pathLst>
                <a:path w="7704" h="10847" extrusionOk="0">
                  <a:moveTo>
                    <a:pt x="4340" y="1"/>
                  </a:moveTo>
                  <a:cubicBezTo>
                    <a:pt x="4320" y="1"/>
                    <a:pt x="4309" y="1"/>
                    <a:pt x="4309" y="1"/>
                  </a:cubicBezTo>
                  <a:cubicBezTo>
                    <a:pt x="0" y="1"/>
                    <a:pt x="200" y="4224"/>
                    <a:pt x="200" y="4224"/>
                  </a:cubicBezTo>
                  <a:cubicBezTo>
                    <a:pt x="57" y="5821"/>
                    <a:pt x="314" y="7476"/>
                    <a:pt x="942" y="8960"/>
                  </a:cubicBezTo>
                  <a:cubicBezTo>
                    <a:pt x="1170" y="9559"/>
                    <a:pt x="1598" y="10044"/>
                    <a:pt x="2140" y="10387"/>
                  </a:cubicBezTo>
                  <a:cubicBezTo>
                    <a:pt x="2448" y="10601"/>
                    <a:pt x="3064" y="10846"/>
                    <a:pt x="3790" y="10846"/>
                  </a:cubicBezTo>
                  <a:cubicBezTo>
                    <a:pt x="4611" y="10846"/>
                    <a:pt x="5574" y="10532"/>
                    <a:pt x="6391" y="9502"/>
                  </a:cubicBezTo>
                  <a:cubicBezTo>
                    <a:pt x="6705" y="9103"/>
                    <a:pt x="6848" y="8618"/>
                    <a:pt x="6991" y="8133"/>
                  </a:cubicBezTo>
                  <a:cubicBezTo>
                    <a:pt x="7304" y="6934"/>
                    <a:pt x="7704" y="3910"/>
                    <a:pt x="7419" y="2398"/>
                  </a:cubicBezTo>
                  <a:cubicBezTo>
                    <a:pt x="6992" y="75"/>
                    <a:pt x="4642" y="1"/>
                    <a:pt x="4340" y="1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44"/>
            <p:cNvSpPr/>
            <p:nvPr/>
          </p:nvSpPr>
          <p:spPr>
            <a:xfrm>
              <a:off x="7228575" y="1643812"/>
              <a:ext cx="19483" cy="38394"/>
            </a:xfrm>
            <a:custGeom>
              <a:avLst/>
              <a:gdLst/>
              <a:ahLst/>
              <a:cxnLst/>
              <a:rect l="l" t="t" r="r" b="b"/>
              <a:pathLst>
                <a:path w="714" h="1407" extrusionOk="0">
                  <a:moveTo>
                    <a:pt x="343" y="1"/>
                  </a:moveTo>
                  <a:cubicBezTo>
                    <a:pt x="259" y="1"/>
                    <a:pt x="179" y="33"/>
                    <a:pt x="114" y="97"/>
                  </a:cubicBezTo>
                  <a:cubicBezTo>
                    <a:pt x="29" y="183"/>
                    <a:pt x="29" y="325"/>
                    <a:pt x="29" y="439"/>
                  </a:cubicBezTo>
                  <a:cubicBezTo>
                    <a:pt x="0" y="582"/>
                    <a:pt x="29" y="753"/>
                    <a:pt x="57" y="896"/>
                  </a:cubicBezTo>
                  <a:cubicBezTo>
                    <a:pt x="86" y="1067"/>
                    <a:pt x="143" y="1238"/>
                    <a:pt x="257" y="1324"/>
                  </a:cubicBezTo>
                  <a:cubicBezTo>
                    <a:pt x="324" y="1378"/>
                    <a:pt x="404" y="1406"/>
                    <a:pt x="482" y="1406"/>
                  </a:cubicBezTo>
                  <a:cubicBezTo>
                    <a:pt x="569" y="1406"/>
                    <a:pt x="653" y="1371"/>
                    <a:pt x="714" y="1295"/>
                  </a:cubicBezTo>
                  <a:lnTo>
                    <a:pt x="628" y="268"/>
                  </a:lnTo>
                  <a:cubicBezTo>
                    <a:pt x="628" y="154"/>
                    <a:pt x="542" y="40"/>
                    <a:pt x="428" y="11"/>
                  </a:cubicBezTo>
                  <a:cubicBezTo>
                    <a:pt x="400" y="4"/>
                    <a:pt x="371" y="1"/>
                    <a:pt x="343" y="1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44"/>
            <p:cNvSpPr/>
            <p:nvPr/>
          </p:nvSpPr>
          <p:spPr>
            <a:xfrm>
              <a:off x="7438001" y="1643812"/>
              <a:ext cx="21039" cy="38394"/>
            </a:xfrm>
            <a:custGeom>
              <a:avLst/>
              <a:gdLst/>
              <a:ahLst/>
              <a:cxnLst/>
              <a:rect l="l" t="t" r="r" b="b"/>
              <a:pathLst>
                <a:path w="771" h="1407" extrusionOk="0">
                  <a:moveTo>
                    <a:pt x="456" y="1"/>
                  </a:moveTo>
                  <a:cubicBezTo>
                    <a:pt x="428" y="1"/>
                    <a:pt x="400" y="4"/>
                    <a:pt x="371" y="11"/>
                  </a:cubicBezTo>
                  <a:cubicBezTo>
                    <a:pt x="257" y="40"/>
                    <a:pt x="200" y="154"/>
                    <a:pt x="172" y="268"/>
                  </a:cubicBezTo>
                  <a:cubicBezTo>
                    <a:pt x="0" y="782"/>
                    <a:pt x="86" y="1295"/>
                    <a:pt x="86" y="1295"/>
                  </a:cubicBezTo>
                  <a:cubicBezTo>
                    <a:pt x="131" y="1371"/>
                    <a:pt x="216" y="1406"/>
                    <a:pt x="303" y="1406"/>
                  </a:cubicBezTo>
                  <a:cubicBezTo>
                    <a:pt x="381" y="1406"/>
                    <a:pt x="460" y="1378"/>
                    <a:pt x="514" y="1324"/>
                  </a:cubicBezTo>
                  <a:cubicBezTo>
                    <a:pt x="657" y="1238"/>
                    <a:pt x="714" y="1067"/>
                    <a:pt x="742" y="896"/>
                  </a:cubicBezTo>
                  <a:cubicBezTo>
                    <a:pt x="771" y="753"/>
                    <a:pt x="771" y="582"/>
                    <a:pt x="771" y="439"/>
                  </a:cubicBezTo>
                  <a:cubicBezTo>
                    <a:pt x="771" y="325"/>
                    <a:pt x="742" y="183"/>
                    <a:pt x="685" y="97"/>
                  </a:cubicBezTo>
                  <a:cubicBezTo>
                    <a:pt x="621" y="33"/>
                    <a:pt x="541" y="1"/>
                    <a:pt x="456" y="1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44"/>
            <p:cNvSpPr/>
            <p:nvPr/>
          </p:nvSpPr>
          <p:spPr>
            <a:xfrm>
              <a:off x="7267486" y="1664059"/>
              <a:ext cx="53756" cy="17437"/>
            </a:xfrm>
            <a:custGeom>
              <a:avLst/>
              <a:gdLst/>
              <a:ahLst/>
              <a:cxnLst/>
              <a:rect l="l" t="t" r="r" b="b"/>
              <a:pathLst>
                <a:path w="1970" h="639" extrusionOk="0">
                  <a:moveTo>
                    <a:pt x="305" y="1"/>
                  </a:moveTo>
                  <a:cubicBezTo>
                    <a:pt x="222" y="1"/>
                    <a:pt x="140" y="4"/>
                    <a:pt x="58" y="11"/>
                  </a:cubicBezTo>
                  <a:cubicBezTo>
                    <a:pt x="29" y="11"/>
                    <a:pt x="1" y="40"/>
                    <a:pt x="1" y="68"/>
                  </a:cubicBezTo>
                  <a:cubicBezTo>
                    <a:pt x="1" y="97"/>
                    <a:pt x="29" y="125"/>
                    <a:pt x="58" y="125"/>
                  </a:cubicBezTo>
                  <a:cubicBezTo>
                    <a:pt x="686" y="154"/>
                    <a:pt x="1313" y="325"/>
                    <a:pt x="1855" y="639"/>
                  </a:cubicBezTo>
                  <a:cubicBezTo>
                    <a:pt x="1884" y="639"/>
                    <a:pt x="1913" y="639"/>
                    <a:pt x="1941" y="610"/>
                  </a:cubicBezTo>
                  <a:cubicBezTo>
                    <a:pt x="1970" y="582"/>
                    <a:pt x="1941" y="553"/>
                    <a:pt x="1941" y="525"/>
                  </a:cubicBezTo>
                  <a:cubicBezTo>
                    <a:pt x="1467" y="175"/>
                    <a:pt x="883" y="1"/>
                    <a:pt x="305" y="1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44"/>
            <p:cNvSpPr/>
            <p:nvPr/>
          </p:nvSpPr>
          <p:spPr>
            <a:xfrm>
              <a:off x="7283858" y="1667469"/>
              <a:ext cx="21803" cy="18528"/>
            </a:xfrm>
            <a:custGeom>
              <a:avLst/>
              <a:gdLst/>
              <a:ahLst/>
              <a:cxnLst/>
              <a:rect l="l" t="t" r="r" b="b"/>
              <a:pathLst>
                <a:path w="799" h="679" extrusionOk="0">
                  <a:moveTo>
                    <a:pt x="86" y="0"/>
                  </a:moveTo>
                  <a:cubicBezTo>
                    <a:pt x="0" y="172"/>
                    <a:pt x="29" y="371"/>
                    <a:pt x="114" y="514"/>
                  </a:cubicBezTo>
                  <a:cubicBezTo>
                    <a:pt x="178" y="620"/>
                    <a:pt x="273" y="679"/>
                    <a:pt x="387" y="679"/>
                  </a:cubicBezTo>
                  <a:cubicBezTo>
                    <a:pt x="427" y="679"/>
                    <a:pt x="469" y="671"/>
                    <a:pt x="514" y="657"/>
                  </a:cubicBezTo>
                  <a:cubicBezTo>
                    <a:pt x="571" y="628"/>
                    <a:pt x="656" y="571"/>
                    <a:pt x="713" y="514"/>
                  </a:cubicBezTo>
                  <a:cubicBezTo>
                    <a:pt x="770" y="428"/>
                    <a:pt x="799" y="343"/>
                    <a:pt x="770" y="229"/>
                  </a:cubicBezTo>
                  <a:cubicBezTo>
                    <a:pt x="571" y="57"/>
                    <a:pt x="314" y="29"/>
                    <a:pt x="86" y="0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44"/>
            <p:cNvSpPr/>
            <p:nvPr/>
          </p:nvSpPr>
          <p:spPr>
            <a:xfrm>
              <a:off x="7329782" y="1677593"/>
              <a:ext cx="13262" cy="49063"/>
            </a:xfrm>
            <a:custGeom>
              <a:avLst/>
              <a:gdLst/>
              <a:ahLst/>
              <a:cxnLst/>
              <a:rect l="l" t="t" r="r" b="b"/>
              <a:pathLst>
                <a:path w="486" h="1798" extrusionOk="0">
                  <a:moveTo>
                    <a:pt x="286" y="0"/>
                  </a:moveTo>
                  <a:cubicBezTo>
                    <a:pt x="257" y="0"/>
                    <a:pt x="229" y="0"/>
                    <a:pt x="200" y="29"/>
                  </a:cubicBezTo>
                  <a:cubicBezTo>
                    <a:pt x="172" y="200"/>
                    <a:pt x="143" y="343"/>
                    <a:pt x="115" y="514"/>
                  </a:cubicBezTo>
                  <a:cubicBezTo>
                    <a:pt x="86" y="657"/>
                    <a:pt x="58" y="828"/>
                    <a:pt x="58" y="970"/>
                  </a:cubicBezTo>
                  <a:cubicBezTo>
                    <a:pt x="29" y="1142"/>
                    <a:pt x="0" y="1284"/>
                    <a:pt x="0" y="1455"/>
                  </a:cubicBezTo>
                  <a:cubicBezTo>
                    <a:pt x="0" y="1541"/>
                    <a:pt x="29" y="1684"/>
                    <a:pt x="143" y="1741"/>
                  </a:cubicBezTo>
                  <a:cubicBezTo>
                    <a:pt x="229" y="1798"/>
                    <a:pt x="314" y="1798"/>
                    <a:pt x="400" y="1798"/>
                  </a:cubicBezTo>
                  <a:cubicBezTo>
                    <a:pt x="428" y="1798"/>
                    <a:pt x="457" y="1798"/>
                    <a:pt x="457" y="1769"/>
                  </a:cubicBezTo>
                  <a:cubicBezTo>
                    <a:pt x="485" y="1741"/>
                    <a:pt x="457" y="1684"/>
                    <a:pt x="428" y="1684"/>
                  </a:cubicBezTo>
                  <a:cubicBezTo>
                    <a:pt x="371" y="1655"/>
                    <a:pt x="286" y="1627"/>
                    <a:pt x="257" y="1598"/>
                  </a:cubicBezTo>
                  <a:cubicBezTo>
                    <a:pt x="229" y="1570"/>
                    <a:pt x="229" y="1541"/>
                    <a:pt x="229" y="1455"/>
                  </a:cubicBezTo>
                  <a:cubicBezTo>
                    <a:pt x="229" y="1313"/>
                    <a:pt x="229" y="1170"/>
                    <a:pt x="229" y="999"/>
                  </a:cubicBezTo>
                  <a:lnTo>
                    <a:pt x="286" y="542"/>
                  </a:lnTo>
                  <a:cubicBezTo>
                    <a:pt x="286" y="400"/>
                    <a:pt x="286" y="229"/>
                    <a:pt x="314" y="86"/>
                  </a:cubicBezTo>
                  <a:lnTo>
                    <a:pt x="343" y="57"/>
                  </a:lnTo>
                  <a:cubicBezTo>
                    <a:pt x="343" y="29"/>
                    <a:pt x="314" y="0"/>
                    <a:pt x="286" y="0"/>
                  </a:cubicBezTo>
                  <a:close/>
                </a:path>
              </a:pathLst>
            </a:custGeom>
            <a:solidFill>
              <a:srgbClr val="DA81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44"/>
            <p:cNvSpPr/>
            <p:nvPr/>
          </p:nvSpPr>
          <p:spPr>
            <a:xfrm>
              <a:off x="7334448" y="1737542"/>
              <a:ext cx="26496" cy="12361"/>
            </a:xfrm>
            <a:custGeom>
              <a:avLst/>
              <a:gdLst/>
              <a:ahLst/>
              <a:cxnLst/>
              <a:rect l="l" t="t" r="r" b="b"/>
              <a:pathLst>
                <a:path w="971" h="453" extrusionOk="0">
                  <a:moveTo>
                    <a:pt x="885" y="0"/>
                  </a:moveTo>
                  <a:cubicBezTo>
                    <a:pt x="628" y="171"/>
                    <a:pt x="372" y="257"/>
                    <a:pt x="58" y="286"/>
                  </a:cubicBezTo>
                  <a:cubicBezTo>
                    <a:pt x="58" y="286"/>
                    <a:pt x="29" y="314"/>
                    <a:pt x="1" y="343"/>
                  </a:cubicBezTo>
                  <a:cubicBezTo>
                    <a:pt x="1" y="371"/>
                    <a:pt x="29" y="400"/>
                    <a:pt x="58" y="428"/>
                  </a:cubicBezTo>
                  <a:cubicBezTo>
                    <a:pt x="119" y="445"/>
                    <a:pt x="183" y="453"/>
                    <a:pt x="249" y="453"/>
                  </a:cubicBezTo>
                  <a:cubicBezTo>
                    <a:pt x="519" y="453"/>
                    <a:pt x="810" y="316"/>
                    <a:pt x="971" y="86"/>
                  </a:cubicBezTo>
                  <a:cubicBezTo>
                    <a:pt x="971" y="86"/>
                    <a:pt x="971" y="57"/>
                    <a:pt x="971" y="29"/>
                  </a:cubicBezTo>
                  <a:cubicBezTo>
                    <a:pt x="942" y="0"/>
                    <a:pt x="914" y="0"/>
                    <a:pt x="885" y="0"/>
                  </a:cubicBezTo>
                  <a:close/>
                </a:path>
              </a:pathLst>
            </a:custGeom>
            <a:solidFill>
              <a:srgbClr val="DA81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44"/>
            <p:cNvSpPr/>
            <p:nvPr/>
          </p:nvSpPr>
          <p:spPr>
            <a:xfrm>
              <a:off x="7260501" y="1639364"/>
              <a:ext cx="64644" cy="22676"/>
            </a:xfrm>
            <a:custGeom>
              <a:avLst/>
              <a:gdLst/>
              <a:ahLst/>
              <a:cxnLst/>
              <a:rect l="l" t="t" r="r" b="b"/>
              <a:pathLst>
                <a:path w="2369" h="831" extrusionOk="0">
                  <a:moveTo>
                    <a:pt x="947" y="1"/>
                  </a:moveTo>
                  <a:cubicBezTo>
                    <a:pt x="792" y="1"/>
                    <a:pt x="637" y="20"/>
                    <a:pt x="485" y="60"/>
                  </a:cubicBezTo>
                  <a:cubicBezTo>
                    <a:pt x="285" y="89"/>
                    <a:pt x="86" y="174"/>
                    <a:pt x="0" y="317"/>
                  </a:cubicBezTo>
                  <a:cubicBezTo>
                    <a:pt x="29" y="346"/>
                    <a:pt x="114" y="374"/>
                    <a:pt x="143" y="374"/>
                  </a:cubicBezTo>
                  <a:cubicBezTo>
                    <a:pt x="316" y="361"/>
                    <a:pt x="473" y="353"/>
                    <a:pt x="622" y="353"/>
                  </a:cubicBezTo>
                  <a:cubicBezTo>
                    <a:pt x="1140" y="353"/>
                    <a:pt x="1573" y="454"/>
                    <a:pt x="2280" y="829"/>
                  </a:cubicBezTo>
                  <a:lnTo>
                    <a:pt x="2280" y="829"/>
                  </a:lnTo>
                  <a:cubicBezTo>
                    <a:pt x="2290" y="826"/>
                    <a:pt x="2311" y="820"/>
                    <a:pt x="2311" y="802"/>
                  </a:cubicBezTo>
                  <a:cubicBezTo>
                    <a:pt x="2368" y="545"/>
                    <a:pt x="2254" y="289"/>
                    <a:pt x="2026" y="146"/>
                  </a:cubicBezTo>
                  <a:cubicBezTo>
                    <a:pt x="2026" y="174"/>
                    <a:pt x="1997" y="203"/>
                    <a:pt x="1997" y="231"/>
                  </a:cubicBezTo>
                  <a:cubicBezTo>
                    <a:pt x="1940" y="203"/>
                    <a:pt x="1883" y="146"/>
                    <a:pt x="1826" y="117"/>
                  </a:cubicBezTo>
                  <a:cubicBezTo>
                    <a:pt x="1798" y="146"/>
                    <a:pt x="1798" y="174"/>
                    <a:pt x="1769" y="174"/>
                  </a:cubicBezTo>
                  <a:cubicBezTo>
                    <a:pt x="1511" y="64"/>
                    <a:pt x="1229" y="1"/>
                    <a:pt x="947" y="1"/>
                  </a:cubicBezTo>
                  <a:close/>
                  <a:moveTo>
                    <a:pt x="2280" y="829"/>
                  </a:moveTo>
                  <a:cubicBezTo>
                    <a:pt x="2273" y="831"/>
                    <a:pt x="2272" y="831"/>
                    <a:pt x="2283" y="831"/>
                  </a:cubicBezTo>
                  <a:cubicBezTo>
                    <a:pt x="2282" y="830"/>
                    <a:pt x="2281" y="830"/>
                    <a:pt x="2280" y="829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44"/>
            <p:cNvSpPr/>
            <p:nvPr/>
          </p:nvSpPr>
          <p:spPr>
            <a:xfrm>
              <a:off x="7361707" y="1663322"/>
              <a:ext cx="52965" cy="17409"/>
            </a:xfrm>
            <a:custGeom>
              <a:avLst/>
              <a:gdLst/>
              <a:ahLst/>
              <a:cxnLst/>
              <a:rect l="l" t="t" r="r" b="b"/>
              <a:pathLst>
                <a:path w="1941" h="638" extrusionOk="0">
                  <a:moveTo>
                    <a:pt x="1681" y="0"/>
                  </a:moveTo>
                  <a:cubicBezTo>
                    <a:pt x="1075" y="0"/>
                    <a:pt x="485" y="197"/>
                    <a:pt x="29" y="552"/>
                  </a:cubicBezTo>
                  <a:cubicBezTo>
                    <a:pt x="0" y="552"/>
                    <a:pt x="0" y="580"/>
                    <a:pt x="0" y="609"/>
                  </a:cubicBezTo>
                  <a:cubicBezTo>
                    <a:pt x="29" y="637"/>
                    <a:pt x="57" y="637"/>
                    <a:pt x="86" y="637"/>
                  </a:cubicBezTo>
                  <a:cubicBezTo>
                    <a:pt x="657" y="324"/>
                    <a:pt x="1256" y="152"/>
                    <a:pt x="1883" y="124"/>
                  </a:cubicBezTo>
                  <a:cubicBezTo>
                    <a:pt x="1912" y="124"/>
                    <a:pt x="1940" y="95"/>
                    <a:pt x="1940" y="67"/>
                  </a:cubicBezTo>
                  <a:cubicBezTo>
                    <a:pt x="1940" y="38"/>
                    <a:pt x="1940" y="10"/>
                    <a:pt x="1912" y="10"/>
                  </a:cubicBezTo>
                  <a:cubicBezTo>
                    <a:pt x="1835" y="3"/>
                    <a:pt x="1758" y="0"/>
                    <a:pt x="1681" y="0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44"/>
            <p:cNvSpPr/>
            <p:nvPr/>
          </p:nvSpPr>
          <p:spPr>
            <a:xfrm>
              <a:off x="7376497" y="1666678"/>
              <a:ext cx="21830" cy="18528"/>
            </a:xfrm>
            <a:custGeom>
              <a:avLst/>
              <a:gdLst/>
              <a:ahLst/>
              <a:cxnLst/>
              <a:rect l="l" t="t" r="r" b="b"/>
              <a:pathLst>
                <a:path w="800" h="679" extrusionOk="0">
                  <a:moveTo>
                    <a:pt x="714" y="1"/>
                  </a:moveTo>
                  <a:cubicBezTo>
                    <a:pt x="485" y="58"/>
                    <a:pt x="229" y="58"/>
                    <a:pt x="29" y="229"/>
                  </a:cubicBezTo>
                  <a:cubicBezTo>
                    <a:pt x="29" y="229"/>
                    <a:pt x="29" y="258"/>
                    <a:pt x="29" y="258"/>
                  </a:cubicBezTo>
                  <a:cubicBezTo>
                    <a:pt x="0" y="343"/>
                    <a:pt x="29" y="457"/>
                    <a:pt x="86" y="514"/>
                  </a:cubicBezTo>
                  <a:cubicBezTo>
                    <a:pt x="143" y="600"/>
                    <a:pt x="229" y="657"/>
                    <a:pt x="314" y="657"/>
                  </a:cubicBezTo>
                  <a:cubicBezTo>
                    <a:pt x="351" y="672"/>
                    <a:pt x="388" y="679"/>
                    <a:pt x="424" y="679"/>
                  </a:cubicBezTo>
                  <a:cubicBezTo>
                    <a:pt x="529" y="679"/>
                    <a:pt x="629" y="620"/>
                    <a:pt x="714" y="514"/>
                  </a:cubicBezTo>
                  <a:cubicBezTo>
                    <a:pt x="799" y="400"/>
                    <a:pt x="799" y="172"/>
                    <a:pt x="714" y="1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44"/>
            <p:cNvSpPr/>
            <p:nvPr/>
          </p:nvSpPr>
          <p:spPr>
            <a:xfrm>
              <a:off x="7357805" y="1638982"/>
              <a:ext cx="63880" cy="22485"/>
            </a:xfrm>
            <a:custGeom>
              <a:avLst/>
              <a:gdLst/>
              <a:ahLst/>
              <a:cxnLst/>
              <a:rect l="l" t="t" r="r" b="b"/>
              <a:pathLst>
                <a:path w="2341" h="824" extrusionOk="0">
                  <a:moveTo>
                    <a:pt x="1413" y="0"/>
                  </a:moveTo>
                  <a:cubicBezTo>
                    <a:pt x="1119" y="0"/>
                    <a:pt x="833" y="58"/>
                    <a:pt x="571" y="188"/>
                  </a:cubicBezTo>
                  <a:cubicBezTo>
                    <a:pt x="571" y="160"/>
                    <a:pt x="543" y="131"/>
                    <a:pt x="514" y="131"/>
                  </a:cubicBezTo>
                  <a:cubicBezTo>
                    <a:pt x="457" y="160"/>
                    <a:pt x="400" y="188"/>
                    <a:pt x="343" y="217"/>
                  </a:cubicBezTo>
                  <a:cubicBezTo>
                    <a:pt x="343" y="188"/>
                    <a:pt x="314" y="188"/>
                    <a:pt x="314" y="160"/>
                  </a:cubicBezTo>
                  <a:cubicBezTo>
                    <a:pt x="115" y="274"/>
                    <a:pt x="1" y="531"/>
                    <a:pt x="29" y="788"/>
                  </a:cubicBezTo>
                  <a:cubicBezTo>
                    <a:pt x="29" y="816"/>
                    <a:pt x="43" y="823"/>
                    <a:pt x="58" y="823"/>
                  </a:cubicBezTo>
                  <a:cubicBezTo>
                    <a:pt x="72" y="823"/>
                    <a:pt x="86" y="816"/>
                    <a:pt x="86" y="816"/>
                  </a:cubicBezTo>
                  <a:cubicBezTo>
                    <a:pt x="794" y="451"/>
                    <a:pt x="1246" y="341"/>
                    <a:pt x="1778" y="341"/>
                  </a:cubicBezTo>
                  <a:cubicBezTo>
                    <a:pt x="1911" y="341"/>
                    <a:pt x="2049" y="348"/>
                    <a:pt x="2198" y="360"/>
                  </a:cubicBezTo>
                  <a:cubicBezTo>
                    <a:pt x="2255" y="360"/>
                    <a:pt x="2312" y="360"/>
                    <a:pt x="2340" y="331"/>
                  </a:cubicBezTo>
                  <a:cubicBezTo>
                    <a:pt x="2255" y="160"/>
                    <a:pt x="2055" y="74"/>
                    <a:pt x="1884" y="46"/>
                  </a:cubicBezTo>
                  <a:cubicBezTo>
                    <a:pt x="1726" y="16"/>
                    <a:pt x="1569" y="0"/>
                    <a:pt x="1413" y="0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44"/>
            <p:cNvSpPr/>
            <p:nvPr/>
          </p:nvSpPr>
          <p:spPr>
            <a:xfrm>
              <a:off x="7230895" y="1492207"/>
              <a:ext cx="242177" cy="157804"/>
            </a:xfrm>
            <a:custGeom>
              <a:avLst/>
              <a:gdLst/>
              <a:ahLst/>
              <a:cxnLst/>
              <a:rect l="l" t="t" r="r" b="b"/>
              <a:pathLst>
                <a:path w="8875" h="5783" extrusionOk="0">
                  <a:moveTo>
                    <a:pt x="4642" y="1"/>
                  </a:moveTo>
                  <a:cubicBezTo>
                    <a:pt x="4100" y="1"/>
                    <a:pt x="3728" y="147"/>
                    <a:pt x="3533" y="147"/>
                  </a:cubicBezTo>
                  <a:cubicBezTo>
                    <a:pt x="3525" y="147"/>
                    <a:pt x="3517" y="147"/>
                    <a:pt x="3510" y="146"/>
                  </a:cubicBezTo>
                  <a:cubicBezTo>
                    <a:pt x="3402" y="130"/>
                    <a:pt x="3293" y="123"/>
                    <a:pt x="3184" y="123"/>
                  </a:cubicBezTo>
                  <a:cubicBezTo>
                    <a:pt x="2323" y="123"/>
                    <a:pt x="1484" y="610"/>
                    <a:pt x="1028" y="1345"/>
                  </a:cubicBezTo>
                  <a:lnTo>
                    <a:pt x="999" y="1345"/>
                  </a:lnTo>
                  <a:cubicBezTo>
                    <a:pt x="714" y="1801"/>
                    <a:pt x="600" y="2372"/>
                    <a:pt x="600" y="2885"/>
                  </a:cubicBezTo>
                  <a:cubicBezTo>
                    <a:pt x="115" y="3684"/>
                    <a:pt x="1" y="4711"/>
                    <a:pt x="343" y="5567"/>
                  </a:cubicBezTo>
                  <a:cubicBezTo>
                    <a:pt x="372" y="5653"/>
                    <a:pt x="400" y="5710"/>
                    <a:pt x="486" y="5767"/>
                  </a:cubicBezTo>
                  <a:cubicBezTo>
                    <a:pt x="507" y="5778"/>
                    <a:pt x="530" y="5782"/>
                    <a:pt x="554" y="5782"/>
                  </a:cubicBezTo>
                  <a:cubicBezTo>
                    <a:pt x="661" y="5782"/>
                    <a:pt x="792" y="5689"/>
                    <a:pt x="885" y="5596"/>
                  </a:cubicBezTo>
                  <a:cubicBezTo>
                    <a:pt x="1256" y="5168"/>
                    <a:pt x="1570" y="4683"/>
                    <a:pt x="1741" y="4141"/>
                  </a:cubicBezTo>
                  <a:cubicBezTo>
                    <a:pt x="1864" y="3752"/>
                    <a:pt x="1914" y="3348"/>
                    <a:pt x="1868" y="2950"/>
                  </a:cubicBezTo>
                  <a:lnTo>
                    <a:pt x="1868" y="2950"/>
                  </a:lnTo>
                  <a:cubicBezTo>
                    <a:pt x="2051" y="3376"/>
                    <a:pt x="2465" y="3714"/>
                    <a:pt x="2911" y="3798"/>
                  </a:cubicBezTo>
                  <a:cubicBezTo>
                    <a:pt x="3006" y="3814"/>
                    <a:pt x="3100" y="3820"/>
                    <a:pt x="3194" y="3820"/>
                  </a:cubicBezTo>
                  <a:cubicBezTo>
                    <a:pt x="3519" y="3820"/>
                    <a:pt x="3844" y="3748"/>
                    <a:pt x="4169" y="3748"/>
                  </a:cubicBezTo>
                  <a:cubicBezTo>
                    <a:pt x="4263" y="3748"/>
                    <a:pt x="4357" y="3754"/>
                    <a:pt x="4452" y="3770"/>
                  </a:cubicBezTo>
                  <a:cubicBezTo>
                    <a:pt x="4794" y="3827"/>
                    <a:pt x="5108" y="4027"/>
                    <a:pt x="5451" y="4198"/>
                  </a:cubicBezTo>
                  <a:cubicBezTo>
                    <a:pt x="5878" y="4426"/>
                    <a:pt x="6335" y="4597"/>
                    <a:pt x="6820" y="4626"/>
                  </a:cubicBezTo>
                  <a:cubicBezTo>
                    <a:pt x="7305" y="4626"/>
                    <a:pt x="7904" y="4540"/>
                    <a:pt x="8161" y="4112"/>
                  </a:cubicBezTo>
                  <a:cubicBezTo>
                    <a:pt x="8874" y="3000"/>
                    <a:pt x="8018" y="1773"/>
                    <a:pt x="7676" y="1459"/>
                  </a:cubicBezTo>
                  <a:cubicBezTo>
                    <a:pt x="6380" y="259"/>
                    <a:pt x="5362" y="1"/>
                    <a:pt x="4642" y="1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44"/>
            <p:cNvSpPr/>
            <p:nvPr/>
          </p:nvSpPr>
          <p:spPr>
            <a:xfrm>
              <a:off x="7426322" y="1582608"/>
              <a:ext cx="28052" cy="65626"/>
            </a:xfrm>
            <a:custGeom>
              <a:avLst/>
              <a:gdLst/>
              <a:ahLst/>
              <a:cxnLst/>
              <a:rect l="l" t="t" r="r" b="b"/>
              <a:pathLst>
                <a:path w="1028" h="2405" extrusionOk="0">
                  <a:moveTo>
                    <a:pt x="514" y="0"/>
                  </a:moveTo>
                  <a:cubicBezTo>
                    <a:pt x="286" y="0"/>
                    <a:pt x="86" y="229"/>
                    <a:pt x="86" y="457"/>
                  </a:cubicBezTo>
                  <a:lnTo>
                    <a:pt x="86" y="400"/>
                  </a:lnTo>
                  <a:lnTo>
                    <a:pt x="86" y="400"/>
                  </a:lnTo>
                  <a:cubicBezTo>
                    <a:pt x="0" y="1028"/>
                    <a:pt x="115" y="1684"/>
                    <a:pt x="428" y="2254"/>
                  </a:cubicBezTo>
                  <a:cubicBezTo>
                    <a:pt x="457" y="2311"/>
                    <a:pt x="485" y="2397"/>
                    <a:pt x="571" y="2397"/>
                  </a:cubicBezTo>
                  <a:cubicBezTo>
                    <a:pt x="582" y="2402"/>
                    <a:pt x="592" y="2405"/>
                    <a:pt x="602" y="2405"/>
                  </a:cubicBezTo>
                  <a:cubicBezTo>
                    <a:pt x="649" y="2405"/>
                    <a:pt x="696" y="2358"/>
                    <a:pt x="742" y="2311"/>
                  </a:cubicBezTo>
                  <a:cubicBezTo>
                    <a:pt x="771" y="2254"/>
                    <a:pt x="771" y="2197"/>
                    <a:pt x="799" y="2140"/>
                  </a:cubicBezTo>
                  <a:cubicBezTo>
                    <a:pt x="913" y="1484"/>
                    <a:pt x="1028" y="799"/>
                    <a:pt x="742" y="172"/>
                  </a:cubicBezTo>
                  <a:cubicBezTo>
                    <a:pt x="742" y="143"/>
                    <a:pt x="714" y="86"/>
                    <a:pt x="685" y="57"/>
                  </a:cubicBezTo>
                  <a:cubicBezTo>
                    <a:pt x="628" y="29"/>
                    <a:pt x="571" y="0"/>
                    <a:pt x="514" y="0"/>
                  </a:cubicBezTo>
                  <a:close/>
                </a:path>
              </a:pathLst>
            </a:custGeom>
            <a:solidFill>
              <a:srgbClr val="3D3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44"/>
            <p:cNvSpPr/>
            <p:nvPr/>
          </p:nvSpPr>
          <p:spPr>
            <a:xfrm>
              <a:off x="7298648" y="1793588"/>
              <a:ext cx="90322" cy="22867"/>
            </a:xfrm>
            <a:custGeom>
              <a:avLst/>
              <a:gdLst/>
              <a:ahLst/>
              <a:cxnLst/>
              <a:rect l="l" t="t" r="r" b="b"/>
              <a:pathLst>
                <a:path w="3310" h="838" extrusionOk="0">
                  <a:moveTo>
                    <a:pt x="0" y="1"/>
                  </a:moveTo>
                  <a:cubicBezTo>
                    <a:pt x="0" y="1"/>
                    <a:pt x="761" y="838"/>
                    <a:pt x="1742" y="838"/>
                  </a:cubicBezTo>
                  <a:cubicBezTo>
                    <a:pt x="2232" y="838"/>
                    <a:pt x="2777" y="628"/>
                    <a:pt x="3310" y="1"/>
                  </a:cubicBezTo>
                  <a:lnTo>
                    <a:pt x="3310" y="1"/>
                  </a:lnTo>
                  <a:cubicBezTo>
                    <a:pt x="3309" y="1"/>
                    <a:pt x="2701" y="444"/>
                    <a:pt x="1721" y="444"/>
                  </a:cubicBezTo>
                  <a:cubicBezTo>
                    <a:pt x="1230" y="444"/>
                    <a:pt x="647" y="333"/>
                    <a:pt x="0" y="1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44"/>
            <p:cNvSpPr/>
            <p:nvPr/>
          </p:nvSpPr>
          <p:spPr>
            <a:xfrm>
              <a:off x="7411533" y="4035026"/>
              <a:ext cx="105139" cy="210250"/>
            </a:xfrm>
            <a:custGeom>
              <a:avLst/>
              <a:gdLst/>
              <a:ahLst/>
              <a:cxnLst/>
              <a:rect l="l" t="t" r="r" b="b"/>
              <a:pathLst>
                <a:path w="3853" h="7705" extrusionOk="0">
                  <a:moveTo>
                    <a:pt x="3453" y="1"/>
                  </a:moveTo>
                  <a:cubicBezTo>
                    <a:pt x="3453" y="1"/>
                    <a:pt x="3202" y="377"/>
                    <a:pt x="2042" y="377"/>
                  </a:cubicBezTo>
                  <a:cubicBezTo>
                    <a:pt x="1965" y="377"/>
                    <a:pt x="1883" y="375"/>
                    <a:pt x="1798" y="371"/>
                  </a:cubicBezTo>
                  <a:cubicBezTo>
                    <a:pt x="429" y="314"/>
                    <a:pt x="400" y="1"/>
                    <a:pt x="400" y="1"/>
                  </a:cubicBezTo>
                  <a:lnTo>
                    <a:pt x="400" y="1"/>
                  </a:lnTo>
                  <a:cubicBezTo>
                    <a:pt x="286" y="1770"/>
                    <a:pt x="0" y="5051"/>
                    <a:pt x="771" y="6677"/>
                  </a:cubicBezTo>
                  <a:cubicBezTo>
                    <a:pt x="999" y="7162"/>
                    <a:pt x="1398" y="7676"/>
                    <a:pt x="1941" y="7704"/>
                  </a:cubicBezTo>
                  <a:cubicBezTo>
                    <a:pt x="2340" y="7704"/>
                    <a:pt x="2711" y="7419"/>
                    <a:pt x="2939" y="7105"/>
                  </a:cubicBezTo>
                  <a:cubicBezTo>
                    <a:pt x="3652" y="6192"/>
                    <a:pt x="3795" y="4994"/>
                    <a:pt x="3824" y="3824"/>
                  </a:cubicBezTo>
                  <a:cubicBezTo>
                    <a:pt x="3852" y="2626"/>
                    <a:pt x="3681" y="1199"/>
                    <a:pt x="3453" y="1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44"/>
            <p:cNvSpPr/>
            <p:nvPr/>
          </p:nvSpPr>
          <p:spPr>
            <a:xfrm>
              <a:off x="7687921" y="2672029"/>
              <a:ext cx="137829" cy="60278"/>
            </a:xfrm>
            <a:custGeom>
              <a:avLst/>
              <a:gdLst/>
              <a:ahLst/>
              <a:cxnLst/>
              <a:rect l="l" t="t" r="r" b="b"/>
              <a:pathLst>
                <a:path w="5051" h="2209" extrusionOk="0">
                  <a:moveTo>
                    <a:pt x="4372" y="0"/>
                  </a:moveTo>
                  <a:cubicBezTo>
                    <a:pt x="4323" y="0"/>
                    <a:pt x="4272" y="7"/>
                    <a:pt x="4223" y="20"/>
                  </a:cubicBezTo>
                  <a:lnTo>
                    <a:pt x="514" y="1019"/>
                  </a:lnTo>
                  <a:cubicBezTo>
                    <a:pt x="200" y="1105"/>
                    <a:pt x="0" y="1447"/>
                    <a:pt x="86" y="1761"/>
                  </a:cubicBezTo>
                  <a:cubicBezTo>
                    <a:pt x="158" y="2025"/>
                    <a:pt x="412" y="2209"/>
                    <a:pt x="678" y="2209"/>
                  </a:cubicBezTo>
                  <a:cubicBezTo>
                    <a:pt x="728" y="2209"/>
                    <a:pt x="778" y="2202"/>
                    <a:pt x="828" y="2189"/>
                  </a:cubicBezTo>
                  <a:lnTo>
                    <a:pt x="4537" y="1190"/>
                  </a:lnTo>
                  <a:cubicBezTo>
                    <a:pt x="4851" y="1105"/>
                    <a:pt x="5050" y="762"/>
                    <a:pt x="4965" y="448"/>
                  </a:cubicBezTo>
                  <a:cubicBezTo>
                    <a:pt x="4893" y="184"/>
                    <a:pt x="4638" y="0"/>
                    <a:pt x="4372" y="0"/>
                  </a:cubicBezTo>
                  <a:close/>
                </a:path>
              </a:pathLst>
            </a:custGeom>
            <a:solidFill>
              <a:srgbClr val="5D67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44"/>
            <p:cNvSpPr/>
            <p:nvPr/>
          </p:nvSpPr>
          <p:spPr>
            <a:xfrm>
              <a:off x="7724512" y="2682698"/>
              <a:ext cx="76323" cy="47589"/>
            </a:xfrm>
            <a:custGeom>
              <a:avLst/>
              <a:gdLst/>
              <a:ahLst/>
              <a:cxnLst/>
              <a:rect l="l" t="t" r="r" b="b"/>
              <a:pathLst>
                <a:path w="2797" h="1744" extrusionOk="0">
                  <a:moveTo>
                    <a:pt x="2140" y="0"/>
                  </a:moveTo>
                  <a:cubicBezTo>
                    <a:pt x="1998" y="0"/>
                    <a:pt x="1912" y="86"/>
                    <a:pt x="1883" y="200"/>
                  </a:cubicBezTo>
                  <a:cubicBezTo>
                    <a:pt x="1872" y="247"/>
                    <a:pt x="1874" y="288"/>
                    <a:pt x="1883" y="329"/>
                  </a:cubicBezTo>
                  <a:lnTo>
                    <a:pt x="1883" y="329"/>
                  </a:lnTo>
                  <a:cubicBezTo>
                    <a:pt x="1863" y="282"/>
                    <a:pt x="1836" y="238"/>
                    <a:pt x="1798" y="200"/>
                  </a:cubicBezTo>
                  <a:cubicBezTo>
                    <a:pt x="1734" y="136"/>
                    <a:pt x="1637" y="104"/>
                    <a:pt x="1545" y="104"/>
                  </a:cubicBezTo>
                  <a:cubicBezTo>
                    <a:pt x="1514" y="104"/>
                    <a:pt x="1484" y="107"/>
                    <a:pt x="1455" y="114"/>
                  </a:cubicBezTo>
                  <a:cubicBezTo>
                    <a:pt x="1341" y="171"/>
                    <a:pt x="1313" y="286"/>
                    <a:pt x="1284" y="371"/>
                  </a:cubicBezTo>
                  <a:cubicBezTo>
                    <a:pt x="1284" y="457"/>
                    <a:pt x="1313" y="542"/>
                    <a:pt x="1284" y="657"/>
                  </a:cubicBezTo>
                  <a:cubicBezTo>
                    <a:pt x="1142" y="542"/>
                    <a:pt x="1142" y="286"/>
                    <a:pt x="942" y="257"/>
                  </a:cubicBezTo>
                  <a:cubicBezTo>
                    <a:pt x="923" y="253"/>
                    <a:pt x="904" y="251"/>
                    <a:pt x="886" y="251"/>
                  </a:cubicBezTo>
                  <a:cubicBezTo>
                    <a:pt x="770" y="251"/>
                    <a:pt x="677" y="326"/>
                    <a:pt x="628" y="400"/>
                  </a:cubicBezTo>
                  <a:cubicBezTo>
                    <a:pt x="599" y="514"/>
                    <a:pt x="628" y="628"/>
                    <a:pt x="657" y="714"/>
                  </a:cubicBezTo>
                  <a:cubicBezTo>
                    <a:pt x="599" y="628"/>
                    <a:pt x="571" y="542"/>
                    <a:pt x="457" y="485"/>
                  </a:cubicBezTo>
                  <a:cubicBezTo>
                    <a:pt x="414" y="457"/>
                    <a:pt x="357" y="443"/>
                    <a:pt x="300" y="443"/>
                  </a:cubicBezTo>
                  <a:cubicBezTo>
                    <a:pt x="243" y="443"/>
                    <a:pt x="186" y="457"/>
                    <a:pt x="143" y="485"/>
                  </a:cubicBezTo>
                  <a:cubicBezTo>
                    <a:pt x="114" y="542"/>
                    <a:pt x="114" y="599"/>
                    <a:pt x="114" y="657"/>
                  </a:cubicBezTo>
                  <a:cubicBezTo>
                    <a:pt x="114" y="742"/>
                    <a:pt x="114" y="828"/>
                    <a:pt x="114" y="913"/>
                  </a:cubicBezTo>
                  <a:cubicBezTo>
                    <a:pt x="86" y="1113"/>
                    <a:pt x="0" y="1512"/>
                    <a:pt x="171" y="1684"/>
                  </a:cubicBezTo>
                  <a:cubicBezTo>
                    <a:pt x="217" y="1729"/>
                    <a:pt x="290" y="1743"/>
                    <a:pt x="372" y="1743"/>
                  </a:cubicBezTo>
                  <a:cubicBezTo>
                    <a:pt x="496" y="1743"/>
                    <a:pt x="639" y="1712"/>
                    <a:pt x="742" y="1712"/>
                  </a:cubicBezTo>
                  <a:cubicBezTo>
                    <a:pt x="809" y="1722"/>
                    <a:pt x="875" y="1725"/>
                    <a:pt x="941" y="1725"/>
                  </a:cubicBezTo>
                  <a:cubicBezTo>
                    <a:pt x="1072" y="1725"/>
                    <a:pt x="1199" y="1712"/>
                    <a:pt x="1313" y="1712"/>
                  </a:cubicBezTo>
                  <a:cubicBezTo>
                    <a:pt x="1427" y="1684"/>
                    <a:pt x="1570" y="1684"/>
                    <a:pt x="1655" y="1627"/>
                  </a:cubicBezTo>
                  <a:cubicBezTo>
                    <a:pt x="1769" y="1598"/>
                    <a:pt x="1826" y="1541"/>
                    <a:pt x="1940" y="1512"/>
                  </a:cubicBezTo>
                  <a:cubicBezTo>
                    <a:pt x="2083" y="1427"/>
                    <a:pt x="2254" y="1427"/>
                    <a:pt x="2426" y="1370"/>
                  </a:cubicBezTo>
                  <a:cubicBezTo>
                    <a:pt x="2590" y="1342"/>
                    <a:pt x="2755" y="1236"/>
                    <a:pt x="2792" y="1101"/>
                  </a:cubicBezTo>
                  <a:lnTo>
                    <a:pt x="2792" y="1101"/>
                  </a:lnTo>
                  <a:cubicBezTo>
                    <a:pt x="2794" y="1114"/>
                    <a:pt x="2795" y="1128"/>
                    <a:pt x="2796" y="1142"/>
                  </a:cubicBezTo>
                  <a:lnTo>
                    <a:pt x="2796" y="1084"/>
                  </a:lnTo>
                  <a:cubicBezTo>
                    <a:pt x="2795" y="1090"/>
                    <a:pt x="2794" y="1095"/>
                    <a:pt x="2792" y="1101"/>
                  </a:cubicBezTo>
                  <a:lnTo>
                    <a:pt x="2792" y="1101"/>
                  </a:lnTo>
                  <a:cubicBezTo>
                    <a:pt x="2756" y="772"/>
                    <a:pt x="2616" y="445"/>
                    <a:pt x="2397" y="171"/>
                  </a:cubicBezTo>
                  <a:cubicBezTo>
                    <a:pt x="2340" y="86"/>
                    <a:pt x="2254" y="0"/>
                    <a:pt x="2140" y="0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44"/>
            <p:cNvSpPr/>
            <p:nvPr/>
          </p:nvSpPr>
          <p:spPr>
            <a:xfrm>
              <a:off x="7708931" y="2672220"/>
              <a:ext cx="22594" cy="47098"/>
            </a:xfrm>
            <a:custGeom>
              <a:avLst/>
              <a:gdLst/>
              <a:ahLst/>
              <a:cxnLst/>
              <a:rect l="l" t="t" r="r" b="b"/>
              <a:pathLst>
                <a:path w="828" h="1726" extrusionOk="0">
                  <a:moveTo>
                    <a:pt x="542" y="1"/>
                  </a:moveTo>
                  <a:cubicBezTo>
                    <a:pt x="540" y="1"/>
                    <a:pt x="533" y="13"/>
                    <a:pt x="514" y="13"/>
                  </a:cubicBezTo>
                  <a:cubicBezTo>
                    <a:pt x="286" y="185"/>
                    <a:pt x="115" y="441"/>
                    <a:pt x="58" y="727"/>
                  </a:cubicBezTo>
                  <a:cubicBezTo>
                    <a:pt x="1" y="1012"/>
                    <a:pt x="86" y="1297"/>
                    <a:pt x="257" y="1526"/>
                  </a:cubicBezTo>
                  <a:cubicBezTo>
                    <a:pt x="343" y="1611"/>
                    <a:pt x="486" y="1697"/>
                    <a:pt x="600" y="1725"/>
                  </a:cubicBezTo>
                  <a:cubicBezTo>
                    <a:pt x="657" y="1725"/>
                    <a:pt x="742" y="1725"/>
                    <a:pt x="771" y="1668"/>
                  </a:cubicBezTo>
                  <a:cubicBezTo>
                    <a:pt x="828" y="1640"/>
                    <a:pt x="828" y="1583"/>
                    <a:pt x="828" y="1526"/>
                  </a:cubicBezTo>
                  <a:cubicBezTo>
                    <a:pt x="800" y="1383"/>
                    <a:pt x="657" y="1155"/>
                    <a:pt x="571" y="1012"/>
                  </a:cubicBezTo>
                  <a:cubicBezTo>
                    <a:pt x="457" y="841"/>
                    <a:pt x="600" y="670"/>
                    <a:pt x="657" y="470"/>
                  </a:cubicBezTo>
                  <a:lnTo>
                    <a:pt x="543" y="42"/>
                  </a:lnTo>
                  <a:cubicBezTo>
                    <a:pt x="571" y="42"/>
                    <a:pt x="571" y="13"/>
                    <a:pt x="543" y="13"/>
                  </a:cubicBezTo>
                  <a:cubicBezTo>
                    <a:pt x="543" y="4"/>
                    <a:pt x="543" y="1"/>
                    <a:pt x="542" y="1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44"/>
            <p:cNvSpPr/>
            <p:nvPr/>
          </p:nvSpPr>
          <p:spPr>
            <a:xfrm>
              <a:off x="6867326" y="2085556"/>
              <a:ext cx="276422" cy="661176"/>
            </a:xfrm>
            <a:custGeom>
              <a:avLst/>
              <a:gdLst/>
              <a:ahLst/>
              <a:cxnLst/>
              <a:rect l="l" t="t" r="r" b="b"/>
              <a:pathLst>
                <a:path w="10130" h="24230" extrusionOk="0">
                  <a:moveTo>
                    <a:pt x="6534" y="0"/>
                  </a:moveTo>
                  <a:cubicBezTo>
                    <a:pt x="4166" y="6734"/>
                    <a:pt x="2254" y="14095"/>
                    <a:pt x="1056" y="21142"/>
                  </a:cubicBezTo>
                  <a:cubicBezTo>
                    <a:pt x="714" y="21342"/>
                    <a:pt x="457" y="21742"/>
                    <a:pt x="343" y="22113"/>
                  </a:cubicBezTo>
                  <a:cubicBezTo>
                    <a:pt x="428" y="22198"/>
                    <a:pt x="542" y="22426"/>
                    <a:pt x="514" y="22541"/>
                  </a:cubicBezTo>
                  <a:cubicBezTo>
                    <a:pt x="485" y="22740"/>
                    <a:pt x="286" y="22883"/>
                    <a:pt x="172" y="23054"/>
                  </a:cubicBezTo>
                  <a:cubicBezTo>
                    <a:pt x="57" y="23225"/>
                    <a:pt x="0" y="23511"/>
                    <a:pt x="200" y="23625"/>
                  </a:cubicBezTo>
                  <a:cubicBezTo>
                    <a:pt x="229" y="23653"/>
                    <a:pt x="286" y="23653"/>
                    <a:pt x="343" y="23682"/>
                  </a:cubicBezTo>
                  <a:cubicBezTo>
                    <a:pt x="552" y="23734"/>
                    <a:pt x="689" y="24003"/>
                    <a:pt x="887" y="24003"/>
                  </a:cubicBezTo>
                  <a:cubicBezTo>
                    <a:pt x="905" y="24003"/>
                    <a:pt x="923" y="24000"/>
                    <a:pt x="942" y="23996"/>
                  </a:cubicBezTo>
                  <a:cubicBezTo>
                    <a:pt x="999" y="23996"/>
                    <a:pt x="1056" y="23967"/>
                    <a:pt x="1085" y="23967"/>
                  </a:cubicBezTo>
                  <a:cubicBezTo>
                    <a:pt x="1170" y="23996"/>
                    <a:pt x="1227" y="24081"/>
                    <a:pt x="1284" y="24138"/>
                  </a:cubicBezTo>
                  <a:cubicBezTo>
                    <a:pt x="1358" y="24200"/>
                    <a:pt x="1454" y="24230"/>
                    <a:pt x="1549" y="24230"/>
                  </a:cubicBezTo>
                  <a:cubicBezTo>
                    <a:pt x="1675" y="24230"/>
                    <a:pt x="1802" y="24178"/>
                    <a:pt x="1883" y="24081"/>
                  </a:cubicBezTo>
                  <a:cubicBezTo>
                    <a:pt x="1997" y="24157"/>
                    <a:pt x="2139" y="24194"/>
                    <a:pt x="2286" y="24194"/>
                  </a:cubicBezTo>
                  <a:cubicBezTo>
                    <a:pt x="2471" y="24194"/>
                    <a:pt x="2666" y="24136"/>
                    <a:pt x="2825" y="24024"/>
                  </a:cubicBezTo>
                  <a:cubicBezTo>
                    <a:pt x="3082" y="23824"/>
                    <a:pt x="3224" y="23482"/>
                    <a:pt x="3282" y="23140"/>
                  </a:cubicBezTo>
                  <a:cubicBezTo>
                    <a:pt x="3453" y="22369"/>
                    <a:pt x="2911" y="21799"/>
                    <a:pt x="2911" y="21799"/>
                  </a:cubicBezTo>
                  <a:cubicBezTo>
                    <a:pt x="5536" y="15293"/>
                    <a:pt x="8018" y="8560"/>
                    <a:pt x="10129" y="1855"/>
                  </a:cubicBezTo>
                  <a:lnTo>
                    <a:pt x="6534" y="0"/>
                  </a:ln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44"/>
            <p:cNvSpPr/>
            <p:nvPr/>
          </p:nvSpPr>
          <p:spPr>
            <a:xfrm>
              <a:off x="6844733" y="2682152"/>
              <a:ext cx="138621" cy="60333"/>
            </a:xfrm>
            <a:custGeom>
              <a:avLst/>
              <a:gdLst/>
              <a:ahLst/>
              <a:cxnLst/>
              <a:rect l="l" t="t" r="r" b="b"/>
              <a:pathLst>
                <a:path w="5080" h="2211" extrusionOk="0">
                  <a:moveTo>
                    <a:pt x="696" y="0"/>
                  </a:moveTo>
                  <a:cubicBezTo>
                    <a:pt x="413" y="0"/>
                    <a:pt x="159" y="184"/>
                    <a:pt x="86" y="448"/>
                  </a:cubicBezTo>
                  <a:cubicBezTo>
                    <a:pt x="1" y="791"/>
                    <a:pt x="201" y="1104"/>
                    <a:pt x="514" y="1190"/>
                  </a:cubicBezTo>
                  <a:lnTo>
                    <a:pt x="4224" y="2189"/>
                  </a:lnTo>
                  <a:cubicBezTo>
                    <a:pt x="4282" y="2203"/>
                    <a:pt x="4341" y="2211"/>
                    <a:pt x="4399" y="2211"/>
                  </a:cubicBezTo>
                  <a:cubicBezTo>
                    <a:pt x="4676" y="2211"/>
                    <a:pt x="4923" y="2044"/>
                    <a:pt x="4994" y="1761"/>
                  </a:cubicBezTo>
                  <a:cubicBezTo>
                    <a:pt x="5080" y="1447"/>
                    <a:pt x="4880" y="1104"/>
                    <a:pt x="4566" y="1019"/>
                  </a:cubicBezTo>
                  <a:lnTo>
                    <a:pt x="857" y="20"/>
                  </a:lnTo>
                  <a:cubicBezTo>
                    <a:pt x="803" y="7"/>
                    <a:pt x="749" y="0"/>
                    <a:pt x="696" y="0"/>
                  </a:cubicBezTo>
                  <a:close/>
                </a:path>
              </a:pathLst>
            </a:custGeom>
            <a:solidFill>
              <a:srgbClr val="5D67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44"/>
            <p:cNvSpPr/>
            <p:nvPr/>
          </p:nvSpPr>
          <p:spPr>
            <a:xfrm>
              <a:off x="6870437" y="2692821"/>
              <a:ext cx="76323" cy="47617"/>
            </a:xfrm>
            <a:custGeom>
              <a:avLst/>
              <a:gdLst/>
              <a:ahLst/>
              <a:cxnLst/>
              <a:rect l="l" t="t" r="r" b="b"/>
              <a:pathLst>
                <a:path w="2797" h="1745" extrusionOk="0">
                  <a:moveTo>
                    <a:pt x="657" y="0"/>
                  </a:moveTo>
                  <a:cubicBezTo>
                    <a:pt x="543" y="0"/>
                    <a:pt x="457" y="86"/>
                    <a:pt x="400" y="171"/>
                  </a:cubicBezTo>
                  <a:cubicBezTo>
                    <a:pt x="181" y="473"/>
                    <a:pt x="40" y="800"/>
                    <a:pt x="4" y="1129"/>
                  </a:cubicBezTo>
                  <a:lnTo>
                    <a:pt x="4" y="1129"/>
                  </a:lnTo>
                  <a:cubicBezTo>
                    <a:pt x="3" y="1124"/>
                    <a:pt x="2" y="1118"/>
                    <a:pt x="0" y="1113"/>
                  </a:cubicBezTo>
                  <a:lnTo>
                    <a:pt x="0" y="1170"/>
                  </a:lnTo>
                  <a:cubicBezTo>
                    <a:pt x="2" y="1156"/>
                    <a:pt x="3" y="1143"/>
                    <a:pt x="4" y="1129"/>
                  </a:cubicBezTo>
                  <a:lnTo>
                    <a:pt x="4" y="1129"/>
                  </a:lnTo>
                  <a:cubicBezTo>
                    <a:pt x="42" y="1262"/>
                    <a:pt x="206" y="1342"/>
                    <a:pt x="343" y="1370"/>
                  </a:cubicBezTo>
                  <a:cubicBezTo>
                    <a:pt x="514" y="1427"/>
                    <a:pt x="714" y="1455"/>
                    <a:pt x="856" y="1512"/>
                  </a:cubicBezTo>
                  <a:cubicBezTo>
                    <a:pt x="942" y="1541"/>
                    <a:pt x="1028" y="1598"/>
                    <a:pt x="1113" y="1655"/>
                  </a:cubicBezTo>
                  <a:cubicBezTo>
                    <a:pt x="1227" y="1684"/>
                    <a:pt x="1341" y="1684"/>
                    <a:pt x="1484" y="1712"/>
                  </a:cubicBezTo>
                  <a:cubicBezTo>
                    <a:pt x="1655" y="1741"/>
                    <a:pt x="1855" y="1741"/>
                    <a:pt x="2026" y="1741"/>
                  </a:cubicBezTo>
                  <a:cubicBezTo>
                    <a:pt x="2058" y="1736"/>
                    <a:pt x="2092" y="1734"/>
                    <a:pt x="2128" y="1734"/>
                  </a:cubicBezTo>
                  <a:cubicBezTo>
                    <a:pt x="2218" y="1734"/>
                    <a:pt x="2315" y="1745"/>
                    <a:pt x="2402" y="1745"/>
                  </a:cubicBezTo>
                  <a:cubicBezTo>
                    <a:pt x="2494" y="1745"/>
                    <a:pt x="2576" y="1733"/>
                    <a:pt x="2625" y="1684"/>
                  </a:cubicBezTo>
                  <a:cubicBezTo>
                    <a:pt x="2797" y="1512"/>
                    <a:pt x="2682" y="1141"/>
                    <a:pt x="2682" y="913"/>
                  </a:cubicBezTo>
                  <a:cubicBezTo>
                    <a:pt x="2682" y="828"/>
                    <a:pt x="2682" y="742"/>
                    <a:pt x="2682" y="656"/>
                  </a:cubicBezTo>
                  <a:cubicBezTo>
                    <a:pt x="2682" y="599"/>
                    <a:pt x="2682" y="542"/>
                    <a:pt x="2625" y="514"/>
                  </a:cubicBezTo>
                  <a:cubicBezTo>
                    <a:pt x="2594" y="467"/>
                    <a:pt x="2528" y="445"/>
                    <a:pt x="2461" y="445"/>
                  </a:cubicBezTo>
                  <a:cubicBezTo>
                    <a:pt x="2406" y="445"/>
                    <a:pt x="2350" y="460"/>
                    <a:pt x="2312" y="485"/>
                  </a:cubicBezTo>
                  <a:cubicBezTo>
                    <a:pt x="2226" y="542"/>
                    <a:pt x="2169" y="656"/>
                    <a:pt x="2112" y="742"/>
                  </a:cubicBezTo>
                  <a:cubicBezTo>
                    <a:pt x="2169" y="628"/>
                    <a:pt x="2169" y="514"/>
                    <a:pt x="2140" y="428"/>
                  </a:cubicBezTo>
                  <a:cubicBezTo>
                    <a:pt x="2116" y="329"/>
                    <a:pt x="2005" y="251"/>
                    <a:pt x="1901" y="251"/>
                  </a:cubicBezTo>
                  <a:cubicBezTo>
                    <a:pt x="1886" y="251"/>
                    <a:pt x="1870" y="253"/>
                    <a:pt x="1855" y="257"/>
                  </a:cubicBezTo>
                  <a:cubicBezTo>
                    <a:pt x="1655" y="286"/>
                    <a:pt x="1655" y="542"/>
                    <a:pt x="1484" y="656"/>
                  </a:cubicBezTo>
                  <a:cubicBezTo>
                    <a:pt x="1484" y="571"/>
                    <a:pt x="1484" y="457"/>
                    <a:pt x="1484" y="371"/>
                  </a:cubicBezTo>
                  <a:cubicBezTo>
                    <a:pt x="1484" y="286"/>
                    <a:pt x="1427" y="171"/>
                    <a:pt x="1341" y="143"/>
                  </a:cubicBezTo>
                  <a:cubicBezTo>
                    <a:pt x="1310" y="127"/>
                    <a:pt x="1275" y="120"/>
                    <a:pt x="1241" y="120"/>
                  </a:cubicBezTo>
                  <a:cubicBezTo>
                    <a:pt x="1152" y="120"/>
                    <a:pt x="1061" y="167"/>
                    <a:pt x="999" y="228"/>
                  </a:cubicBezTo>
                  <a:cubicBezTo>
                    <a:pt x="956" y="261"/>
                    <a:pt x="925" y="294"/>
                    <a:pt x="901" y="328"/>
                  </a:cubicBezTo>
                  <a:lnTo>
                    <a:pt x="901" y="328"/>
                  </a:lnTo>
                  <a:cubicBezTo>
                    <a:pt x="909" y="286"/>
                    <a:pt x="913" y="243"/>
                    <a:pt x="913" y="200"/>
                  </a:cubicBezTo>
                  <a:cubicBezTo>
                    <a:pt x="885" y="86"/>
                    <a:pt x="771" y="0"/>
                    <a:pt x="657" y="0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44"/>
            <p:cNvSpPr/>
            <p:nvPr/>
          </p:nvSpPr>
          <p:spPr>
            <a:xfrm>
              <a:off x="6939718" y="2682698"/>
              <a:ext cx="21830" cy="46743"/>
            </a:xfrm>
            <a:custGeom>
              <a:avLst/>
              <a:gdLst/>
              <a:ahLst/>
              <a:cxnLst/>
              <a:rect l="l" t="t" r="r" b="b"/>
              <a:pathLst>
                <a:path w="800" h="1713" extrusionOk="0">
                  <a:moveTo>
                    <a:pt x="258" y="0"/>
                  </a:moveTo>
                  <a:cubicBezTo>
                    <a:pt x="258" y="0"/>
                    <a:pt x="258" y="29"/>
                    <a:pt x="258" y="29"/>
                  </a:cubicBezTo>
                  <a:lnTo>
                    <a:pt x="172" y="457"/>
                  </a:lnTo>
                  <a:cubicBezTo>
                    <a:pt x="201" y="657"/>
                    <a:pt x="343" y="828"/>
                    <a:pt x="258" y="999"/>
                  </a:cubicBezTo>
                  <a:cubicBezTo>
                    <a:pt x="172" y="1142"/>
                    <a:pt x="1" y="1370"/>
                    <a:pt x="1" y="1541"/>
                  </a:cubicBezTo>
                  <a:cubicBezTo>
                    <a:pt x="1" y="1570"/>
                    <a:pt x="1" y="1627"/>
                    <a:pt x="29" y="1684"/>
                  </a:cubicBezTo>
                  <a:cubicBezTo>
                    <a:pt x="86" y="1712"/>
                    <a:pt x="143" y="1712"/>
                    <a:pt x="229" y="1712"/>
                  </a:cubicBezTo>
                  <a:cubicBezTo>
                    <a:pt x="343" y="1684"/>
                    <a:pt x="457" y="1627"/>
                    <a:pt x="543" y="1512"/>
                  </a:cubicBezTo>
                  <a:cubicBezTo>
                    <a:pt x="743" y="1313"/>
                    <a:pt x="800" y="999"/>
                    <a:pt x="743" y="714"/>
                  </a:cubicBezTo>
                  <a:cubicBezTo>
                    <a:pt x="686" y="428"/>
                    <a:pt x="514" y="200"/>
                    <a:pt x="286" y="0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44"/>
            <p:cNvSpPr/>
            <p:nvPr/>
          </p:nvSpPr>
          <p:spPr>
            <a:xfrm>
              <a:off x="7195859" y="2352583"/>
              <a:ext cx="290448" cy="18255"/>
            </a:xfrm>
            <a:custGeom>
              <a:avLst/>
              <a:gdLst/>
              <a:ahLst/>
              <a:cxnLst/>
              <a:rect l="l" t="t" r="r" b="b"/>
              <a:pathLst>
                <a:path w="10644" h="669" extrusionOk="0">
                  <a:moveTo>
                    <a:pt x="1" y="1"/>
                  </a:moveTo>
                  <a:lnTo>
                    <a:pt x="1" y="1"/>
                  </a:lnTo>
                  <a:cubicBezTo>
                    <a:pt x="2" y="1"/>
                    <a:pt x="2352" y="669"/>
                    <a:pt x="5536" y="669"/>
                  </a:cubicBezTo>
                  <a:cubicBezTo>
                    <a:pt x="7098" y="669"/>
                    <a:pt x="8860" y="508"/>
                    <a:pt x="10643" y="29"/>
                  </a:cubicBezTo>
                  <a:lnTo>
                    <a:pt x="10643" y="29"/>
                  </a:lnTo>
                  <a:cubicBezTo>
                    <a:pt x="10643" y="29"/>
                    <a:pt x="8487" y="345"/>
                    <a:pt x="5260" y="345"/>
                  </a:cubicBezTo>
                  <a:cubicBezTo>
                    <a:pt x="5126" y="345"/>
                    <a:pt x="4989" y="344"/>
                    <a:pt x="4851" y="343"/>
                  </a:cubicBezTo>
                  <a:cubicBezTo>
                    <a:pt x="1372" y="315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44"/>
            <p:cNvSpPr/>
            <p:nvPr/>
          </p:nvSpPr>
          <p:spPr>
            <a:xfrm>
              <a:off x="7337559" y="2392286"/>
              <a:ext cx="9387" cy="27015"/>
            </a:xfrm>
            <a:custGeom>
              <a:avLst/>
              <a:gdLst/>
              <a:ahLst/>
              <a:cxnLst/>
              <a:rect l="l" t="t" r="r" b="b"/>
              <a:pathLst>
                <a:path w="344" h="990" extrusionOk="0">
                  <a:moveTo>
                    <a:pt x="86" y="1"/>
                  </a:moveTo>
                  <a:cubicBezTo>
                    <a:pt x="58" y="1"/>
                    <a:pt x="1" y="29"/>
                    <a:pt x="1" y="86"/>
                  </a:cubicBezTo>
                  <a:cubicBezTo>
                    <a:pt x="29" y="229"/>
                    <a:pt x="29" y="372"/>
                    <a:pt x="29" y="486"/>
                  </a:cubicBezTo>
                  <a:cubicBezTo>
                    <a:pt x="58" y="628"/>
                    <a:pt x="58" y="771"/>
                    <a:pt x="58" y="914"/>
                  </a:cubicBezTo>
                  <a:cubicBezTo>
                    <a:pt x="86" y="942"/>
                    <a:pt x="86" y="971"/>
                    <a:pt x="115" y="971"/>
                  </a:cubicBezTo>
                  <a:cubicBezTo>
                    <a:pt x="139" y="983"/>
                    <a:pt x="162" y="990"/>
                    <a:pt x="184" y="990"/>
                  </a:cubicBezTo>
                  <a:cubicBezTo>
                    <a:pt x="214" y="990"/>
                    <a:pt x="241" y="976"/>
                    <a:pt x="258" y="942"/>
                  </a:cubicBezTo>
                  <a:cubicBezTo>
                    <a:pt x="315" y="800"/>
                    <a:pt x="343" y="628"/>
                    <a:pt x="343" y="486"/>
                  </a:cubicBezTo>
                  <a:cubicBezTo>
                    <a:pt x="315" y="315"/>
                    <a:pt x="286" y="143"/>
                    <a:pt x="172" y="29"/>
                  </a:cubicBezTo>
                  <a:cubicBezTo>
                    <a:pt x="143" y="1"/>
                    <a:pt x="115" y="1"/>
                    <a:pt x="86" y="1"/>
                  </a:cubicBezTo>
                  <a:close/>
                </a:path>
              </a:pathLst>
            </a:custGeom>
            <a:solidFill>
              <a:srgbClr val="DA81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44"/>
            <p:cNvSpPr/>
            <p:nvPr/>
          </p:nvSpPr>
          <p:spPr>
            <a:xfrm>
              <a:off x="7044826" y="2085556"/>
              <a:ext cx="98917" cy="50618"/>
            </a:xfrm>
            <a:custGeom>
              <a:avLst/>
              <a:gdLst/>
              <a:ahLst/>
              <a:cxnLst/>
              <a:rect l="l" t="t" r="r" b="b"/>
              <a:pathLst>
                <a:path w="3625" h="1855" extrusionOk="0">
                  <a:moveTo>
                    <a:pt x="1" y="0"/>
                  </a:moveTo>
                  <a:lnTo>
                    <a:pt x="1" y="0"/>
                  </a:lnTo>
                  <a:cubicBezTo>
                    <a:pt x="1170" y="1512"/>
                    <a:pt x="3624" y="1855"/>
                    <a:pt x="3624" y="185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44"/>
            <p:cNvSpPr/>
            <p:nvPr/>
          </p:nvSpPr>
          <p:spPr>
            <a:xfrm>
              <a:off x="7526765" y="2075433"/>
              <a:ext cx="98890" cy="50618"/>
            </a:xfrm>
            <a:custGeom>
              <a:avLst/>
              <a:gdLst/>
              <a:ahLst/>
              <a:cxnLst/>
              <a:rect l="l" t="t" r="r" b="b"/>
              <a:pathLst>
                <a:path w="3624" h="1855" extrusionOk="0">
                  <a:moveTo>
                    <a:pt x="3624" y="0"/>
                  </a:moveTo>
                  <a:lnTo>
                    <a:pt x="0" y="1855"/>
                  </a:lnTo>
                  <a:cubicBezTo>
                    <a:pt x="0" y="1855"/>
                    <a:pt x="2682" y="1284"/>
                    <a:pt x="3624" y="0"/>
                  </a:cubicBezTo>
                  <a:close/>
                </a:path>
              </a:pathLst>
            </a:custGeom>
            <a:solidFill>
              <a:srgbClr val="F7C5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44"/>
            <p:cNvSpPr/>
            <p:nvPr/>
          </p:nvSpPr>
          <p:spPr>
            <a:xfrm>
              <a:off x="8085762" y="3439439"/>
              <a:ext cx="102792" cy="123640"/>
            </a:xfrm>
            <a:custGeom>
              <a:avLst/>
              <a:gdLst/>
              <a:ahLst/>
              <a:cxnLst/>
              <a:rect l="l" t="t" r="r" b="b"/>
              <a:pathLst>
                <a:path w="3767" h="4531" extrusionOk="0">
                  <a:moveTo>
                    <a:pt x="2112" y="0"/>
                  </a:moveTo>
                  <a:cubicBezTo>
                    <a:pt x="1684" y="0"/>
                    <a:pt x="1227" y="229"/>
                    <a:pt x="999" y="628"/>
                  </a:cubicBezTo>
                  <a:cubicBezTo>
                    <a:pt x="856" y="914"/>
                    <a:pt x="685" y="1199"/>
                    <a:pt x="542" y="1484"/>
                  </a:cubicBezTo>
                  <a:cubicBezTo>
                    <a:pt x="371" y="1827"/>
                    <a:pt x="200" y="2226"/>
                    <a:pt x="86" y="2597"/>
                  </a:cubicBezTo>
                  <a:cubicBezTo>
                    <a:pt x="29" y="2911"/>
                    <a:pt x="0" y="3225"/>
                    <a:pt x="57" y="3538"/>
                  </a:cubicBezTo>
                  <a:cubicBezTo>
                    <a:pt x="171" y="3995"/>
                    <a:pt x="571" y="4366"/>
                    <a:pt x="999" y="4480"/>
                  </a:cubicBezTo>
                  <a:cubicBezTo>
                    <a:pt x="1124" y="4515"/>
                    <a:pt x="1247" y="4531"/>
                    <a:pt x="1368" y="4531"/>
                  </a:cubicBezTo>
                  <a:cubicBezTo>
                    <a:pt x="1742" y="4531"/>
                    <a:pt x="2088" y="4375"/>
                    <a:pt x="2368" y="4138"/>
                  </a:cubicBezTo>
                  <a:cubicBezTo>
                    <a:pt x="2540" y="3966"/>
                    <a:pt x="2682" y="3795"/>
                    <a:pt x="2825" y="3596"/>
                  </a:cubicBezTo>
                  <a:cubicBezTo>
                    <a:pt x="3025" y="3310"/>
                    <a:pt x="3167" y="2968"/>
                    <a:pt x="3310" y="2625"/>
                  </a:cubicBezTo>
                  <a:cubicBezTo>
                    <a:pt x="3338" y="2540"/>
                    <a:pt x="3367" y="2454"/>
                    <a:pt x="3424" y="2397"/>
                  </a:cubicBezTo>
                  <a:cubicBezTo>
                    <a:pt x="3453" y="2312"/>
                    <a:pt x="3481" y="2255"/>
                    <a:pt x="3510" y="2169"/>
                  </a:cubicBezTo>
                  <a:cubicBezTo>
                    <a:pt x="3567" y="2055"/>
                    <a:pt x="3624" y="1912"/>
                    <a:pt x="3681" y="1769"/>
                  </a:cubicBezTo>
                  <a:cubicBezTo>
                    <a:pt x="3766" y="1513"/>
                    <a:pt x="3709" y="1284"/>
                    <a:pt x="3681" y="1028"/>
                  </a:cubicBezTo>
                  <a:cubicBezTo>
                    <a:pt x="3624" y="914"/>
                    <a:pt x="3595" y="799"/>
                    <a:pt x="3538" y="714"/>
                  </a:cubicBezTo>
                  <a:cubicBezTo>
                    <a:pt x="3424" y="514"/>
                    <a:pt x="3281" y="343"/>
                    <a:pt x="3082" y="229"/>
                  </a:cubicBezTo>
                  <a:cubicBezTo>
                    <a:pt x="2910" y="143"/>
                    <a:pt x="2739" y="86"/>
                    <a:pt x="2568" y="58"/>
                  </a:cubicBezTo>
                  <a:cubicBezTo>
                    <a:pt x="2425" y="29"/>
                    <a:pt x="2254" y="0"/>
                    <a:pt x="2112" y="0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44"/>
            <p:cNvSpPr/>
            <p:nvPr/>
          </p:nvSpPr>
          <p:spPr>
            <a:xfrm>
              <a:off x="8264817" y="3338997"/>
              <a:ext cx="106694" cy="144078"/>
            </a:xfrm>
            <a:custGeom>
              <a:avLst/>
              <a:gdLst/>
              <a:ahLst/>
              <a:cxnLst/>
              <a:rect l="l" t="t" r="r" b="b"/>
              <a:pathLst>
                <a:path w="3910" h="5280" extrusionOk="0">
                  <a:moveTo>
                    <a:pt x="2683" y="1"/>
                  </a:moveTo>
                  <a:cubicBezTo>
                    <a:pt x="2283" y="1"/>
                    <a:pt x="1855" y="229"/>
                    <a:pt x="1627" y="629"/>
                  </a:cubicBezTo>
                  <a:cubicBezTo>
                    <a:pt x="1541" y="771"/>
                    <a:pt x="1456" y="971"/>
                    <a:pt x="1370" y="1142"/>
                  </a:cubicBezTo>
                  <a:lnTo>
                    <a:pt x="1285" y="1199"/>
                  </a:lnTo>
                  <a:cubicBezTo>
                    <a:pt x="1199" y="1256"/>
                    <a:pt x="1113" y="1313"/>
                    <a:pt x="1028" y="1399"/>
                  </a:cubicBezTo>
                  <a:cubicBezTo>
                    <a:pt x="857" y="1542"/>
                    <a:pt x="742" y="1741"/>
                    <a:pt x="685" y="1970"/>
                  </a:cubicBezTo>
                  <a:cubicBezTo>
                    <a:pt x="600" y="2226"/>
                    <a:pt x="486" y="2512"/>
                    <a:pt x="372" y="2768"/>
                  </a:cubicBezTo>
                  <a:cubicBezTo>
                    <a:pt x="257" y="3054"/>
                    <a:pt x="115" y="3368"/>
                    <a:pt x="58" y="3681"/>
                  </a:cubicBezTo>
                  <a:cubicBezTo>
                    <a:pt x="1" y="3881"/>
                    <a:pt x="1" y="4109"/>
                    <a:pt x="58" y="4338"/>
                  </a:cubicBezTo>
                  <a:cubicBezTo>
                    <a:pt x="143" y="4652"/>
                    <a:pt x="372" y="4937"/>
                    <a:pt x="628" y="5108"/>
                  </a:cubicBezTo>
                  <a:cubicBezTo>
                    <a:pt x="828" y="5222"/>
                    <a:pt x="1056" y="5279"/>
                    <a:pt x="1285" y="5279"/>
                  </a:cubicBezTo>
                  <a:cubicBezTo>
                    <a:pt x="1598" y="5279"/>
                    <a:pt x="1969" y="5137"/>
                    <a:pt x="2169" y="4908"/>
                  </a:cubicBezTo>
                  <a:cubicBezTo>
                    <a:pt x="2283" y="4766"/>
                    <a:pt x="2397" y="4623"/>
                    <a:pt x="2483" y="4480"/>
                  </a:cubicBezTo>
                  <a:cubicBezTo>
                    <a:pt x="2540" y="4395"/>
                    <a:pt x="2569" y="4338"/>
                    <a:pt x="2597" y="4252"/>
                  </a:cubicBezTo>
                  <a:lnTo>
                    <a:pt x="2626" y="4224"/>
                  </a:lnTo>
                  <a:cubicBezTo>
                    <a:pt x="2882" y="4109"/>
                    <a:pt x="3082" y="3938"/>
                    <a:pt x="3225" y="3681"/>
                  </a:cubicBezTo>
                  <a:cubicBezTo>
                    <a:pt x="3453" y="3339"/>
                    <a:pt x="3539" y="2911"/>
                    <a:pt x="3653" y="2540"/>
                  </a:cubicBezTo>
                  <a:cubicBezTo>
                    <a:pt x="3767" y="2112"/>
                    <a:pt x="3910" y="1684"/>
                    <a:pt x="3910" y="1228"/>
                  </a:cubicBezTo>
                  <a:cubicBezTo>
                    <a:pt x="3910" y="686"/>
                    <a:pt x="3539" y="201"/>
                    <a:pt x="2996" y="58"/>
                  </a:cubicBezTo>
                  <a:cubicBezTo>
                    <a:pt x="2911" y="29"/>
                    <a:pt x="2797" y="1"/>
                    <a:pt x="2683" y="1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44"/>
            <p:cNvSpPr/>
            <p:nvPr/>
          </p:nvSpPr>
          <p:spPr>
            <a:xfrm>
              <a:off x="8108328" y="3636422"/>
              <a:ext cx="103583" cy="153683"/>
            </a:xfrm>
            <a:custGeom>
              <a:avLst/>
              <a:gdLst/>
              <a:ahLst/>
              <a:cxnLst/>
              <a:rect l="l" t="t" r="r" b="b"/>
              <a:pathLst>
                <a:path w="3796" h="5632" extrusionOk="0">
                  <a:moveTo>
                    <a:pt x="2340" y="0"/>
                  </a:moveTo>
                  <a:cubicBezTo>
                    <a:pt x="1741" y="0"/>
                    <a:pt x="1170" y="400"/>
                    <a:pt x="999" y="999"/>
                  </a:cubicBezTo>
                  <a:cubicBezTo>
                    <a:pt x="885" y="1512"/>
                    <a:pt x="742" y="1997"/>
                    <a:pt x="628" y="2511"/>
                  </a:cubicBezTo>
                  <a:lnTo>
                    <a:pt x="628" y="2539"/>
                  </a:lnTo>
                  <a:lnTo>
                    <a:pt x="571" y="2597"/>
                  </a:lnTo>
                  <a:cubicBezTo>
                    <a:pt x="514" y="2682"/>
                    <a:pt x="457" y="2796"/>
                    <a:pt x="400" y="2910"/>
                  </a:cubicBezTo>
                  <a:cubicBezTo>
                    <a:pt x="314" y="3053"/>
                    <a:pt x="257" y="3224"/>
                    <a:pt x="172" y="3395"/>
                  </a:cubicBezTo>
                  <a:cubicBezTo>
                    <a:pt x="58" y="3766"/>
                    <a:pt x="1" y="4137"/>
                    <a:pt x="115" y="4480"/>
                  </a:cubicBezTo>
                  <a:cubicBezTo>
                    <a:pt x="172" y="4708"/>
                    <a:pt x="314" y="4908"/>
                    <a:pt x="457" y="5050"/>
                  </a:cubicBezTo>
                  <a:cubicBezTo>
                    <a:pt x="657" y="5307"/>
                    <a:pt x="914" y="5507"/>
                    <a:pt x="1199" y="5592"/>
                  </a:cubicBezTo>
                  <a:cubicBezTo>
                    <a:pt x="1305" y="5619"/>
                    <a:pt x="1414" y="5632"/>
                    <a:pt x="1522" y="5632"/>
                  </a:cubicBezTo>
                  <a:cubicBezTo>
                    <a:pt x="2109" y="5632"/>
                    <a:pt x="2685" y="5253"/>
                    <a:pt x="2854" y="4651"/>
                  </a:cubicBezTo>
                  <a:cubicBezTo>
                    <a:pt x="3139" y="3681"/>
                    <a:pt x="3367" y="2682"/>
                    <a:pt x="3624" y="1712"/>
                  </a:cubicBezTo>
                  <a:cubicBezTo>
                    <a:pt x="3795" y="999"/>
                    <a:pt x="3396" y="257"/>
                    <a:pt x="2683" y="57"/>
                  </a:cubicBezTo>
                  <a:cubicBezTo>
                    <a:pt x="2569" y="29"/>
                    <a:pt x="2454" y="0"/>
                    <a:pt x="2340" y="0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44"/>
            <p:cNvSpPr/>
            <p:nvPr/>
          </p:nvSpPr>
          <p:spPr>
            <a:xfrm>
              <a:off x="8281162" y="3621605"/>
              <a:ext cx="93460" cy="116054"/>
            </a:xfrm>
            <a:custGeom>
              <a:avLst/>
              <a:gdLst/>
              <a:ahLst/>
              <a:cxnLst/>
              <a:rect l="l" t="t" r="r" b="b"/>
              <a:pathLst>
                <a:path w="3425" h="4253" extrusionOk="0">
                  <a:moveTo>
                    <a:pt x="1855" y="1"/>
                  </a:moveTo>
                  <a:cubicBezTo>
                    <a:pt x="1684" y="1"/>
                    <a:pt x="1513" y="30"/>
                    <a:pt x="1342" y="144"/>
                  </a:cubicBezTo>
                  <a:cubicBezTo>
                    <a:pt x="1285" y="172"/>
                    <a:pt x="1228" y="229"/>
                    <a:pt x="1171" y="286"/>
                  </a:cubicBezTo>
                  <a:cubicBezTo>
                    <a:pt x="1085" y="343"/>
                    <a:pt x="1028" y="400"/>
                    <a:pt x="971" y="515"/>
                  </a:cubicBezTo>
                  <a:lnTo>
                    <a:pt x="885" y="657"/>
                  </a:lnTo>
                  <a:lnTo>
                    <a:pt x="800" y="857"/>
                  </a:lnTo>
                  <a:cubicBezTo>
                    <a:pt x="714" y="1028"/>
                    <a:pt x="657" y="1171"/>
                    <a:pt x="571" y="1313"/>
                  </a:cubicBezTo>
                  <a:cubicBezTo>
                    <a:pt x="486" y="1570"/>
                    <a:pt x="372" y="1827"/>
                    <a:pt x="258" y="2084"/>
                  </a:cubicBezTo>
                  <a:cubicBezTo>
                    <a:pt x="143" y="2398"/>
                    <a:pt x="58" y="2769"/>
                    <a:pt x="115" y="3082"/>
                  </a:cubicBezTo>
                  <a:lnTo>
                    <a:pt x="86" y="3168"/>
                  </a:lnTo>
                  <a:cubicBezTo>
                    <a:pt x="1" y="3368"/>
                    <a:pt x="58" y="3653"/>
                    <a:pt x="172" y="3824"/>
                  </a:cubicBezTo>
                  <a:cubicBezTo>
                    <a:pt x="258" y="4024"/>
                    <a:pt x="457" y="4167"/>
                    <a:pt x="657" y="4224"/>
                  </a:cubicBezTo>
                  <a:cubicBezTo>
                    <a:pt x="733" y="4243"/>
                    <a:pt x="809" y="4252"/>
                    <a:pt x="884" y="4252"/>
                  </a:cubicBezTo>
                  <a:cubicBezTo>
                    <a:pt x="1034" y="4252"/>
                    <a:pt x="1180" y="4214"/>
                    <a:pt x="1313" y="4138"/>
                  </a:cubicBezTo>
                  <a:lnTo>
                    <a:pt x="1342" y="4110"/>
                  </a:lnTo>
                  <a:cubicBezTo>
                    <a:pt x="1456" y="4110"/>
                    <a:pt x="1570" y="4110"/>
                    <a:pt x="1684" y="4081"/>
                  </a:cubicBezTo>
                  <a:cubicBezTo>
                    <a:pt x="1727" y="4086"/>
                    <a:pt x="1771" y="4088"/>
                    <a:pt x="1815" y="4088"/>
                  </a:cubicBezTo>
                  <a:cubicBezTo>
                    <a:pt x="2035" y="4088"/>
                    <a:pt x="2264" y="4029"/>
                    <a:pt x="2455" y="3910"/>
                  </a:cubicBezTo>
                  <a:cubicBezTo>
                    <a:pt x="2740" y="3739"/>
                    <a:pt x="2911" y="3510"/>
                    <a:pt x="3025" y="3197"/>
                  </a:cubicBezTo>
                  <a:cubicBezTo>
                    <a:pt x="3082" y="2997"/>
                    <a:pt x="3168" y="2797"/>
                    <a:pt x="3225" y="2569"/>
                  </a:cubicBezTo>
                  <a:cubicBezTo>
                    <a:pt x="3253" y="2483"/>
                    <a:pt x="3282" y="2369"/>
                    <a:pt x="3311" y="2255"/>
                  </a:cubicBezTo>
                  <a:cubicBezTo>
                    <a:pt x="3368" y="1970"/>
                    <a:pt x="3425" y="1627"/>
                    <a:pt x="3339" y="1342"/>
                  </a:cubicBezTo>
                  <a:cubicBezTo>
                    <a:pt x="3253" y="1085"/>
                    <a:pt x="3139" y="828"/>
                    <a:pt x="2911" y="657"/>
                  </a:cubicBezTo>
                  <a:lnTo>
                    <a:pt x="2768" y="543"/>
                  </a:lnTo>
                  <a:lnTo>
                    <a:pt x="2768" y="515"/>
                  </a:lnTo>
                  <a:cubicBezTo>
                    <a:pt x="2654" y="315"/>
                    <a:pt x="2540" y="258"/>
                    <a:pt x="2369" y="115"/>
                  </a:cubicBezTo>
                  <a:cubicBezTo>
                    <a:pt x="2226" y="30"/>
                    <a:pt x="2055" y="1"/>
                    <a:pt x="1855" y="1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44"/>
            <p:cNvSpPr/>
            <p:nvPr/>
          </p:nvSpPr>
          <p:spPr>
            <a:xfrm>
              <a:off x="8502267" y="3631729"/>
              <a:ext cx="105139" cy="149590"/>
            </a:xfrm>
            <a:custGeom>
              <a:avLst/>
              <a:gdLst/>
              <a:ahLst/>
              <a:cxnLst/>
              <a:rect l="l" t="t" r="r" b="b"/>
              <a:pathLst>
                <a:path w="3853" h="5482" extrusionOk="0">
                  <a:moveTo>
                    <a:pt x="2369" y="1"/>
                  </a:moveTo>
                  <a:cubicBezTo>
                    <a:pt x="2112" y="1"/>
                    <a:pt x="1856" y="87"/>
                    <a:pt x="1656" y="201"/>
                  </a:cubicBezTo>
                  <a:cubicBezTo>
                    <a:pt x="1570" y="258"/>
                    <a:pt x="1456" y="343"/>
                    <a:pt x="1370" y="400"/>
                  </a:cubicBezTo>
                  <a:cubicBezTo>
                    <a:pt x="1199" y="600"/>
                    <a:pt x="1085" y="800"/>
                    <a:pt x="1000" y="1028"/>
                  </a:cubicBezTo>
                  <a:cubicBezTo>
                    <a:pt x="857" y="1370"/>
                    <a:pt x="714" y="1741"/>
                    <a:pt x="572" y="2084"/>
                  </a:cubicBezTo>
                  <a:cubicBezTo>
                    <a:pt x="429" y="2455"/>
                    <a:pt x="258" y="2826"/>
                    <a:pt x="144" y="3225"/>
                  </a:cubicBezTo>
                  <a:cubicBezTo>
                    <a:pt x="1" y="3624"/>
                    <a:pt x="87" y="4052"/>
                    <a:pt x="315" y="4395"/>
                  </a:cubicBezTo>
                  <a:cubicBezTo>
                    <a:pt x="400" y="4880"/>
                    <a:pt x="771" y="5279"/>
                    <a:pt x="1256" y="5422"/>
                  </a:cubicBezTo>
                  <a:cubicBezTo>
                    <a:pt x="1378" y="5462"/>
                    <a:pt x="1506" y="5481"/>
                    <a:pt x="1634" y="5481"/>
                  </a:cubicBezTo>
                  <a:cubicBezTo>
                    <a:pt x="1867" y="5481"/>
                    <a:pt x="2099" y="5418"/>
                    <a:pt x="2284" y="5308"/>
                  </a:cubicBezTo>
                  <a:cubicBezTo>
                    <a:pt x="2398" y="5222"/>
                    <a:pt x="2483" y="5165"/>
                    <a:pt x="2569" y="5080"/>
                  </a:cubicBezTo>
                  <a:cubicBezTo>
                    <a:pt x="2740" y="4908"/>
                    <a:pt x="2854" y="4709"/>
                    <a:pt x="2911" y="4509"/>
                  </a:cubicBezTo>
                  <a:lnTo>
                    <a:pt x="2940" y="4452"/>
                  </a:lnTo>
                  <a:cubicBezTo>
                    <a:pt x="3025" y="4195"/>
                    <a:pt x="3139" y="3910"/>
                    <a:pt x="3225" y="3653"/>
                  </a:cubicBezTo>
                  <a:cubicBezTo>
                    <a:pt x="3339" y="3282"/>
                    <a:pt x="3510" y="2911"/>
                    <a:pt x="3567" y="2540"/>
                  </a:cubicBezTo>
                  <a:cubicBezTo>
                    <a:pt x="3625" y="2398"/>
                    <a:pt x="3653" y="2226"/>
                    <a:pt x="3625" y="2055"/>
                  </a:cubicBezTo>
                  <a:cubicBezTo>
                    <a:pt x="3653" y="1970"/>
                    <a:pt x="3682" y="1884"/>
                    <a:pt x="3739" y="1798"/>
                  </a:cubicBezTo>
                  <a:cubicBezTo>
                    <a:pt x="3853" y="1456"/>
                    <a:pt x="3767" y="1000"/>
                    <a:pt x="3596" y="714"/>
                  </a:cubicBezTo>
                  <a:cubicBezTo>
                    <a:pt x="3396" y="400"/>
                    <a:pt x="3082" y="144"/>
                    <a:pt x="2740" y="58"/>
                  </a:cubicBezTo>
                  <a:cubicBezTo>
                    <a:pt x="2626" y="29"/>
                    <a:pt x="2483" y="1"/>
                    <a:pt x="2369" y="1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44"/>
            <p:cNvSpPr/>
            <p:nvPr/>
          </p:nvSpPr>
          <p:spPr>
            <a:xfrm>
              <a:off x="8274941" y="3834933"/>
              <a:ext cx="96570" cy="129206"/>
            </a:xfrm>
            <a:custGeom>
              <a:avLst/>
              <a:gdLst/>
              <a:ahLst/>
              <a:cxnLst/>
              <a:rect l="l" t="t" r="r" b="b"/>
              <a:pathLst>
                <a:path w="3539" h="4735" extrusionOk="0">
                  <a:moveTo>
                    <a:pt x="2140" y="1"/>
                  </a:moveTo>
                  <a:cubicBezTo>
                    <a:pt x="1941" y="1"/>
                    <a:pt x="1741" y="58"/>
                    <a:pt x="1570" y="172"/>
                  </a:cubicBezTo>
                  <a:cubicBezTo>
                    <a:pt x="1342" y="286"/>
                    <a:pt x="1085" y="543"/>
                    <a:pt x="1028" y="828"/>
                  </a:cubicBezTo>
                  <a:lnTo>
                    <a:pt x="999" y="885"/>
                  </a:lnTo>
                  <a:cubicBezTo>
                    <a:pt x="856" y="1056"/>
                    <a:pt x="742" y="1256"/>
                    <a:pt x="685" y="1456"/>
                  </a:cubicBezTo>
                  <a:cubicBezTo>
                    <a:pt x="685" y="1513"/>
                    <a:pt x="657" y="1599"/>
                    <a:pt x="657" y="1656"/>
                  </a:cubicBezTo>
                  <a:cubicBezTo>
                    <a:pt x="600" y="1798"/>
                    <a:pt x="543" y="1941"/>
                    <a:pt x="514" y="2055"/>
                  </a:cubicBezTo>
                  <a:cubicBezTo>
                    <a:pt x="486" y="2141"/>
                    <a:pt x="457" y="2226"/>
                    <a:pt x="429" y="2312"/>
                  </a:cubicBezTo>
                  <a:cubicBezTo>
                    <a:pt x="343" y="2540"/>
                    <a:pt x="257" y="2768"/>
                    <a:pt x="172" y="2968"/>
                  </a:cubicBezTo>
                  <a:cubicBezTo>
                    <a:pt x="1" y="3567"/>
                    <a:pt x="314" y="4252"/>
                    <a:pt x="828" y="4537"/>
                  </a:cubicBezTo>
                  <a:cubicBezTo>
                    <a:pt x="1042" y="4668"/>
                    <a:pt x="1295" y="4734"/>
                    <a:pt x="1549" y="4734"/>
                  </a:cubicBezTo>
                  <a:cubicBezTo>
                    <a:pt x="1905" y="4734"/>
                    <a:pt x="2262" y="4604"/>
                    <a:pt x="2511" y="4338"/>
                  </a:cubicBezTo>
                  <a:cubicBezTo>
                    <a:pt x="2654" y="4166"/>
                    <a:pt x="2768" y="4024"/>
                    <a:pt x="2854" y="3824"/>
                  </a:cubicBezTo>
                  <a:cubicBezTo>
                    <a:pt x="2939" y="3681"/>
                    <a:pt x="2996" y="3510"/>
                    <a:pt x="3053" y="3339"/>
                  </a:cubicBezTo>
                  <a:lnTo>
                    <a:pt x="3111" y="3196"/>
                  </a:lnTo>
                  <a:cubicBezTo>
                    <a:pt x="3196" y="3082"/>
                    <a:pt x="3253" y="2940"/>
                    <a:pt x="3310" y="2768"/>
                  </a:cubicBezTo>
                  <a:cubicBezTo>
                    <a:pt x="3367" y="2597"/>
                    <a:pt x="3453" y="2426"/>
                    <a:pt x="3481" y="2226"/>
                  </a:cubicBezTo>
                  <a:lnTo>
                    <a:pt x="3539" y="1855"/>
                  </a:lnTo>
                  <a:cubicBezTo>
                    <a:pt x="3539" y="1570"/>
                    <a:pt x="3453" y="1342"/>
                    <a:pt x="3339" y="1114"/>
                  </a:cubicBezTo>
                  <a:cubicBezTo>
                    <a:pt x="3310" y="629"/>
                    <a:pt x="2939" y="172"/>
                    <a:pt x="2454" y="58"/>
                  </a:cubicBezTo>
                  <a:cubicBezTo>
                    <a:pt x="2369" y="29"/>
                    <a:pt x="2255" y="1"/>
                    <a:pt x="2140" y="1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44"/>
            <p:cNvSpPr/>
            <p:nvPr/>
          </p:nvSpPr>
          <p:spPr>
            <a:xfrm>
              <a:off x="8587128" y="3852069"/>
              <a:ext cx="86447" cy="105412"/>
            </a:xfrm>
            <a:custGeom>
              <a:avLst/>
              <a:gdLst/>
              <a:ahLst/>
              <a:cxnLst/>
              <a:rect l="l" t="t" r="r" b="b"/>
              <a:pathLst>
                <a:path w="3168" h="3863" extrusionOk="0">
                  <a:moveTo>
                    <a:pt x="1856" y="1"/>
                  </a:moveTo>
                  <a:cubicBezTo>
                    <a:pt x="1741" y="1"/>
                    <a:pt x="1627" y="29"/>
                    <a:pt x="1485" y="58"/>
                  </a:cubicBezTo>
                  <a:cubicBezTo>
                    <a:pt x="1057" y="143"/>
                    <a:pt x="714" y="486"/>
                    <a:pt x="486" y="828"/>
                  </a:cubicBezTo>
                  <a:cubicBezTo>
                    <a:pt x="372" y="1028"/>
                    <a:pt x="286" y="1227"/>
                    <a:pt x="201" y="1456"/>
                  </a:cubicBezTo>
                  <a:cubicBezTo>
                    <a:pt x="172" y="1541"/>
                    <a:pt x="115" y="1627"/>
                    <a:pt x="115" y="1712"/>
                  </a:cubicBezTo>
                  <a:cubicBezTo>
                    <a:pt x="87" y="1884"/>
                    <a:pt x="58" y="2055"/>
                    <a:pt x="29" y="2226"/>
                  </a:cubicBezTo>
                  <a:cubicBezTo>
                    <a:pt x="1" y="2540"/>
                    <a:pt x="87" y="2882"/>
                    <a:pt x="258" y="3139"/>
                  </a:cubicBezTo>
                  <a:cubicBezTo>
                    <a:pt x="400" y="3367"/>
                    <a:pt x="572" y="3538"/>
                    <a:pt x="771" y="3653"/>
                  </a:cubicBezTo>
                  <a:cubicBezTo>
                    <a:pt x="1011" y="3792"/>
                    <a:pt x="1279" y="3862"/>
                    <a:pt x="1545" y="3862"/>
                  </a:cubicBezTo>
                  <a:cubicBezTo>
                    <a:pt x="1659" y="3862"/>
                    <a:pt x="1773" y="3849"/>
                    <a:pt x="1884" y="3824"/>
                  </a:cubicBezTo>
                  <a:cubicBezTo>
                    <a:pt x="2455" y="3653"/>
                    <a:pt x="2940" y="3082"/>
                    <a:pt x="2940" y="2483"/>
                  </a:cubicBezTo>
                  <a:cubicBezTo>
                    <a:pt x="2968" y="2397"/>
                    <a:pt x="2997" y="2283"/>
                    <a:pt x="3025" y="2197"/>
                  </a:cubicBezTo>
                  <a:cubicBezTo>
                    <a:pt x="3054" y="2112"/>
                    <a:pt x="3054" y="2026"/>
                    <a:pt x="3082" y="1941"/>
                  </a:cubicBezTo>
                  <a:lnTo>
                    <a:pt x="3111" y="1798"/>
                  </a:lnTo>
                  <a:cubicBezTo>
                    <a:pt x="3139" y="1627"/>
                    <a:pt x="3168" y="1513"/>
                    <a:pt x="3168" y="1399"/>
                  </a:cubicBezTo>
                  <a:cubicBezTo>
                    <a:pt x="3168" y="1256"/>
                    <a:pt x="3168" y="1113"/>
                    <a:pt x="3111" y="971"/>
                  </a:cubicBezTo>
                  <a:cubicBezTo>
                    <a:pt x="3025" y="657"/>
                    <a:pt x="2797" y="343"/>
                    <a:pt x="2512" y="172"/>
                  </a:cubicBezTo>
                  <a:cubicBezTo>
                    <a:pt x="2284" y="58"/>
                    <a:pt x="2084" y="1"/>
                    <a:pt x="1856" y="1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44"/>
            <p:cNvSpPr/>
            <p:nvPr/>
          </p:nvSpPr>
          <p:spPr>
            <a:xfrm>
              <a:off x="8443109" y="3349912"/>
              <a:ext cx="118373" cy="179006"/>
            </a:xfrm>
            <a:custGeom>
              <a:avLst/>
              <a:gdLst/>
              <a:ahLst/>
              <a:cxnLst/>
              <a:rect l="l" t="t" r="r" b="b"/>
              <a:pathLst>
                <a:path w="4338" h="6560" extrusionOk="0">
                  <a:moveTo>
                    <a:pt x="2711" y="0"/>
                  </a:moveTo>
                  <a:cubicBezTo>
                    <a:pt x="2426" y="0"/>
                    <a:pt x="2140" y="86"/>
                    <a:pt x="1912" y="229"/>
                  </a:cubicBezTo>
                  <a:cubicBezTo>
                    <a:pt x="1798" y="314"/>
                    <a:pt x="1684" y="400"/>
                    <a:pt x="1570" y="485"/>
                  </a:cubicBezTo>
                  <a:cubicBezTo>
                    <a:pt x="1370" y="685"/>
                    <a:pt x="1227" y="913"/>
                    <a:pt x="1170" y="1170"/>
                  </a:cubicBezTo>
                  <a:cubicBezTo>
                    <a:pt x="1056" y="1427"/>
                    <a:pt x="999" y="1684"/>
                    <a:pt x="914" y="1912"/>
                  </a:cubicBezTo>
                  <a:cubicBezTo>
                    <a:pt x="856" y="2083"/>
                    <a:pt x="799" y="2226"/>
                    <a:pt x="742" y="2368"/>
                  </a:cubicBezTo>
                  <a:cubicBezTo>
                    <a:pt x="600" y="2711"/>
                    <a:pt x="457" y="3082"/>
                    <a:pt x="400" y="3453"/>
                  </a:cubicBezTo>
                  <a:cubicBezTo>
                    <a:pt x="343" y="3652"/>
                    <a:pt x="314" y="3852"/>
                    <a:pt x="343" y="4080"/>
                  </a:cubicBezTo>
                  <a:cubicBezTo>
                    <a:pt x="314" y="4223"/>
                    <a:pt x="257" y="4394"/>
                    <a:pt x="229" y="4537"/>
                  </a:cubicBezTo>
                  <a:cubicBezTo>
                    <a:pt x="0" y="5393"/>
                    <a:pt x="486" y="6249"/>
                    <a:pt x="1342" y="6506"/>
                  </a:cubicBezTo>
                  <a:cubicBezTo>
                    <a:pt x="1475" y="6542"/>
                    <a:pt x="1611" y="6560"/>
                    <a:pt x="1745" y="6560"/>
                  </a:cubicBezTo>
                  <a:cubicBezTo>
                    <a:pt x="2445" y="6560"/>
                    <a:pt x="3114" y="6087"/>
                    <a:pt x="3282" y="5393"/>
                  </a:cubicBezTo>
                  <a:cubicBezTo>
                    <a:pt x="3396" y="4965"/>
                    <a:pt x="3510" y="4537"/>
                    <a:pt x="3624" y="4109"/>
                  </a:cubicBezTo>
                  <a:cubicBezTo>
                    <a:pt x="3710" y="3909"/>
                    <a:pt x="3795" y="3709"/>
                    <a:pt x="3909" y="3538"/>
                  </a:cubicBezTo>
                  <a:lnTo>
                    <a:pt x="3881" y="3538"/>
                  </a:lnTo>
                  <a:cubicBezTo>
                    <a:pt x="3966" y="3424"/>
                    <a:pt x="3995" y="3310"/>
                    <a:pt x="4052" y="3167"/>
                  </a:cubicBezTo>
                  <a:cubicBezTo>
                    <a:pt x="4109" y="3053"/>
                    <a:pt x="4109" y="2882"/>
                    <a:pt x="4109" y="2739"/>
                  </a:cubicBezTo>
                  <a:cubicBezTo>
                    <a:pt x="4109" y="2654"/>
                    <a:pt x="4109" y="2597"/>
                    <a:pt x="4109" y="2511"/>
                  </a:cubicBezTo>
                  <a:lnTo>
                    <a:pt x="4138" y="2397"/>
                  </a:lnTo>
                  <a:cubicBezTo>
                    <a:pt x="4166" y="2340"/>
                    <a:pt x="4195" y="2254"/>
                    <a:pt x="4223" y="2169"/>
                  </a:cubicBezTo>
                  <a:cubicBezTo>
                    <a:pt x="4337" y="1855"/>
                    <a:pt x="4309" y="1512"/>
                    <a:pt x="4252" y="1170"/>
                  </a:cubicBezTo>
                  <a:cubicBezTo>
                    <a:pt x="4081" y="485"/>
                    <a:pt x="3396" y="0"/>
                    <a:pt x="2711" y="0"/>
                  </a:cubicBezTo>
                  <a:close/>
                </a:path>
              </a:pathLst>
            </a:custGeom>
            <a:solidFill>
              <a:srgbClr val="6976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2" name="Google Shape;3632;p44"/>
          <p:cNvSpPr txBox="1">
            <a:spLocks noGrp="1"/>
          </p:cNvSpPr>
          <p:nvPr>
            <p:ph type="subTitle" idx="2"/>
          </p:nvPr>
        </p:nvSpPr>
        <p:spPr>
          <a:xfrm>
            <a:off x="3487833" y="2174996"/>
            <a:ext cx="1458900" cy="2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ANÁLISE DE COMPRAS</a:t>
            </a:r>
            <a:endParaRPr dirty="0"/>
          </a:p>
        </p:txBody>
      </p:sp>
      <p:sp>
        <p:nvSpPr>
          <p:cNvPr id="3633" name="Google Shape;3633;p44"/>
          <p:cNvSpPr txBox="1">
            <a:spLocks noGrp="1"/>
          </p:cNvSpPr>
          <p:nvPr>
            <p:ph type="title"/>
          </p:nvPr>
        </p:nvSpPr>
        <p:spPr>
          <a:xfrm>
            <a:off x="713250" y="192796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OBJETIVOS</a:t>
            </a:r>
            <a:endParaRPr dirty="0"/>
          </a:p>
        </p:txBody>
      </p:sp>
      <p:grpSp>
        <p:nvGrpSpPr>
          <p:cNvPr id="3634" name="Google Shape;3634;p44"/>
          <p:cNvGrpSpPr/>
          <p:nvPr/>
        </p:nvGrpSpPr>
        <p:grpSpPr>
          <a:xfrm>
            <a:off x="1837124" y="3061118"/>
            <a:ext cx="252278" cy="355451"/>
            <a:chOff x="-9039300" y="3614000"/>
            <a:chExt cx="250475" cy="352875"/>
          </a:xfrm>
        </p:grpSpPr>
        <p:sp>
          <p:nvSpPr>
            <p:cNvPr id="3635" name="Google Shape;3635;p44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44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7" name="Google Shape;3637;p44"/>
          <p:cNvGrpSpPr/>
          <p:nvPr/>
        </p:nvGrpSpPr>
        <p:grpSpPr>
          <a:xfrm>
            <a:off x="4033190" y="3047643"/>
            <a:ext cx="368186" cy="366364"/>
            <a:chOff x="-62151950" y="4111775"/>
            <a:chExt cx="318225" cy="316650"/>
          </a:xfrm>
        </p:grpSpPr>
        <p:sp>
          <p:nvSpPr>
            <p:cNvPr id="3638" name="Google Shape;3638;p44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44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44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44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5" name="Google Shape;3895;p49"/>
          <p:cNvSpPr txBox="1">
            <a:spLocks noGrp="1"/>
          </p:cNvSpPr>
          <p:nvPr>
            <p:ph type="title"/>
          </p:nvPr>
        </p:nvSpPr>
        <p:spPr>
          <a:xfrm>
            <a:off x="1388100" y="1111200"/>
            <a:ext cx="6367800" cy="29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PROBLEMÁTICA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0" name="Google Shape;3780;p48"/>
          <p:cNvSpPr txBox="1">
            <a:spLocks noGrp="1"/>
          </p:cNvSpPr>
          <p:nvPr>
            <p:ph type="title"/>
          </p:nvPr>
        </p:nvSpPr>
        <p:spPr>
          <a:xfrm>
            <a:off x="311700" y="425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PROBLEMÁTICA</a:t>
            </a:r>
            <a:endParaRPr dirty="0"/>
          </a:p>
        </p:txBody>
      </p:sp>
      <p:grpSp>
        <p:nvGrpSpPr>
          <p:cNvPr id="3781" name="Google Shape;3781;p48"/>
          <p:cNvGrpSpPr/>
          <p:nvPr/>
        </p:nvGrpSpPr>
        <p:grpSpPr>
          <a:xfrm>
            <a:off x="8017500" y="-159150"/>
            <a:ext cx="1689125" cy="1563125"/>
            <a:chOff x="262675" y="238475"/>
            <a:chExt cx="1689125" cy="1563125"/>
          </a:xfrm>
        </p:grpSpPr>
        <p:sp>
          <p:nvSpPr>
            <p:cNvPr id="3782" name="Google Shape;3782;p48"/>
            <p:cNvSpPr/>
            <p:nvPr/>
          </p:nvSpPr>
          <p:spPr>
            <a:xfrm>
              <a:off x="1551800" y="464875"/>
              <a:ext cx="37675" cy="14625"/>
            </a:xfrm>
            <a:custGeom>
              <a:avLst/>
              <a:gdLst/>
              <a:ahLst/>
              <a:cxnLst/>
              <a:rect l="l" t="t" r="r" b="b"/>
              <a:pathLst>
                <a:path w="1507" h="585" extrusionOk="0">
                  <a:moveTo>
                    <a:pt x="580" y="0"/>
                  </a:moveTo>
                  <a:cubicBezTo>
                    <a:pt x="484" y="0"/>
                    <a:pt x="398" y="17"/>
                    <a:pt x="336" y="57"/>
                  </a:cubicBezTo>
                  <a:cubicBezTo>
                    <a:pt x="0" y="303"/>
                    <a:pt x="506" y="584"/>
                    <a:pt x="892" y="584"/>
                  </a:cubicBezTo>
                  <a:cubicBezTo>
                    <a:pt x="998" y="584"/>
                    <a:pt x="1095" y="563"/>
                    <a:pt x="1163" y="513"/>
                  </a:cubicBezTo>
                  <a:cubicBezTo>
                    <a:pt x="1507" y="284"/>
                    <a:pt x="968" y="0"/>
                    <a:pt x="580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48"/>
            <p:cNvSpPr/>
            <p:nvPr/>
          </p:nvSpPr>
          <p:spPr>
            <a:xfrm>
              <a:off x="1619375" y="455600"/>
              <a:ext cx="30700" cy="15975"/>
            </a:xfrm>
            <a:custGeom>
              <a:avLst/>
              <a:gdLst/>
              <a:ahLst/>
              <a:cxnLst/>
              <a:rect l="l" t="t" r="r" b="b"/>
              <a:pathLst>
                <a:path w="1228" h="639" extrusionOk="0">
                  <a:moveTo>
                    <a:pt x="496" y="1"/>
                  </a:moveTo>
                  <a:cubicBezTo>
                    <a:pt x="389" y="1"/>
                    <a:pt x="285" y="26"/>
                    <a:pt x="201" y="86"/>
                  </a:cubicBezTo>
                  <a:cubicBezTo>
                    <a:pt x="1" y="228"/>
                    <a:pt x="144" y="456"/>
                    <a:pt x="315" y="542"/>
                  </a:cubicBezTo>
                  <a:cubicBezTo>
                    <a:pt x="420" y="602"/>
                    <a:pt x="557" y="639"/>
                    <a:pt x="693" y="639"/>
                  </a:cubicBezTo>
                  <a:cubicBezTo>
                    <a:pt x="814" y="639"/>
                    <a:pt x="934" y="609"/>
                    <a:pt x="1028" y="542"/>
                  </a:cubicBezTo>
                  <a:cubicBezTo>
                    <a:pt x="1228" y="399"/>
                    <a:pt x="1085" y="200"/>
                    <a:pt x="914" y="114"/>
                  </a:cubicBezTo>
                  <a:cubicBezTo>
                    <a:pt x="798" y="48"/>
                    <a:pt x="644" y="1"/>
                    <a:pt x="496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48"/>
            <p:cNvSpPr/>
            <p:nvPr/>
          </p:nvSpPr>
          <p:spPr>
            <a:xfrm>
              <a:off x="1625250" y="528025"/>
              <a:ext cx="34100" cy="17675"/>
            </a:xfrm>
            <a:custGeom>
              <a:avLst/>
              <a:gdLst/>
              <a:ahLst/>
              <a:cxnLst/>
              <a:rect l="l" t="t" r="r" b="b"/>
              <a:pathLst>
                <a:path w="1364" h="707" extrusionOk="0">
                  <a:moveTo>
                    <a:pt x="397" y="0"/>
                  </a:moveTo>
                  <a:cubicBezTo>
                    <a:pt x="183" y="0"/>
                    <a:pt x="0" y="80"/>
                    <a:pt x="80" y="299"/>
                  </a:cubicBezTo>
                  <a:cubicBezTo>
                    <a:pt x="171" y="573"/>
                    <a:pt x="440" y="707"/>
                    <a:pt x="710" y="707"/>
                  </a:cubicBezTo>
                  <a:cubicBezTo>
                    <a:pt x="861" y="707"/>
                    <a:pt x="1013" y="666"/>
                    <a:pt x="1135" y="584"/>
                  </a:cubicBezTo>
                  <a:cubicBezTo>
                    <a:pt x="1364" y="470"/>
                    <a:pt x="1193" y="213"/>
                    <a:pt x="1021" y="127"/>
                  </a:cubicBezTo>
                  <a:cubicBezTo>
                    <a:pt x="936" y="70"/>
                    <a:pt x="822" y="42"/>
                    <a:pt x="679" y="42"/>
                  </a:cubicBezTo>
                  <a:cubicBezTo>
                    <a:pt x="592" y="16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48"/>
            <p:cNvSpPr/>
            <p:nvPr/>
          </p:nvSpPr>
          <p:spPr>
            <a:xfrm>
              <a:off x="1672175" y="615375"/>
              <a:ext cx="34250" cy="20375"/>
            </a:xfrm>
            <a:custGeom>
              <a:avLst/>
              <a:gdLst/>
              <a:ahLst/>
              <a:cxnLst/>
              <a:rect l="l" t="t" r="r" b="b"/>
              <a:pathLst>
                <a:path w="1370" h="815" extrusionOk="0">
                  <a:moveTo>
                    <a:pt x="599" y="0"/>
                  </a:moveTo>
                  <a:cubicBezTo>
                    <a:pt x="343" y="0"/>
                    <a:pt x="286" y="86"/>
                    <a:pt x="86" y="200"/>
                  </a:cubicBezTo>
                  <a:cubicBezTo>
                    <a:pt x="0" y="257"/>
                    <a:pt x="57" y="457"/>
                    <a:pt x="114" y="514"/>
                  </a:cubicBezTo>
                  <a:cubicBezTo>
                    <a:pt x="200" y="628"/>
                    <a:pt x="343" y="713"/>
                    <a:pt x="485" y="770"/>
                  </a:cubicBezTo>
                  <a:cubicBezTo>
                    <a:pt x="584" y="795"/>
                    <a:pt x="700" y="815"/>
                    <a:pt x="817" y="815"/>
                  </a:cubicBezTo>
                  <a:cubicBezTo>
                    <a:pt x="970" y="815"/>
                    <a:pt x="1127" y="782"/>
                    <a:pt x="1256" y="685"/>
                  </a:cubicBezTo>
                  <a:cubicBezTo>
                    <a:pt x="1313" y="656"/>
                    <a:pt x="1341" y="599"/>
                    <a:pt x="1341" y="571"/>
                  </a:cubicBezTo>
                  <a:cubicBezTo>
                    <a:pt x="1370" y="542"/>
                    <a:pt x="1370" y="514"/>
                    <a:pt x="1370" y="485"/>
                  </a:cubicBezTo>
                  <a:cubicBezTo>
                    <a:pt x="1370" y="457"/>
                    <a:pt x="1370" y="428"/>
                    <a:pt x="1341" y="400"/>
                  </a:cubicBezTo>
                  <a:cubicBezTo>
                    <a:pt x="1341" y="371"/>
                    <a:pt x="1341" y="371"/>
                    <a:pt x="1341" y="371"/>
                  </a:cubicBezTo>
                  <a:cubicBezTo>
                    <a:pt x="1313" y="285"/>
                    <a:pt x="1284" y="228"/>
                    <a:pt x="1227" y="200"/>
                  </a:cubicBezTo>
                  <a:cubicBezTo>
                    <a:pt x="1199" y="200"/>
                    <a:pt x="1170" y="171"/>
                    <a:pt x="1170" y="171"/>
                  </a:cubicBezTo>
                  <a:cubicBezTo>
                    <a:pt x="1142" y="143"/>
                    <a:pt x="1113" y="143"/>
                    <a:pt x="1113" y="114"/>
                  </a:cubicBezTo>
                  <a:lnTo>
                    <a:pt x="1056" y="114"/>
                  </a:lnTo>
                  <a:cubicBezTo>
                    <a:pt x="999" y="86"/>
                    <a:pt x="970" y="57"/>
                    <a:pt x="913" y="57"/>
                  </a:cubicBezTo>
                  <a:cubicBezTo>
                    <a:pt x="885" y="29"/>
                    <a:pt x="856" y="29"/>
                    <a:pt x="828" y="29"/>
                  </a:cubicBezTo>
                  <a:cubicBezTo>
                    <a:pt x="799" y="29"/>
                    <a:pt x="799" y="29"/>
                    <a:pt x="77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48"/>
            <p:cNvSpPr/>
            <p:nvPr/>
          </p:nvSpPr>
          <p:spPr>
            <a:xfrm>
              <a:off x="1703100" y="559050"/>
              <a:ext cx="26525" cy="10575"/>
            </a:xfrm>
            <a:custGeom>
              <a:avLst/>
              <a:gdLst/>
              <a:ahLst/>
              <a:cxnLst/>
              <a:rect l="l" t="t" r="r" b="b"/>
              <a:pathLst>
                <a:path w="1061" h="423" extrusionOk="0">
                  <a:moveTo>
                    <a:pt x="441" y="0"/>
                  </a:moveTo>
                  <a:cubicBezTo>
                    <a:pt x="363" y="0"/>
                    <a:pt x="292" y="17"/>
                    <a:pt x="247" y="56"/>
                  </a:cubicBezTo>
                  <a:cubicBezTo>
                    <a:pt x="1" y="213"/>
                    <a:pt x="352" y="422"/>
                    <a:pt x="625" y="422"/>
                  </a:cubicBezTo>
                  <a:cubicBezTo>
                    <a:pt x="700" y="422"/>
                    <a:pt x="769" y="407"/>
                    <a:pt x="818" y="370"/>
                  </a:cubicBezTo>
                  <a:cubicBezTo>
                    <a:pt x="1060" y="194"/>
                    <a:pt x="707" y="0"/>
                    <a:pt x="44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48"/>
            <p:cNvSpPr/>
            <p:nvPr/>
          </p:nvSpPr>
          <p:spPr>
            <a:xfrm>
              <a:off x="1695625" y="505350"/>
              <a:ext cx="31575" cy="12475"/>
            </a:xfrm>
            <a:custGeom>
              <a:avLst/>
              <a:gdLst/>
              <a:ahLst/>
              <a:cxnLst/>
              <a:rect l="l" t="t" r="r" b="b"/>
              <a:pathLst>
                <a:path w="1263" h="499" extrusionOk="0">
                  <a:moveTo>
                    <a:pt x="521" y="1"/>
                  </a:moveTo>
                  <a:cubicBezTo>
                    <a:pt x="430" y="1"/>
                    <a:pt x="346" y="20"/>
                    <a:pt x="289" y="64"/>
                  </a:cubicBezTo>
                  <a:cubicBezTo>
                    <a:pt x="1" y="264"/>
                    <a:pt x="420" y="498"/>
                    <a:pt x="742" y="498"/>
                  </a:cubicBezTo>
                  <a:cubicBezTo>
                    <a:pt x="833" y="498"/>
                    <a:pt x="917" y="479"/>
                    <a:pt x="974" y="435"/>
                  </a:cubicBezTo>
                  <a:cubicBezTo>
                    <a:pt x="1263" y="235"/>
                    <a:pt x="843" y="1"/>
                    <a:pt x="521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48"/>
            <p:cNvSpPr/>
            <p:nvPr/>
          </p:nvSpPr>
          <p:spPr>
            <a:xfrm>
              <a:off x="1539000" y="538775"/>
              <a:ext cx="38975" cy="15525"/>
            </a:xfrm>
            <a:custGeom>
              <a:avLst/>
              <a:gdLst/>
              <a:ahLst/>
              <a:cxnLst/>
              <a:rect l="l" t="t" r="r" b="b"/>
              <a:pathLst>
                <a:path w="1559" h="621" extrusionOk="0">
                  <a:moveTo>
                    <a:pt x="622" y="1"/>
                  </a:moveTo>
                  <a:cubicBezTo>
                    <a:pt x="520" y="1"/>
                    <a:pt x="427" y="21"/>
                    <a:pt x="363" y="68"/>
                  </a:cubicBezTo>
                  <a:cubicBezTo>
                    <a:pt x="0" y="317"/>
                    <a:pt x="537" y="621"/>
                    <a:pt x="945" y="621"/>
                  </a:cubicBezTo>
                  <a:cubicBezTo>
                    <a:pt x="1051" y="621"/>
                    <a:pt x="1148" y="600"/>
                    <a:pt x="1219" y="553"/>
                  </a:cubicBezTo>
                  <a:cubicBezTo>
                    <a:pt x="1559" y="304"/>
                    <a:pt x="1017" y="1"/>
                    <a:pt x="622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48"/>
            <p:cNvSpPr/>
            <p:nvPr/>
          </p:nvSpPr>
          <p:spPr>
            <a:xfrm>
              <a:off x="1580150" y="599850"/>
              <a:ext cx="30000" cy="15800"/>
            </a:xfrm>
            <a:custGeom>
              <a:avLst/>
              <a:gdLst/>
              <a:ahLst/>
              <a:cxnLst/>
              <a:rect l="l" t="t" r="r" b="b"/>
              <a:pathLst>
                <a:path w="1200" h="632" extrusionOk="0">
                  <a:moveTo>
                    <a:pt x="568" y="1"/>
                  </a:moveTo>
                  <a:cubicBezTo>
                    <a:pt x="514" y="1"/>
                    <a:pt x="457" y="8"/>
                    <a:pt x="400" y="22"/>
                  </a:cubicBezTo>
                  <a:cubicBezTo>
                    <a:pt x="372" y="36"/>
                    <a:pt x="357" y="43"/>
                    <a:pt x="364" y="43"/>
                  </a:cubicBezTo>
                  <a:cubicBezTo>
                    <a:pt x="372" y="43"/>
                    <a:pt x="400" y="36"/>
                    <a:pt x="457" y="22"/>
                  </a:cubicBezTo>
                  <a:lnTo>
                    <a:pt x="457" y="22"/>
                  </a:lnTo>
                  <a:cubicBezTo>
                    <a:pt x="372" y="50"/>
                    <a:pt x="315" y="79"/>
                    <a:pt x="257" y="108"/>
                  </a:cubicBezTo>
                  <a:cubicBezTo>
                    <a:pt x="1" y="279"/>
                    <a:pt x="286" y="536"/>
                    <a:pt x="486" y="593"/>
                  </a:cubicBezTo>
                  <a:cubicBezTo>
                    <a:pt x="550" y="614"/>
                    <a:pt x="653" y="631"/>
                    <a:pt x="760" y="631"/>
                  </a:cubicBezTo>
                  <a:cubicBezTo>
                    <a:pt x="938" y="631"/>
                    <a:pt x="1124" y="582"/>
                    <a:pt x="1142" y="421"/>
                  </a:cubicBezTo>
                  <a:cubicBezTo>
                    <a:pt x="1199" y="165"/>
                    <a:pt x="828" y="50"/>
                    <a:pt x="714" y="22"/>
                  </a:cubicBezTo>
                  <a:cubicBezTo>
                    <a:pt x="671" y="8"/>
                    <a:pt x="621" y="1"/>
                    <a:pt x="568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48"/>
            <p:cNvSpPr/>
            <p:nvPr/>
          </p:nvSpPr>
          <p:spPr>
            <a:xfrm>
              <a:off x="1516675" y="641900"/>
              <a:ext cx="26575" cy="16050"/>
            </a:xfrm>
            <a:custGeom>
              <a:avLst/>
              <a:gdLst/>
              <a:ahLst/>
              <a:cxnLst/>
              <a:rect l="l" t="t" r="r" b="b"/>
              <a:pathLst>
                <a:path w="1063" h="642" extrusionOk="0">
                  <a:moveTo>
                    <a:pt x="426" y="0"/>
                  </a:moveTo>
                  <a:cubicBezTo>
                    <a:pt x="348" y="0"/>
                    <a:pt x="272" y="16"/>
                    <a:pt x="200" y="52"/>
                  </a:cubicBezTo>
                  <a:cubicBezTo>
                    <a:pt x="29" y="109"/>
                    <a:pt x="0" y="223"/>
                    <a:pt x="57" y="366"/>
                  </a:cubicBezTo>
                  <a:cubicBezTo>
                    <a:pt x="114" y="451"/>
                    <a:pt x="200" y="508"/>
                    <a:pt x="257" y="565"/>
                  </a:cubicBezTo>
                  <a:cubicBezTo>
                    <a:pt x="346" y="610"/>
                    <a:pt x="491" y="641"/>
                    <a:pt x="631" y="641"/>
                  </a:cubicBezTo>
                  <a:cubicBezTo>
                    <a:pt x="852" y="641"/>
                    <a:pt x="1062" y="564"/>
                    <a:pt x="1027" y="337"/>
                  </a:cubicBezTo>
                  <a:cubicBezTo>
                    <a:pt x="1055" y="198"/>
                    <a:pt x="921" y="114"/>
                    <a:pt x="783" y="83"/>
                  </a:cubicBezTo>
                  <a:lnTo>
                    <a:pt x="783" y="83"/>
                  </a:lnTo>
                  <a:cubicBezTo>
                    <a:pt x="790" y="86"/>
                    <a:pt x="799" y="93"/>
                    <a:pt x="799" y="109"/>
                  </a:cubicBezTo>
                  <a:cubicBezTo>
                    <a:pt x="799" y="109"/>
                    <a:pt x="771" y="80"/>
                    <a:pt x="771" y="80"/>
                  </a:cubicBezTo>
                  <a:lnTo>
                    <a:pt x="771" y="80"/>
                  </a:lnTo>
                  <a:cubicBezTo>
                    <a:pt x="775" y="81"/>
                    <a:pt x="779" y="82"/>
                    <a:pt x="783" y="83"/>
                  </a:cubicBezTo>
                  <a:lnTo>
                    <a:pt x="783" y="83"/>
                  </a:lnTo>
                  <a:cubicBezTo>
                    <a:pt x="776" y="80"/>
                    <a:pt x="771" y="80"/>
                    <a:pt x="771" y="80"/>
                  </a:cubicBezTo>
                  <a:lnTo>
                    <a:pt x="771" y="80"/>
                  </a:lnTo>
                  <a:cubicBezTo>
                    <a:pt x="771" y="80"/>
                    <a:pt x="771" y="80"/>
                    <a:pt x="771" y="80"/>
                  </a:cubicBezTo>
                  <a:lnTo>
                    <a:pt x="742" y="80"/>
                  </a:lnTo>
                  <a:cubicBezTo>
                    <a:pt x="643" y="31"/>
                    <a:pt x="534" y="0"/>
                    <a:pt x="426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48"/>
            <p:cNvSpPr/>
            <p:nvPr/>
          </p:nvSpPr>
          <p:spPr>
            <a:xfrm>
              <a:off x="1535225" y="643175"/>
              <a:ext cx="725" cy="750"/>
            </a:xfrm>
            <a:custGeom>
              <a:avLst/>
              <a:gdLst/>
              <a:ahLst/>
              <a:cxnLst/>
              <a:rect l="l" t="t" r="r" b="b"/>
              <a:pathLst>
                <a:path w="29" h="30" extrusionOk="0">
                  <a:moveTo>
                    <a:pt x="29" y="29"/>
                  </a:moveTo>
                  <a:lnTo>
                    <a:pt x="29" y="29"/>
                  </a:lnTo>
                  <a:cubicBezTo>
                    <a:pt x="0" y="1"/>
                    <a:pt x="0" y="1"/>
                    <a:pt x="29" y="29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48"/>
            <p:cNvSpPr/>
            <p:nvPr/>
          </p:nvSpPr>
          <p:spPr>
            <a:xfrm>
              <a:off x="1423225" y="549975"/>
              <a:ext cx="64225" cy="33800"/>
            </a:xfrm>
            <a:custGeom>
              <a:avLst/>
              <a:gdLst/>
              <a:ahLst/>
              <a:cxnLst/>
              <a:rect l="l" t="t" r="r" b="b"/>
              <a:pathLst>
                <a:path w="2569" h="1352" extrusionOk="0">
                  <a:moveTo>
                    <a:pt x="1097" y="1"/>
                  </a:moveTo>
                  <a:cubicBezTo>
                    <a:pt x="851" y="1"/>
                    <a:pt x="613" y="59"/>
                    <a:pt x="429" y="191"/>
                  </a:cubicBezTo>
                  <a:cubicBezTo>
                    <a:pt x="1" y="505"/>
                    <a:pt x="314" y="961"/>
                    <a:pt x="657" y="1132"/>
                  </a:cubicBezTo>
                  <a:cubicBezTo>
                    <a:pt x="888" y="1271"/>
                    <a:pt x="1185" y="1351"/>
                    <a:pt x="1476" y="1351"/>
                  </a:cubicBezTo>
                  <a:cubicBezTo>
                    <a:pt x="1726" y="1351"/>
                    <a:pt x="1972" y="1292"/>
                    <a:pt x="2169" y="1161"/>
                  </a:cubicBezTo>
                  <a:cubicBezTo>
                    <a:pt x="2568" y="847"/>
                    <a:pt x="2255" y="391"/>
                    <a:pt x="1912" y="219"/>
                  </a:cubicBezTo>
                  <a:cubicBezTo>
                    <a:pt x="1682" y="81"/>
                    <a:pt x="1384" y="1"/>
                    <a:pt x="1097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48"/>
            <p:cNvSpPr/>
            <p:nvPr/>
          </p:nvSpPr>
          <p:spPr>
            <a:xfrm>
              <a:off x="1391850" y="459925"/>
              <a:ext cx="37825" cy="20900"/>
            </a:xfrm>
            <a:custGeom>
              <a:avLst/>
              <a:gdLst/>
              <a:ahLst/>
              <a:cxnLst/>
              <a:rect l="l" t="t" r="r" b="b"/>
              <a:pathLst>
                <a:path w="1513" h="836" extrusionOk="0">
                  <a:moveTo>
                    <a:pt x="553" y="0"/>
                  </a:moveTo>
                  <a:cubicBezTo>
                    <a:pt x="352" y="0"/>
                    <a:pt x="164" y="68"/>
                    <a:pt x="86" y="255"/>
                  </a:cubicBezTo>
                  <a:cubicBezTo>
                    <a:pt x="86" y="283"/>
                    <a:pt x="86" y="312"/>
                    <a:pt x="57" y="312"/>
                  </a:cubicBezTo>
                  <a:cubicBezTo>
                    <a:pt x="0" y="483"/>
                    <a:pt x="228" y="654"/>
                    <a:pt x="343" y="711"/>
                  </a:cubicBezTo>
                  <a:cubicBezTo>
                    <a:pt x="495" y="799"/>
                    <a:pt x="664" y="836"/>
                    <a:pt x="838" y="836"/>
                  </a:cubicBezTo>
                  <a:cubicBezTo>
                    <a:pt x="891" y="836"/>
                    <a:pt x="945" y="832"/>
                    <a:pt x="999" y="826"/>
                  </a:cubicBezTo>
                  <a:cubicBezTo>
                    <a:pt x="1427" y="740"/>
                    <a:pt x="1512" y="340"/>
                    <a:pt x="1113" y="141"/>
                  </a:cubicBezTo>
                  <a:cubicBezTo>
                    <a:pt x="1084" y="141"/>
                    <a:pt x="1056" y="112"/>
                    <a:pt x="1027" y="112"/>
                  </a:cubicBezTo>
                  <a:cubicBezTo>
                    <a:pt x="898" y="47"/>
                    <a:pt x="721" y="0"/>
                    <a:pt x="553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48"/>
            <p:cNvSpPr/>
            <p:nvPr/>
          </p:nvSpPr>
          <p:spPr>
            <a:xfrm>
              <a:off x="1383450" y="412300"/>
              <a:ext cx="30525" cy="14900"/>
            </a:xfrm>
            <a:custGeom>
              <a:avLst/>
              <a:gdLst/>
              <a:ahLst/>
              <a:cxnLst/>
              <a:rect l="l" t="t" r="r" b="b"/>
              <a:pathLst>
                <a:path w="1221" h="596" extrusionOk="0">
                  <a:moveTo>
                    <a:pt x="452" y="1"/>
                  </a:moveTo>
                  <a:cubicBezTo>
                    <a:pt x="315" y="1"/>
                    <a:pt x="185" y="47"/>
                    <a:pt x="108" y="163"/>
                  </a:cubicBezTo>
                  <a:cubicBezTo>
                    <a:pt x="79" y="191"/>
                    <a:pt x="51" y="248"/>
                    <a:pt x="51" y="305"/>
                  </a:cubicBezTo>
                  <a:cubicBezTo>
                    <a:pt x="1" y="505"/>
                    <a:pt x="324" y="596"/>
                    <a:pt x="500" y="596"/>
                  </a:cubicBezTo>
                  <a:cubicBezTo>
                    <a:pt x="525" y="596"/>
                    <a:pt x="547" y="594"/>
                    <a:pt x="564" y="591"/>
                  </a:cubicBezTo>
                  <a:lnTo>
                    <a:pt x="507" y="562"/>
                  </a:lnTo>
                  <a:lnTo>
                    <a:pt x="507" y="562"/>
                  </a:lnTo>
                  <a:cubicBezTo>
                    <a:pt x="527" y="564"/>
                    <a:pt x="548" y="566"/>
                    <a:pt x="570" y="566"/>
                  </a:cubicBezTo>
                  <a:cubicBezTo>
                    <a:pt x="816" y="566"/>
                    <a:pt x="1220" y="424"/>
                    <a:pt x="907" y="163"/>
                  </a:cubicBezTo>
                  <a:cubicBezTo>
                    <a:pt x="797" y="69"/>
                    <a:pt x="619" y="1"/>
                    <a:pt x="452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48"/>
            <p:cNvSpPr/>
            <p:nvPr/>
          </p:nvSpPr>
          <p:spPr>
            <a:xfrm>
              <a:off x="1479850" y="410725"/>
              <a:ext cx="24000" cy="14175"/>
            </a:xfrm>
            <a:custGeom>
              <a:avLst/>
              <a:gdLst/>
              <a:ahLst/>
              <a:cxnLst/>
              <a:rect l="l" t="t" r="r" b="b"/>
              <a:pathLst>
                <a:path w="960" h="567" extrusionOk="0">
                  <a:moveTo>
                    <a:pt x="253" y="0"/>
                  </a:moveTo>
                  <a:cubicBezTo>
                    <a:pt x="130" y="0"/>
                    <a:pt x="1" y="48"/>
                    <a:pt x="18" y="169"/>
                  </a:cubicBezTo>
                  <a:cubicBezTo>
                    <a:pt x="47" y="340"/>
                    <a:pt x="132" y="397"/>
                    <a:pt x="275" y="482"/>
                  </a:cubicBezTo>
                  <a:cubicBezTo>
                    <a:pt x="338" y="533"/>
                    <a:pt x="461" y="566"/>
                    <a:pt x="583" y="566"/>
                  </a:cubicBezTo>
                  <a:cubicBezTo>
                    <a:pt x="737" y="566"/>
                    <a:pt x="887" y="512"/>
                    <a:pt x="903" y="368"/>
                  </a:cubicBezTo>
                  <a:cubicBezTo>
                    <a:pt x="960" y="169"/>
                    <a:pt x="703" y="83"/>
                    <a:pt x="503" y="83"/>
                  </a:cubicBezTo>
                  <a:cubicBezTo>
                    <a:pt x="475" y="83"/>
                    <a:pt x="475" y="54"/>
                    <a:pt x="446" y="54"/>
                  </a:cubicBezTo>
                  <a:cubicBezTo>
                    <a:pt x="412" y="21"/>
                    <a:pt x="334" y="0"/>
                    <a:pt x="253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48"/>
            <p:cNvSpPr/>
            <p:nvPr/>
          </p:nvSpPr>
          <p:spPr>
            <a:xfrm>
              <a:off x="1331200" y="522475"/>
              <a:ext cx="47125" cy="26450"/>
            </a:xfrm>
            <a:custGeom>
              <a:avLst/>
              <a:gdLst/>
              <a:ahLst/>
              <a:cxnLst/>
              <a:rect l="l" t="t" r="r" b="b"/>
              <a:pathLst>
                <a:path w="1885" h="1058" extrusionOk="0">
                  <a:moveTo>
                    <a:pt x="688" y="0"/>
                  </a:moveTo>
                  <a:cubicBezTo>
                    <a:pt x="637" y="0"/>
                    <a:pt x="588" y="2"/>
                    <a:pt x="543" y="7"/>
                  </a:cubicBezTo>
                  <a:cubicBezTo>
                    <a:pt x="372" y="35"/>
                    <a:pt x="1" y="207"/>
                    <a:pt x="115" y="463"/>
                  </a:cubicBezTo>
                  <a:lnTo>
                    <a:pt x="144" y="578"/>
                  </a:lnTo>
                  <a:cubicBezTo>
                    <a:pt x="306" y="903"/>
                    <a:pt x="677" y="1058"/>
                    <a:pt x="1041" y="1058"/>
                  </a:cubicBezTo>
                  <a:cubicBezTo>
                    <a:pt x="1123" y="1058"/>
                    <a:pt x="1206" y="1050"/>
                    <a:pt x="1285" y="1034"/>
                  </a:cubicBezTo>
                  <a:cubicBezTo>
                    <a:pt x="1684" y="977"/>
                    <a:pt x="1884" y="635"/>
                    <a:pt x="1542" y="321"/>
                  </a:cubicBezTo>
                  <a:lnTo>
                    <a:pt x="1456" y="235"/>
                  </a:lnTo>
                  <a:cubicBezTo>
                    <a:pt x="1288" y="67"/>
                    <a:pt x="958" y="0"/>
                    <a:pt x="688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48"/>
            <p:cNvSpPr/>
            <p:nvPr/>
          </p:nvSpPr>
          <p:spPr>
            <a:xfrm>
              <a:off x="1277700" y="468250"/>
              <a:ext cx="35000" cy="20100"/>
            </a:xfrm>
            <a:custGeom>
              <a:avLst/>
              <a:gdLst/>
              <a:ahLst/>
              <a:cxnLst/>
              <a:rect l="l" t="t" r="r" b="b"/>
              <a:pathLst>
                <a:path w="1400" h="804" extrusionOk="0">
                  <a:moveTo>
                    <a:pt x="654" y="0"/>
                  </a:moveTo>
                  <a:cubicBezTo>
                    <a:pt x="550" y="0"/>
                    <a:pt x="443" y="22"/>
                    <a:pt x="343" y="65"/>
                  </a:cubicBezTo>
                  <a:cubicBezTo>
                    <a:pt x="201" y="122"/>
                    <a:pt x="144" y="179"/>
                    <a:pt x="87" y="321"/>
                  </a:cubicBezTo>
                  <a:cubicBezTo>
                    <a:pt x="1" y="607"/>
                    <a:pt x="458" y="749"/>
                    <a:pt x="629" y="778"/>
                  </a:cubicBezTo>
                  <a:cubicBezTo>
                    <a:pt x="687" y="794"/>
                    <a:pt x="752" y="804"/>
                    <a:pt x="819" y="804"/>
                  </a:cubicBezTo>
                  <a:cubicBezTo>
                    <a:pt x="982" y="804"/>
                    <a:pt x="1155" y="748"/>
                    <a:pt x="1256" y="607"/>
                  </a:cubicBezTo>
                  <a:cubicBezTo>
                    <a:pt x="1285" y="578"/>
                    <a:pt x="1313" y="521"/>
                    <a:pt x="1313" y="464"/>
                  </a:cubicBezTo>
                  <a:cubicBezTo>
                    <a:pt x="1399" y="264"/>
                    <a:pt x="1085" y="93"/>
                    <a:pt x="943" y="65"/>
                  </a:cubicBezTo>
                  <a:cubicBezTo>
                    <a:pt x="857" y="22"/>
                    <a:pt x="757" y="0"/>
                    <a:pt x="654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48"/>
            <p:cNvSpPr/>
            <p:nvPr/>
          </p:nvSpPr>
          <p:spPr>
            <a:xfrm>
              <a:off x="1285550" y="352025"/>
              <a:ext cx="24275" cy="18300"/>
            </a:xfrm>
            <a:custGeom>
              <a:avLst/>
              <a:gdLst/>
              <a:ahLst/>
              <a:cxnLst/>
              <a:rect l="l" t="t" r="r" b="b"/>
              <a:pathLst>
                <a:path w="971" h="732" extrusionOk="0">
                  <a:moveTo>
                    <a:pt x="452" y="1"/>
                  </a:moveTo>
                  <a:cubicBezTo>
                    <a:pt x="423" y="1"/>
                    <a:pt x="396" y="2"/>
                    <a:pt x="372" y="6"/>
                  </a:cubicBezTo>
                  <a:lnTo>
                    <a:pt x="286" y="34"/>
                  </a:lnTo>
                  <a:cubicBezTo>
                    <a:pt x="172" y="34"/>
                    <a:pt x="1" y="91"/>
                    <a:pt x="1" y="234"/>
                  </a:cubicBezTo>
                  <a:cubicBezTo>
                    <a:pt x="1" y="405"/>
                    <a:pt x="86" y="462"/>
                    <a:pt x="144" y="605"/>
                  </a:cubicBezTo>
                  <a:cubicBezTo>
                    <a:pt x="163" y="681"/>
                    <a:pt x="258" y="732"/>
                    <a:pt x="344" y="732"/>
                  </a:cubicBezTo>
                  <a:cubicBezTo>
                    <a:pt x="388" y="732"/>
                    <a:pt x="429" y="719"/>
                    <a:pt x="457" y="691"/>
                  </a:cubicBezTo>
                  <a:cubicBezTo>
                    <a:pt x="543" y="605"/>
                    <a:pt x="657" y="605"/>
                    <a:pt x="771" y="576"/>
                  </a:cubicBezTo>
                  <a:cubicBezTo>
                    <a:pt x="857" y="548"/>
                    <a:pt x="942" y="462"/>
                    <a:pt x="971" y="377"/>
                  </a:cubicBezTo>
                  <a:cubicBezTo>
                    <a:pt x="971" y="377"/>
                    <a:pt x="971" y="348"/>
                    <a:pt x="971" y="320"/>
                  </a:cubicBezTo>
                  <a:cubicBezTo>
                    <a:pt x="971" y="94"/>
                    <a:pt x="663" y="1"/>
                    <a:pt x="452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48"/>
            <p:cNvSpPr/>
            <p:nvPr/>
          </p:nvSpPr>
          <p:spPr>
            <a:xfrm>
              <a:off x="1427500" y="307250"/>
              <a:ext cx="34875" cy="15525"/>
            </a:xfrm>
            <a:custGeom>
              <a:avLst/>
              <a:gdLst/>
              <a:ahLst/>
              <a:cxnLst/>
              <a:rect l="l" t="t" r="r" b="b"/>
              <a:pathLst>
                <a:path w="1395" h="621" extrusionOk="0">
                  <a:moveTo>
                    <a:pt x="581" y="0"/>
                  </a:moveTo>
                  <a:cubicBezTo>
                    <a:pt x="520" y="0"/>
                    <a:pt x="467" y="9"/>
                    <a:pt x="429" y="28"/>
                  </a:cubicBezTo>
                  <a:cubicBezTo>
                    <a:pt x="286" y="85"/>
                    <a:pt x="200" y="170"/>
                    <a:pt x="86" y="256"/>
                  </a:cubicBezTo>
                  <a:cubicBezTo>
                    <a:pt x="1" y="313"/>
                    <a:pt x="29" y="399"/>
                    <a:pt x="86" y="456"/>
                  </a:cubicBezTo>
                  <a:cubicBezTo>
                    <a:pt x="224" y="563"/>
                    <a:pt x="427" y="621"/>
                    <a:pt x="625" y="621"/>
                  </a:cubicBezTo>
                  <a:cubicBezTo>
                    <a:pt x="797" y="621"/>
                    <a:pt x="966" y="577"/>
                    <a:pt x="1085" y="484"/>
                  </a:cubicBezTo>
                  <a:cubicBezTo>
                    <a:pt x="1395" y="222"/>
                    <a:pt x="889" y="0"/>
                    <a:pt x="58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48"/>
            <p:cNvSpPr/>
            <p:nvPr/>
          </p:nvSpPr>
          <p:spPr>
            <a:xfrm>
              <a:off x="1626525" y="348125"/>
              <a:ext cx="20000" cy="12075"/>
            </a:xfrm>
            <a:custGeom>
              <a:avLst/>
              <a:gdLst/>
              <a:ahLst/>
              <a:cxnLst/>
              <a:rect l="l" t="t" r="r" b="b"/>
              <a:pathLst>
                <a:path w="800" h="483" extrusionOk="0">
                  <a:moveTo>
                    <a:pt x="226" y="1"/>
                  </a:moveTo>
                  <a:cubicBezTo>
                    <a:pt x="133" y="1"/>
                    <a:pt x="44" y="28"/>
                    <a:pt x="29" y="105"/>
                  </a:cubicBezTo>
                  <a:lnTo>
                    <a:pt x="29" y="133"/>
                  </a:lnTo>
                  <a:cubicBezTo>
                    <a:pt x="0" y="190"/>
                    <a:pt x="0" y="276"/>
                    <a:pt x="29" y="304"/>
                  </a:cubicBezTo>
                  <a:cubicBezTo>
                    <a:pt x="124" y="423"/>
                    <a:pt x="298" y="483"/>
                    <a:pt x="436" y="483"/>
                  </a:cubicBezTo>
                  <a:cubicBezTo>
                    <a:pt x="464" y="483"/>
                    <a:pt x="490" y="480"/>
                    <a:pt x="514" y="476"/>
                  </a:cubicBezTo>
                  <a:cubicBezTo>
                    <a:pt x="656" y="447"/>
                    <a:pt x="799" y="333"/>
                    <a:pt x="685" y="190"/>
                  </a:cubicBezTo>
                  <a:cubicBezTo>
                    <a:pt x="656" y="133"/>
                    <a:pt x="571" y="76"/>
                    <a:pt x="485" y="76"/>
                  </a:cubicBezTo>
                  <a:cubicBezTo>
                    <a:pt x="457" y="48"/>
                    <a:pt x="457" y="48"/>
                    <a:pt x="428" y="48"/>
                  </a:cubicBezTo>
                  <a:cubicBezTo>
                    <a:pt x="389" y="21"/>
                    <a:pt x="306" y="1"/>
                    <a:pt x="226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48"/>
            <p:cNvSpPr/>
            <p:nvPr/>
          </p:nvSpPr>
          <p:spPr>
            <a:xfrm>
              <a:off x="1533075" y="362925"/>
              <a:ext cx="36400" cy="24550"/>
            </a:xfrm>
            <a:custGeom>
              <a:avLst/>
              <a:gdLst/>
              <a:ahLst/>
              <a:cxnLst/>
              <a:rect l="l" t="t" r="r" b="b"/>
              <a:pathLst>
                <a:path w="1456" h="982" extrusionOk="0">
                  <a:moveTo>
                    <a:pt x="661" y="0"/>
                  </a:moveTo>
                  <a:cubicBezTo>
                    <a:pt x="553" y="0"/>
                    <a:pt x="452" y="18"/>
                    <a:pt x="371" y="55"/>
                  </a:cubicBezTo>
                  <a:cubicBezTo>
                    <a:pt x="200" y="169"/>
                    <a:pt x="115" y="226"/>
                    <a:pt x="58" y="397"/>
                  </a:cubicBezTo>
                  <a:cubicBezTo>
                    <a:pt x="1" y="568"/>
                    <a:pt x="229" y="768"/>
                    <a:pt x="343" y="825"/>
                  </a:cubicBezTo>
                  <a:cubicBezTo>
                    <a:pt x="314" y="797"/>
                    <a:pt x="286" y="768"/>
                    <a:pt x="257" y="740"/>
                  </a:cubicBezTo>
                  <a:lnTo>
                    <a:pt x="257" y="740"/>
                  </a:lnTo>
                  <a:cubicBezTo>
                    <a:pt x="378" y="861"/>
                    <a:pt x="614" y="982"/>
                    <a:pt x="832" y="982"/>
                  </a:cubicBezTo>
                  <a:cubicBezTo>
                    <a:pt x="922" y="982"/>
                    <a:pt x="1010" y="961"/>
                    <a:pt x="1085" y="911"/>
                  </a:cubicBezTo>
                  <a:cubicBezTo>
                    <a:pt x="1256" y="882"/>
                    <a:pt x="1370" y="797"/>
                    <a:pt x="1427" y="625"/>
                  </a:cubicBezTo>
                  <a:cubicBezTo>
                    <a:pt x="1456" y="568"/>
                    <a:pt x="1456" y="483"/>
                    <a:pt x="1427" y="426"/>
                  </a:cubicBezTo>
                  <a:cubicBezTo>
                    <a:pt x="1342" y="150"/>
                    <a:pt x="974" y="0"/>
                    <a:pt x="66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48"/>
            <p:cNvSpPr/>
            <p:nvPr/>
          </p:nvSpPr>
          <p:spPr>
            <a:xfrm>
              <a:off x="1505250" y="251500"/>
              <a:ext cx="46400" cy="28575"/>
            </a:xfrm>
            <a:custGeom>
              <a:avLst/>
              <a:gdLst/>
              <a:ahLst/>
              <a:cxnLst/>
              <a:rect l="l" t="t" r="r" b="b"/>
              <a:pathLst>
                <a:path w="1856" h="1143" extrusionOk="0">
                  <a:moveTo>
                    <a:pt x="631" y="1"/>
                  </a:moveTo>
                  <a:cubicBezTo>
                    <a:pt x="361" y="1"/>
                    <a:pt x="101" y="79"/>
                    <a:pt x="29" y="346"/>
                  </a:cubicBezTo>
                  <a:cubicBezTo>
                    <a:pt x="1" y="432"/>
                    <a:pt x="29" y="546"/>
                    <a:pt x="29" y="631"/>
                  </a:cubicBezTo>
                  <a:cubicBezTo>
                    <a:pt x="75" y="997"/>
                    <a:pt x="614" y="1143"/>
                    <a:pt x="988" y="1143"/>
                  </a:cubicBezTo>
                  <a:cubicBezTo>
                    <a:pt x="1082" y="1143"/>
                    <a:pt x="1165" y="1134"/>
                    <a:pt x="1228" y="1116"/>
                  </a:cubicBezTo>
                  <a:cubicBezTo>
                    <a:pt x="1570" y="1059"/>
                    <a:pt x="1855" y="831"/>
                    <a:pt x="1656" y="489"/>
                  </a:cubicBezTo>
                  <a:cubicBezTo>
                    <a:pt x="1542" y="261"/>
                    <a:pt x="1313" y="146"/>
                    <a:pt x="1085" y="61"/>
                  </a:cubicBezTo>
                  <a:cubicBezTo>
                    <a:pt x="957" y="29"/>
                    <a:pt x="792" y="1"/>
                    <a:pt x="631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48"/>
            <p:cNvSpPr/>
            <p:nvPr/>
          </p:nvSpPr>
          <p:spPr>
            <a:xfrm>
              <a:off x="1711400" y="379975"/>
              <a:ext cx="36300" cy="18500"/>
            </a:xfrm>
            <a:custGeom>
              <a:avLst/>
              <a:gdLst/>
              <a:ahLst/>
              <a:cxnLst/>
              <a:rect l="l" t="t" r="r" b="b"/>
              <a:pathLst>
                <a:path w="1452" h="740" extrusionOk="0">
                  <a:moveTo>
                    <a:pt x="685" y="1"/>
                  </a:moveTo>
                  <a:cubicBezTo>
                    <a:pt x="257" y="1"/>
                    <a:pt x="1" y="400"/>
                    <a:pt x="429" y="628"/>
                  </a:cubicBezTo>
                  <a:cubicBezTo>
                    <a:pt x="526" y="689"/>
                    <a:pt x="738" y="740"/>
                    <a:pt x="938" y="740"/>
                  </a:cubicBezTo>
                  <a:cubicBezTo>
                    <a:pt x="1206" y="740"/>
                    <a:pt x="1452" y="649"/>
                    <a:pt x="1370" y="371"/>
                  </a:cubicBezTo>
                  <a:cubicBezTo>
                    <a:pt x="1370" y="371"/>
                    <a:pt x="1370" y="343"/>
                    <a:pt x="1370" y="343"/>
                  </a:cubicBezTo>
                  <a:cubicBezTo>
                    <a:pt x="1285" y="86"/>
                    <a:pt x="999" y="29"/>
                    <a:pt x="771" y="29"/>
                  </a:cubicBezTo>
                  <a:cubicBezTo>
                    <a:pt x="742" y="1"/>
                    <a:pt x="714" y="1"/>
                    <a:pt x="685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48"/>
            <p:cNvSpPr/>
            <p:nvPr/>
          </p:nvSpPr>
          <p:spPr>
            <a:xfrm>
              <a:off x="1682875" y="299200"/>
              <a:ext cx="21450" cy="12950"/>
            </a:xfrm>
            <a:custGeom>
              <a:avLst/>
              <a:gdLst/>
              <a:ahLst/>
              <a:cxnLst/>
              <a:rect l="l" t="t" r="r" b="b"/>
              <a:pathLst>
                <a:path w="858" h="518" extrusionOk="0">
                  <a:moveTo>
                    <a:pt x="375" y="1"/>
                  </a:moveTo>
                  <a:cubicBezTo>
                    <a:pt x="342" y="1"/>
                    <a:pt x="312" y="3"/>
                    <a:pt x="286" y="7"/>
                  </a:cubicBezTo>
                  <a:cubicBezTo>
                    <a:pt x="29" y="36"/>
                    <a:pt x="0" y="264"/>
                    <a:pt x="229" y="378"/>
                  </a:cubicBezTo>
                  <a:cubicBezTo>
                    <a:pt x="229" y="407"/>
                    <a:pt x="257" y="407"/>
                    <a:pt x="257" y="435"/>
                  </a:cubicBezTo>
                  <a:cubicBezTo>
                    <a:pt x="312" y="476"/>
                    <a:pt x="459" y="518"/>
                    <a:pt x="591" y="518"/>
                  </a:cubicBezTo>
                  <a:cubicBezTo>
                    <a:pt x="733" y="518"/>
                    <a:pt x="857" y="469"/>
                    <a:pt x="828" y="321"/>
                  </a:cubicBezTo>
                  <a:lnTo>
                    <a:pt x="799" y="293"/>
                  </a:lnTo>
                  <a:cubicBezTo>
                    <a:pt x="823" y="75"/>
                    <a:pt x="560" y="1"/>
                    <a:pt x="375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48"/>
            <p:cNvSpPr/>
            <p:nvPr/>
          </p:nvSpPr>
          <p:spPr>
            <a:xfrm>
              <a:off x="766975" y="1684125"/>
              <a:ext cx="65650" cy="38825"/>
            </a:xfrm>
            <a:custGeom>
              <a:avLst/>
              <a:gdLst/>
              <a:ahLst/>
              <a:cxnLst/>
              <a:rect l="l" t="t" r="r" b="b"/>
              <a:pathLst>
                <a:path w="2626" h="1553" extrusionOk="0">
                  <a:moveTo>
                    <a:pt x="1112" y="0"/>
                  </a:moveTo>
                  <a:cubicBezTo>
                    <a:pt x="825" y="0"/>
                    <a:pt x="535" y="62"/>
                    <a:pt x="315" y="219"/>
                  </a:cubicBezTo>
                  <a:cubicBezTo>
                    <a:pt x="58" y="419"/>
                    <a:pt x="1" y="733"/>
                    <a:pt x="201" y="990"/>
                  </a:cubicBezTo>
                  <a:cubicBezTo>
                    <a:pt x="478" y="1372"/>
                    <a:pt x="978" y="1553"/>
                    <a:pt x="1467" y="1553"/>
                  </a:cubicBezTo>
                  <a:cubicBezTo>
                    <a:pt x="1783" y="1553"/>
                    <a:pt x="2095" y="1478"/>
                    <a:pt x="2341" y="1332"/>
                  </a:cubicBezTo>
                  <a:cubicBezTo>
                    <a:pt x="2626" y="1161"/>
                    <a:pt x="2626" y="819"/>
                    <a:pt x="2455" y="590"/>
                  </a:cubicBezTo>
                  <a:cubicBezTo>
                    <a:pt x="2312" y="334"/>
                    <a:pt x="2055" y="219"/>
                    <a:pt x="1798" y="105"/>
                  </a:cubicBezTo>
                  <a:lnTo>
                    <a:pt x="1770" y="105"/>
                  </a:lnTo>
                  <a:cubicBezTo>
                    <a:pt x="1578" y="41"/>
                    <a:pt x="1346" y="0"/>
                    <a:pt x="1112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48"/>
            <p:cNvSpPr/>
            <p:nvPr/>
          </p:nvSpPr>
          <p:spPr>
            <a:xfrm>
              <a:off x="872550" y="1709350"/>
              <a:ext cx="47475" cy="21850"/>
            </a:xfrm>
            <a:custGeom>
              <a:avLst/>
              <a:gdLst/>
              <a:ahLst/>
              <a:cxnLst/>
              <a:rect l="l" t="t" r="r" b="b"/>
              <a:pathLst>
                <a:path w="1899" h="874" extrusionOk="0">
                  <a:moveTo>
                    <a:pt x="773" y="0"/>
                  </a:moveTo>
                  <a:cubicBezTo>
                    <a:pt x="560" y="0"/>
                    <a:pt x="361" y="69"/>
                    <a:pt x="257" y="238"/>
                  </a:cubicBezTo>
                  <a:cubicBezTo>
                    <a:pt x="1" y="580"/>
                    <a:pt x="600" y="808"/>
                    <a:pt x="828" y="865"/>
                  </a:cubicBezTo>
                  <a:lnTo>
                    <a:pt x="885" y="865"/>
                  </a:lnTo>
                  <a:cubicBezTo>
                    <a:pt x="917" y="871"/>
                    <a:pt x="952" y="873"/>
                    <a:pt x="989" y="873"/>
                  </a:cubicBezTo>
                  <a:cubicBezTo>
                    <a:pt x="1350" y="873"/>
                    <a:pt x="1898" y="628"/>
                    <a:pt x="1484" y="266"/>
                  </a:cubicBezTo>
                  <a:lnTo>
                    <a:pt x="1456" y="238"/>
                  </a:lnTo>
                  <a:cubicBezTo>
                    <a:pt x="1301" y="98"/>
                    <a:pt x="1027" y="0"/>
                    <a:pt x="773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8"/>
            <p:cNvSpPr/>
            <p:nvPr/>
          </p:nvSpPr>
          <p:spPr>
            <a:xfrm>
              <a:off x="864800" y="1781325"/>
              <a:ext cx="22750" cy="12275"/>
            </a:xfrm>
            <a:custGeom>
              <a:avLst/>
              <a:gdLst/>
              <a:ahLst/>
              <a:cxnLst/>
              <a:rect l="l" t="t" r="r" b="b"/>
              <a:pathLst>
                <a:path w="910" h="491" extrusionOk="0">
                  <a:moveTo>
                    <a:pt x="440" y="1"/>
                  </a:moveTo>
                  <a:cubicBezTo>
                    <a:pt x="216" y="1"/>
                    <a:pt x="1" y="130"/>
                    <a:pt x="197" y="326"/>
                  </a:cubicBezTo>
                  <a:cubicBezTo>
                    <a:pt x="302" y="432"/>
                    <a:pt x="440" y="490"/>
                    <a:pt x="597" y="490"/>
                  </a:cubicBezTo>
                  <a:cubicBezTo>
                    <a:pt x="651" y="490"/>
                    <a:pt x="708" y="483"/>
                    <a:pt x="767" y="469"/>
                  </a:cubicBezTo>
                  <a:cubicBezTo>
                    <a:pt x="824" y="469"/>
                    <a:pt x="853" y="412"/>
                    <a:pt x="881" y="354"/>
                  </a:cubicBezTo>
                  <a:cubicBezTo>
                    <a:pt x="881" y="354"/>
                    <a:pt x="881" y="354"/>
                    <a:pt x="881" y="326"/>
                  </a:cubicBezTo>
                  <a:cubicBezTo>
                    <a:pt x="910" y="240"/>
                    <a:pt x="824" y="212"/>
                    <a:pt x="767" y="155"/>
                  </a:cubicBezTo>
                  <a:cubicBezTo>
                    <a:pt x="714" y="48"/>
                    <a:pt x="575" y="1"/>
                    <a:pt x="440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8"/>
            <p:cNvSpPr/>
            <p:nvPr/>
          </p:nvSpPr>
          <p:spPr>
            <a:xfrm>
              <a:off x="920350" y="1649625"/>
              <a:ext cx="32125" cy="24650"/>
            </a:xfrm>
            <a:custGeom>
              <a:avLst/>
              <a:gdLst/>
              <a:ahLst/>
              <a:cxnLst/>
              <a:rect l="l" t="t" r="r" b="b"/>
              <a:pathLst>
                <a:path w="1285" h="986" extrusionOk="0">
                  <a:moveTo>
                    <a:pt x="570" y="1"/>
                  </a:moveTo>
                  <a:cubicBezTo>
                    <a:pt x="469" y="1"/>
                    <a:pt x="365" y="20"/>
                    <a:pt x="257" y="59"/>
                  </a:cubicBezTo>
                  <a:cubicBezTo>
                    <a:pt x="114" y="116"/>
                    <a:pt x="0" y="230"/>
                    <a:pt x="57" y="373"/>
                  </a:cubicBezTo>
                  <a:cubicBezTo>
                    <a:pt x="86" y="487"/>
                    <a:pt x="114" y="601"/>
                    <a:pt x="172" y="686"/>
                  </a:cubicBezTo>
                  <a:cubicBezTo>
                    <a:pt x="229" y="743"/>
                    <a:pt x="286" y="772"/>
                    <a:pt x="286" y="858"/>
                  </a:cubicBezTo>
                  <a:cubicBezTo>
                    <a:pt x="319" y="941"/>
                    <a:pt x="430" y="985"/>
                    <a:pt x="533" y="985"/>
                  </a:cubicBezTo>
                  <a:cubicBezTo>
                    <a:pt x="607" y="985"/>
                    <a:pt x="678" y="962"/>
                    <a:pt x="714" y="915"/>
                  </a:cubicBezTo>
                  <a:cubicBezTo>
                    <a:pt x="799" y="829"/>
                    <a:pt x="942" y="829"/>
                    <a:pt x="1028" y="772"/>
                  </a:cubicBezTo>
                  <a:cubicBezTo>
                    <a:pt x="1085" y="715"/>
                    <a:pt x="1142" y="629"/>
                    <a:pt x="1199" y="572"/>
                  </a:cubicBezTo>
                  <a:cubicBezTo>
                    <a:pt x="1284" y="458"/>
                    <a:pt x="1199" y="258"/>
                    <a:pt x="1113" y="201"/>
                  </a:cubicBezTo>
                  <a:cubicBezTo>
                    <a:pt x="944" y="70"/>
                    <a:pt x="763" y="1"/>
                    <a:pt x="570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8"/>
            <p:cNvSpPr/>
            <p:nvPr/>
          </p:nvSpPr>
          <p:spPr>
            <a:xfrm>
              <a:off x="796950" y="1526150"/>
              <a:ext cx="41400" cy="23025"/>
            </a:xfrm>
            <a:custGeom>
              <a:avLst/>
              <a:gdLst/>
              <a:ahLst/>
              <a:cxnLst/>
              <a:rect l="l" t="t" r="r" b="b"/>
              <a:pathLst>
                <a:path w="1656" h="921" extrusionOk="0">
                  <a:moveTo>
                    <a:pt x="532" y="0"/>
                  </a:moveTo>
                  <a:cubicBezTo>
                    <a:pt x="315" y="0"/>
                    <a:pt x="104" y="83"/>
                    <a:pt x="29" y="290"/>
                  </a:cubicBezTo>
                  <a:lnTo>
                    <a:pt x="0" y="376"/>
                  </a:lnTo>
                  <a:cubicBezTo>
                    <a:pt x="0" y="404"/>
                    <a:pt x="0" y="433"/>
                    <a:pt x="0" y="461"/>
                  </a:cubicBezTo>
                  <a:cubicBezTo>
                    <a:pt x="0" y="490"/>
                    <a:pt x="0" y="518"/>
                    <a:pt x="0" y="547"/>
                  </a:cubicBezTo>
                  <a:cubicBezTo>
                    <a:pt x="57" y="661"/>
                    <a:pt x="229" y="746"/>
                    <a:pt x="371" y="832"/>
                  </a:cubicBezTo>
                  <a:cubicBezTo>
                    <a:pt x="400" y="832"/>
                    <a:pt x="400" y="832"/>
                    <a:pt x="428" y="861"/>
                  </a:cubicBezTo>
                  <a:lnTo>
                    <a:pt x="457" y="861"/>
                  </a:lnTo>
                  <a:cubicBezTo>
                    <a:pt x="514" y="889"/>
                    <a:pt x="571" y="889"/>
                    <a:pt x="599" y="889"/>
                  </a:cubicBezTo>
                  <a:cubicBezTo>
                    <a:pt x="676" y="911"/>
                    <a:pt x="748" y="920"/>
                    <a:pt x="817" y="920"/>
                  </a:cubicBezTo>
                  <a:cubicBezTo>
                    <a:pt x="930" y="920"/>
                    <a:pt x="1036" y="896"/>
                    <a:pt x="1142" y="861"/>
                  </a:cubicBezTo>
                  <a:cubicBezTo>
                    <a:pt x="1655" y="661"/>
                    <a:pt x="1284" y="233"/>
                    <a:pt x="942" y="90"/>
                  </a:cubicBezTo>
                  <a:cubicBezTo>
                    <a:pt x="913" y="90"/>
                    <a:pt x="885" y="90"/>
                    <a:pt x="856" y="62"/>
                  </a:cubicBezTo>
                  <a:cubicBezTo>
                    <a:pt x="759" y="23"/>
                    <a:pt x="645" y="0"/>
                    <a:pt x="532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8"/>
            <p:cNvSpPr/>
            <p:nvPr/>
          </p:nvSpPr>
          <p:spPr>
            <a:xfrm>
              <a:off x="697075" y="1493350"/>
              <a:ext cx="33550" cy="17500"/>
            </a:xfrm>
            <a:custGeom>
              <a:avLst/>
              <a:gdLst/>
              <a:ahLst/>
              <a:cxnLst/>
              <a:rect l="l" t="t" r="r" b="b"/>
              <a:pathLst>
                <a:path w="1342" h="700" extrusionOk="0">
                  <a:moveTo>
                    <a:pt x="581" y="0"/>
                  </a:moveTo>
                  <a:cubicBezTo>
                    <a:pt x="444" y="0"/>
                    <a:pt x="309" y="37"/>
                    <a:pt x="201" y="118"/>
                  </a:cubicBezTo>
                  <a:cubicBezTo>
                    <a:pt x="1" y="261"/>
                    <a:pt x="172" y="489"/>
                    <a:pt x="343" y="603"/>
                  </a:cubicBezTo>
                  <a:cubicBezTo>
                    <a:pt x="464" y="664"/>
                    <a:pt x="608" y="700"/>
                    <a:pt x="751" y="700"/>
                  </a:cubicBezTo>
                  <a:cubicBezTo>
                    <a:pt x="879" y="700"/>
                    <a:pt x="1006" y="671"/>
                    <a:pt x="1114" y="603"/>
                  </a:cubicBezTo>
                  <a:cubicBezTo>
                    <a:pt x="1342" y="432"/>
                    <a:pt x="1171" y="204"/>
                    <a:pt x="999" y="118"/>
                  </a:cubicBezTo>
                  <a:cubicBezTo>
                    <a:pt x="880" y="44"/>
                    <a:pt x="730" y="0"/>
                    <a:pt x="58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8"/>
            <p:cNvSpPr/>
            <p:nvPr/>
          </p:nvSpPr>
          <p:spPr>
            <a:xfrm>
              <a:off x="687100" y="1571625"/>
              <a:ext cx="29275" cy="18850"/>
            </a:xfrm>
            <a:custGeom>
              <a:avLst/>
              <a:gdLst/>
              <a:ahLst/>
              <a:cxnLst/>
              <a:rect l="l" t="t" r="r" b="b"/>
              <a:pathLst>
                <a:path w="1171" h="754" extrusionOk="0">
                  <a:moveTo>
                    <a:pt x="502" y="0"/>
                  </a:moveTo>
                  <a:cubicBezTo>
                    <a:pt x="440" y="0"/>
                    <a:pt x="377" y="27"/>
                    <a:pt x="314" y="69"/>
                  </a:cubicBezTo>
                  <a:cubicBezTo>
                    <a:pt x="229" y="126"/>
                    <a:pt x="257" y="240"/>
                    <a:pt x="200" y="297"/>
                  </a:cubicBezTo>
                  <a:cubicBezTo>
                    <a:pt x="0" y="525"/>
                    <a:pt x="457" y="725"/>
                    <a:pt x="600" y="753"/>
                  </a:cubicBezTo>
                  <a:cubicBezTo>
                    <a:pt x="799" y="753"/>
                    <a:pt x="1170" y="725"/>
                    <a:pt x="1142" y="440"/>
                  </a:cubicBezTo>
                  <a:cubicBezTo>
                    <a:pt x="1085" y="183"/>
                    <a:pt x="828" y="40"/>
                    <a:pt x="571" y="12"/>
                  </a:cubicBezTo>
                  <a:cubicBezTo>
                    <a:pt x="548" y="4"/>
                    <a:pt x="525" y="0"/>
                    <a:pt x="502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8"/>
            <p:cNvSpPr/>
            <p:nvPr/>
          </p:nvSpPr>
          <p:spPr>
            <a:xfrm>
              <a:off x="611475" y="1628825"/>
              <a:ext cx="30925" cy="23225"/>
            </a:xfrm>
            <a:custGeom>
              <a:avLst/>
              <a:gdLst/>
              <a:ahLst/>
              <a:cxnLst/>
              <a:rect l="l" t="t" r="r" b="b"/>
              <a:pathLst>
                <a:path w="1237" h="929" extrusionOk="0">
                  <a:moveTo>
                    <a:pt x="531" y="0"/>
                  </a:moveTo>
                  <a:cubicBezTo>
                    <a:pt x="424" y="0"/>
                    <a:pt x="319" y="30"/>
                    <a:pt x="258" y="92"/>
                  </a:cubicBezTo>
                  <a:cubicBezTo>
                    <a:pt x="144" y="234"/>
                    <a:pt x="1" y="263"/>
                    <a:pt x="1" y="463"/>
                  </a:cubicBezTo>
                  <a:cubicBezTo>
                    <a:pt x="16" y="771"/>
                    <a:pt x="397" y="929"/>
                    <a:pt x="722" y="929"/>
                  </a:cubicBezTo>
                  <a:cubicBezTo>
                    <a:pt x="999" y="929"/>
                    <a:pt x="1236" y="813"/>
                    <a:pt x="1171" y="577"/>
                  </a:cubicBezTo>
                  <a:cubicBezTo>
                    <a:pt x="1114" y="377"/>
                    <a:pt x="971" y="320"/>
                    <a:pt x="885" y="149"/>
                  </a:cubicBezTo>
                  <a:cubicBezTo>
                    <a:pt x="821" y="52"/>
                    <a:pt x="673" y="0"/>
                    <a:pt x="53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8"/>
            <p:cNvSpPr/>
            <p:nvPr/>
          </p:nvSpPr>
          <p:spPr>
            <a:xfrm>
              <a:off x="639300" y="1723975"/>
              <a:ext cx="17850" cy="11975"/>
            </a:xfrm>
            <a:custGeom>
              <a:avLst/>
              <a:gdLst/>
              <a:ahLst/>
              <a:cxnLst/>
              <a:rect l="l" t="t" r="r" b="b"/>
              <a:pathLst>
                <a:path w="714" h="479" extrusionOk="0">
                  <a:moveTo>
                    <a:pt x="239" y="0"/>
                  </a:moveTo>
                  <a:cubicBezTo>
                    <a:pt x="148" y="0"/>
                    <a:pt x="58" y="25"/>
                    <a:pt x="58" y="109"/>
                  </a:cubicBezTo>
                  <a:cubicBezTo>
                    <a:pt x="58" y="109"/>
                    <a:pt x="58" y="138"/>
                    <a:pt x="58" y="138"/>
                  </a:cubicBezTo>
                  <a:cubicBezTo>
                    <a:pt x="1" y="252"/>
                    <a:pt x="58" y="337"/>
                    <a:pt x="172" y="394"/>
                  </a:cubicBezTo>
                  <a:cubicBezTo>
                    <a:pt x="238" y="427"/>
                    <a:pt x="388" y="479"/>
                    <a:pt x="515" y="479"/>
                  </a:cubicBezTo>
                  <a:cubicBezTo>
                    <a:pt x="609" y="479"/>
                    <a:pt x="690" y="451"/>
                    <a:pt x="714" y="366"/>
                  </a:cubicBezTo>
                  <a:lnTo>
                    <a:pt x="714" y="337"/>
                  </a:lnTo>
                  <a:cubicBezTo>
                    <a:pt x="714" y="337"/>
                    <a:pt x="714" y="337"/>
                    <a:pt x="714" y="309"/>
                  </a:cubicBezTo>
                  <a:cubicBezTo>
                    <a:pt x="714" y="309"/>
                    <a:pt x="714" y="309"/>
                    <a:pt x="714" y="280"/>
                  </a:cubicBezTo>
                  <a:cubicBezTo>
                    <a:pt x="685" y="166"/>
                    <a:pt x="486" y="81"/>
                    <a:pt x="400" y="24"/>
                  </a:cubicBezTo>
                  <a:cubicBezTo>
                    <a:pt x="365" y="12"/>
                    <a:pt x="302" y="0"/>
                    <a:pt x="239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8"/>
            <p:cNvSpPr/>
            <p:nvPr/>
          </p:nvSpPr>
          <p:spPr>
            <a:xfrm>
              <a:off x="814225" y="1601900"/>
              <a:ext cx="75275" cy="29550"/>
            </a:xfrm>
            <a:custGeom>
              <a:avLst/>
              <a:gdLst/>
              <a:ahLst/>
              <a:cxnLst/>
              <a:rect l="l" t="t" r="r" b="b"/>
              <a:pathLst>
                <a:path w="3011" h="1182" extrusionOk="0">
                  <a:moveTo>
                    <a:pt x="1221" y="0"/>
                  </a:moveTo>
                  <a:cubicBezTo>
                    <a:pt x="1009" y="0"/>
                    <a:pt x="814" y="43"/>
                    <a:pt x="679" y="142"/>
                  </a:cubicBezTo>
                  <a:cubicBezTo>
                    <a:pt x="0" y="617"/>
                    <a:pt x="1062" y="1182"/>
                    <a:pt x="1843" y="1182"/>
                  </a:cubicBezTo>
                  <a:cubicBezTo>
                    <a:pt x="2047" y="1182"/>
                    <a:pt x="2232" y="1143"/>
                    <a:pt x="2362" y="1055"/>
                  </a:cubicBezTo>
                  <a:cubicBezTo>
                    <a:pt x="3011" y="563"/>
                    <a:pt x="1994" y="0"/>
                    <a:pt x="122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8"/>
            <p:cNvSpPr/>
            <p:nvPr/>
          </p:nvSpPr>
          <p:spPr>
            <a:xfrm>
              <a:off x="744150" y="1783750"/>
              <a:ext cx="30000" cy="17850"/>
            </a:xfrm>
            <a:custGeom>
              <a:avLst/>
              <a:gdLst/>
              <a:ahLst/>
              <a:cxnLst/>
              <a:rect l="l" t="t" r="r" b="b"/>
              <a:pathLst>
                <a:path w="1200" h="714" extrusionOk="0">
                  <a:moveTo>
                    <a:pt x="315" y="1"/>
                  </a:moveTo>
                  <a:cubicBezTo>
                    <a:pt x="229" y="1"/>
                    <a:pt x="115" y="1"/>
                    <a:pt x="1" y="58"/>
                  </a:cubicBezTo>
                  <a:cubicBezTo>
                    <a:pt x="258" y="115"/>
                    <a:pt x="543" y="200"/>
                    <a:pt x="800" y="257"/>
                  </a:cubicBezTo>
                  <a:cubicBezTo>
                    <a:pt x="828" y="372"/>
                    <a:pt x="885" y="514"/>
                    <a:pt x="1000" y="714"/>
                  </a:cubicBezTo>
                  <a:cubicBezTo>
                    <a:pt x="1199" y="543"/>
                    <a:pt x="1114" y="343"/>
                    <a:pt x="942" y="200"/>
                  </a:cubicBezTo>
                  <a:cubicBezTo>
                    <a:pt x="942" y="200"/>
                    <a:pt x="942" y="172"/>
                    <a:pt x="942" y="172"/>
                  </a:cubicBezTo>
                  <a:cubicBezTo>
                    <a:pt x="885" y="143"/>
                    <a:pt x="885" y="143"/>
                    <a:pt x="857" y="115"/>
                  </a:cubicBezTo>
                  <a:lnTo>
                    <a:pt x="828" y="115"/>
                  </a:lnTo>
                  <a:cubicBezTo>
                    <a:pt x="686" y="29"/>
                    <a:pt x="514" y="1"/>
                    <a:pt x="315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8"/>
            <p:cNvSpPr/>
            <p:nvPr/>
          </p:nvSpPr>
          <p:spPr>
            <a:xfrm>
              <a:off x="531600" y="1662300"/>
              <a:ext cx="38550" cy="23050"/>
            </a:xfrm>
            <a:custGeom>
              <a:avLst/>
              <a:gdLst/>
              <a:ahLst/>
              <a:cxnLst/>
              <a:rect l="l" t="t" r="r" b="b"/>
              <a:pathLst>
                <a:path w="1542" h="922" extrusionOk="0">
                  <a:moveTo>
                    <a:pt x="662" y="0"/>
                  </a:moveTo>
                  <a:cubicBezTo>
                    <a:pt x="471" y="0"/>
                    <a:pt x="293" y="43"/>
                    <a:pt x="200" y="122"/>
                  </a:cubicBezTo>
                  <a:cubicBezTo>
                    <a:pt x="86" y="236"/>
                    <a:pt x="0" y="294"/>
                    <a:pt x="29" y="493"/>
                  </a:cubicBezTo>
                  <a:cubicBezTo>
                    <a:pt x="57" y="807"/>
                    <a:pt x="599" y="921"/>
                    <a:pt x="828" y="921"/>
                  </a:cubicBezTo>
                  <a:lnTo>
                    <a:pt x="856" y="921"/>
                  </a:lnTo>
                  <a:cubicBezTo>
                    <a:pt x="1085" y="921"/>
                    <a:pt x="1541" y="807"/>
                    <a:pt x="1455" y="493"/>
                  </a:cubicBezTo>
                  <a:cubicBezTo>
                    <a:pt x="1427" y="465"/>
                    <a:pt x="1427" y="436"/>
                    <a:pt x="1427" y="408"/>
                  </a:cubicBezTo>
                  <a:cubicBezTo>
                    <a:pt x="1427" y="322"/>
                    <a:pt x="1370" y="236"/>
                    <a:pt x="1256" y="179"/>
                  </a:cubicBezTo>
                  <a:cubicBezTo>
                    <a:pt x="1118" y="57"/>
                    <a:pt x="882" y="0"/>
                    <a:pt x="662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8"/>
            <p:cNvSpPr/>
            <p:nvPr/>
          </p:nvSpPr>
          <p:spPr>
            <a:xfrm>
              <a:off x="491650" y="1555150"/>
              <a:ext cx="35700" cy="24650"/>
            </a:xfrm>
            <a:custGeom>
              <a:avLst/>
              <a:gdLst/>
              <a:ahLst/>
              <a:cxnLst/>
              <a:rect l="l" t="t" r="r" b="b"/>
              <a:pathLst>
                <a:path w="1428" h="986" extrusionOk="0">
                  <a:moveTo>
                    <a:pt x="646" y="0"/>
                  </a:moveTo>
                  <a:cubicBezTo>
                    <a:pt x="591" y="0"/>
                    <a:pt x="537" y="5"/>
                    <a:pt x="486" y="14"/>
                  </a:cubicBezTo>
                  <a:cubicBezTo>
                    <a:pt x="286" y="71"/>
                    <a:pt x="1" y="243"/>
                    <a:pt x="200" y="471"/>
                  </a:cubicBezTo>
                  <a:cubicBezTo>
                    <a:pt x="286" y="585"/>
                    <a:pt x="343" y="642"/>
                    <a:pt x="457" y="699"/>
                  </a:cubicBezTo>
                  <a:cubicBezTo>
                    <a:pt x="486" y="756"/>
                    <a:pt x="543" y="813"/>
                    <a:pt x="600" y="870"/>
                  </a:cubicBezTo>
                  <a:cubicBezTo>
                    <a:pt x="664" y="951"/>
                    <a:pt x="774" y="986"/>
                    <a:pt x="883" y="986"/>
                  </a:cubicBezTo>
                  <a:cubicBezTo>
                    <a:pt x="967" y="986"/>
                    <a:pt x="1051" y="965"/>
                    <a:pt x="1113" y="927"/>
                  </a:cubicBezTo>
                  <a:cubicBezTo>
                    <a:pt x="1199" y="870"/>
                    <a:pt x="1256" y="785"/>
                    <a:pt x="1284" y="699"/>
                  </a:cubicBezTo>
                  <a:cubicBezTo>
                    <a:pt x="1342" y="671"/>
                    <a:pt x="1427" y="528"/>
                    <a:pt x="1370" y="442"/>
                  </a:cubicBezTo>
                  <a:cubicBezTo>
                    <a:pt x="1370" y="442"/>
                    <a:pt x="1370" y="414"/>
                    <a:pt x="1342" y="385"/>
                  </a:cubicBezTo>
                  <a:cubicBezTo>
                    <a:pt x="1222" y="123"/>
                    <a:pt x="924" y="0"/>
                    <a:pt x="646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8"/>
            <p:cNvSpPr/>
            <p:nvPr/>
          </p:nvSpPr>
          <p:spPr>
            <a:xfrm>
              <a:off x="437450" y="1729275"/>
              <a:ext cx="40225" cy="23950"/>
            </a:xfrm>
            <a:custGeom>
              <a:avLst/>
              <a:gdLst/>
              <a:ahLst/>
              <a:cxnLst/>
              <a:rect l="l" t="t" r="r" b="b"/>
              <a:pathLst>
                <a:path w="1609" h="958" extrusionOk="0">
                  <a:moveTo>
                    <a:pt x="710" y="0"/>
                  </a:moveTo>
                  <a:cubicBezTo>
                    <a:pt x="605" y="0"/>
                    <a:pt x="502" y="14"/>
                    <a:pt x="400" y="40"/>
                  </a:cubicBezTo>
                  <a:lnTo>
                    <a:pt x="314" y="68"/>
                  </a:lnTo>
                  <a:cubicBezTo>
                    <a:pt x="143" y="125"/>
                    <a:pt x="0" y="297"/>
                    <a:pt x="57" y="496"/>
                  </a:cubicBezTo>
                  <a:cubicBezTo>
                    <a:pt x="114" y="696"/>
                    <a:pt x="342" y="839"/>
                    <a:pt x="542" y="896"/>
                  </a:cubicBezTo>
                  <a:cubicBezTo>
                    <a:pt x="652" y="932"/>
                    <a:pt x="803" y="957"/>
                    <a:pt x="955" y="957"/>
                  </a:cubicBezTo>
                  <a:cubicBezTo>
                    <a:pt x="1278" y="957"/>
                    <a:pt x="1608" y="845"/>
                    <a:pt x="1569" y="496"/>
                  </a:cubicBezTo>
                  <a:cubicBezTo>
                    <a:pt x="1569" y="468"/>
                    <a:pt x="1569" y="468"/>
                    <a:pt x="1569" y="439"/>
                  </a:cubicBezTo>
                  <a:cubicBezTo>
                    <a:pt x="1541" y="240"/>
                    <a:pt x="1255" y="97"/>
                    <a:pt x="1113" y="68"/>
                  </a:cubicBezTo>
                  <a:cubicBezTo>
                    <a:pt x="971" y="21"/>
                    <a:pt x="839" y="0"/>
                    <a:pt x="710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8"/>
            <p:cNvSpPr/>
            <p:nvPr/>
          </p:nvSpPr>
          <p:spPr>
            <a:xfrm>
              <a:off x="1677175" y="1318675"/>
              <a:ext cx="27825" cy="16175"/>
            </a:xfrm>
            <a:custGeom>
              <a:avLst/>
              <a:gdLst/>
              <a:ahLst/>
              <a:cxnLst/>
              <a:rect l="l" t="t" r="r" b="b"/>
              <a:pathLst>
                <a:path w="1113" h="647" extrusionOk="0">
                  <a:moveTo>
                    <a:pt x="399" y="1"/>
                  </a:moveTo>
                  <a:cubicBezTo>
                    <a:pt x="0" y="86"/>
                    <a:pt x="114" y="457"/>
                    <a:pt x="457" y="571"/>
                  </a:cubicBezTo>
                  <a:cubicBezTo>
                    <a:pt x="485" y="571"/>
                    <a:pt x="542" y="600"/>
                    <a:pt x="571" y="600"/>
                  </a:cubicBezTo>
                  <a:cubicBezTo>
                    <a:pt x="637" y="626"/>
                    <a:pt x="727" y="647"/>
                    <a:pt x="811" y="647"/>
                  </a:cubicBezTo>
                  <a:cubicBezTo>
                    <a:pt x="908" y="647"/>
                    <a:pt x="997" y="619"/>
                    <a:pt x="1027" y="543"/>
                  </a:cubicBezTo>
                  <a:cubicBezTo>
                    <a:pt x="1056" y="514"/>
                    <a:pt x="1056" y="486"/>
                    <a:pt x="1084" y="457"/>
                  </a:cubicBezTo>
                  <a:cubicBezTo>
                    <a:pt x="1113" y="400"/>
                    <a:pt x="1113" y="372"/>
                    <a:pt x="1113" y="343"/>
                  </a:cubicBezTo>
                  <a:cubicBezTo>
                    <a:pt x="1113" y="315"/>
                    <a:pt x="1113" y="315"/>
                    <a:pt x="1113" y="286"/>
                  </a:cubicBezTo>
                  <a:cubicBezTo>
                    <a:pt x="1113" y="286"/>
                    <a:pt x="1113" y="258"/>
                    <a:pt x="1084" y="258"/>
                  </a:cubicBezTo>
                  <a:cubicBezTo>
                    <a:pt x="1084" y="229"/>
                    <a:pt x="1056" y="200"/>
                    <a:pt x="1056" y="172"/>
                  </a:cubicBezTo>
                  <a:lnTo>
                    <a:pt x="1027" y="172"/>
                  </a:lnTo>
                  <a:cubicBezTo>
                    <a:pt x="970" y="115"/>
                    <a:pt x="856" y="58"/>
                    <a:pt x="742" y="29"/>
                  </a:cubicBezTo>
                  <a:cubicBezTo>
                    <a:pt x="656" y="1"/>
                    <a:pt x="599" y="1"/>
                    <a:pt x="542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48"/>
            <p:cNvSpPr/>
            <p:nvPr/>
          </p:nvSpPr>
          <p:spPr>
            <a:xfrm>
              <a:off x="1605025" y="1235350"/>
              <a:ext cx="35250" cy="20550"/>
            </a:xfrm>
            <a:custGeom>
              <a:avLst/>
              <a:gdLst/>
              <a:ahLst/>
              <a:cxnLst/>
              <a:rect l="l" t="t" r="r" b="b"/>
              <a:pathLst>
                <a:path w="1410" h="822" extrusionOk="0">
                  <a:moveTo>
                    <a:pt x="419" y="0"/>
                  </a:moveTo>
                  <a:cubicBezTo>
                    <a:pt x="201" y="0"/>
                    <a:pt x="1" y="70"/>
                    <a:pt x="33" y="309"/>
                  </a:cubicBezTo>
                  <a:cubicBezTo>
                    <a:pt x="61" y="338"/>
                    <a:pt x="61" y="366"/>
                    <a:pt x="61" y="366"/>
                  </a:cubicBezTo>
                  <a:cubicBezTo>
                    <a:pt x="90" y="509"/>
                    <a:pt x="290" y="623"/>
                    <a:pt x="404" y="680"/>
                  </a:cubicBezTo>
                  <a:cubicBezTo>
                    <a:pt x="518" y="709"/>
                    <a:pt x="632" y="709"/>
                    <a:pt x="718" y="766"/>
                  </a:cubicBezTo>
                  <a:cubicBezTo>
                    <a:pt x="768" y="791"/>
                    <a:pt x="916" y="821"/>
                    <a:pt x="1057" y="821"/>
                  </a:cubicBezTo>
                  <a:cubicBezTo>
                    <a:pt x="1239" y="821"/>
                    <a:pt x="1409" y="771"/>
                    <a:pt x="1345" y="595"/>
                  </a:cubicBezTo>
                  <a:cubicBezTo>
                    <a:pt x="1260" y="395"/>
                    <a:pt x="1060" y="195"/>
                    <a:pt x="860" y="81"/>
                  </a:cubicBezTo>
                  <a:cubicBezTo>
                    <a:pt x="772" y="43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8"/>
            <p:cNvSpPr/>
            <p:nvPr/>
          </p:nvSpPr>
          <p:spPr>
            <a:xfrm>
              <a:off x="1538775" y="1304550"/>
              <a:ext cx="28075" cy="15950"/>
            </a:xfrm>
            <a:custGeom>
              <a:avLst/>
              <a:gdLst/>
              <a:ahLst/>
              <a:cxnLst/>
              <a:rect l="l" t="t" r="r" b="b"/>
              <a:pathLst>
                <a:path w="1123" h="638" extrusionOk="0">
                  <a:moveTo>
                    <a:pt x="544" y="1"/>
                  </a:moveTo>
                  <a:cubicBezTo>
                    <a:pt x="473" y="1"/>
                    <a:pt x="403" y="16"/>
                    <a:pt x="343" y="52"/>
                  </a:cubicBezTo>
                  <a:cubicBezTo>
                    <a:pt x="258" y="81"/>
                    <a:pt x="172" y="109"/>
                    <a:pt x="115" y="195"/>
                  </a:cubicBezTo>
                  <a:cubicBezTo>
                    <a:pt x="1" y="338"/>
                    <a:pt x="143" y="509"/>
                    <a:pt x="286" y="566"/>
                  </a:cubicBezTo>
                  <a:cubicBezTo>
                    <a:pt x="346" y="602"/>
                    <a:pt x="512" y="638"/>
                    <a:pt x="675" y="638"/>
                  </a:cubicBezTo>
                  <a:cubicBezTo>
                    <a:pt x="901" y="638"/>
                    <a:pt x="1123" y="569"/>
                    <a:pt x="1056" y="338"/>
                  </a:cubicBezTo>
                  <a:cubicBezTo>
                    <a:pt x="999" y="223"/>
                    <a:pt x="914" y="166"/>
                    <a:pt x="828" y="81"/>
                  </a:cubicBezTo>
                  <a:cubicBezTo>
                    <a:pt x="745" y="31"/>
                    <a:pt x="643" y="1"/>
                    <a:pt x="544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48"/>
            <p:cNvSpPr/>
            <p:nvPr/>
          </p:nvSpPr>
          <p:spPr>
            <a:xfrm>
              <a:off x="1454850" y="1211250"/>
              <a:ext cx="31875" cy="17975"/>
            </a:xfrm>
            <a:custGeom>
              <a:avLst/>
              <a:gdLst/>
              <a:ahLst/>
              <a:cxnLst/>
              <a:rect l="l" t="t" r="r" b="b"/>
              <a:pathLst>
                <a:path w="1275" h="719" extrusionOk="0">
                  <a:moveTo>
                    <a:pt x="466" y="1"/>
                  </a:moveTo>
                  <a:cubicBezTo>
                    <a:pt x="234" y="1"/>
                    <a:pt x="0" y="87"/>
                    <a:pt x="20" y="360"/>
                  </a:cubicBezTo>
                  <a:cubicBezTo>
                    <a:pt x="20" y="360"/>
                    <a:pt x="20" y="389"/>
                    <a:pt x="48" y="417"/>
                  </a:cubicBezTo>
                  <a:cubicBezTo>
                    <a:pt x="111" y="607"/>
                    <a:pt x="376" y="718"/>
                    <a:pt x="613" y="718"/>
                  </a:cubicBezTo>
                  <a:cubicBezTo>
                    <a:pt x="698" y="718"/>
                    <a:pt x="779" y="704"/>
                    <a:pt x="847" y="674"/>
                  </a:cubicBezTo>
                  <a:lnTo>
                    <a:pt x="790" y="674"/>
                  </a:lnTo>
                  <a:cubicBezTo>
                    <a:pt x="1275" y="589"/>
                    <a:pt x="1132" y="189"/>
                    <a:pt x="761" y="46"/>
                  </a:cubicBezTo>
                  <a:cubicBezTo>
                    <a:pt x="680" y="19"/>
                    <a:pt x="573" y="1"/>
                    <a:pt x="466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48"/>
            <p:cNvSpPr/>
            <p:nvPr/>
          </p:nvSpPr>
          <p:spPr>
            <a:xfrm>
              <a:off x="1041600" y="1084000"/>
              <a:ext cx="45675" cy="27025"/>
            </a:xfrm>
            <a:custGeom>
              <a:avLst/>
              <a:gdLst/>
              <a:ahLst/>
              <a:cxnLst/>
              <a:rect l="l" t="t" r="r" b="b"/>
              <a:pathLst>
                <a:path w="1827" h="1081" extrusionOk="0">
                  <a:moveTo>
                    <a:pt x="914" y="1"/>
                  </a:moveTo>
                  <a:cubicBezTo>
                    <a:pt x="629" y="29"/>
                    <a:pt x="372" y="86"/>
                    <a:pt x="172" y="315"/>
                  </a:cubicBezTo>
                  <a:cubicBezTo>
                    <a:pt x="1" y="543"/>
                    <a:pt x="286" y="828"/>
                    <a:pt x="457" y="914"/>
                  </a:cubicBezTo>
                  <a:cubicBezTo>
                    <a:pt x="631" y="1018"/>
                    <a:pt x="848" y="1080"/>
                    <a:pt x="1062" y="1080"/>
                  </a:cubicBezTo>
                  <a:cubicBezTo>
                    <a:pt x="1198" y="1080"/>
                    <a:pt x="1334" y="1055"/>
                    <a:pt x="1456" y="999"/>
                  </a:cubicBezTo>
                  <a:cubicBezTo>
                    <a:pt x="1542" y="971"/>
                    <a:pt x="1599" y="942"/>
                    <a:pt x="1656" y="885"/>
                  </a:cubicBezTo>
                  <a:cubicBezTo>
                    <a:pt x="1741" y="828"/>
                    <a:pt x="1798" y="743"/>
                    <a:pt x="1827" y="657"/>
                  </a:cubicBezTo>
                  <a:cubicBezTo>
                    <a:pt x="1827" y="657"/>
                    <a:pt x="1827" y="628"/>
                    <a:pt x="1827" y="628"/>
                  </a:cubicBezTo>
                  <a:cubicBezTo>
                    <a:pt x="1798" y="200"/>
                    <a:pt x="1285" y="1"/>
                    <a:pt x="914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8"/>
            <p:cNvSpPr/>
            <p:nvPr/>
          </p:nvSpPr>
          <p:spPr>
            <a:xfrm>
              <a:off x="1140525" y="1042475"/>
              <a:ext cx="18975" cy="9000"/>
            </a:xfrm>
            <a:custGeom>
              <a:avLst/>
              <a:gdLst/>
              <a:ahLst/>
              <a:cxnLst/>
              <a:rect l="l" t="t" r="r" b="b"/>
              <a:pathLst>
                <a:path w="759" h="360" extrusionOk="0">
                  <a:moveTo>
                    <a:pt x="257" y="0"/>
                  </a:moveTo>
                  <a:cubicBezTo>
                    <a:pt x="225" y="0"/>
                    <a:pt x="199" y="2"/>
                    <a:pt x="181" y="7"/>
                  </a:cubicBezTo>
                  <a:lnTo>
                    <a:pt x="152" y="7"/>
                  </a:lnTo>
                  <a:cubicBezTo>
                    <a:pt x="67" y="35"/>
                    <a:pt x="38" y="92"/>
                    <a:pt x="38" y="178"/>
                  </a:cubicBezTo>
                  <a:cubicBezTo>
                    <a:pt x="67" y="178"/>
                    <a:pt x="67" y="207"/>
                    <a:pt x="67" y="207"/>
                  </a:cubicBezTo>
                  <a:cubicBezTo>
                    <a:pt x="1" y="317"/>
                    <a:pt x="157" y="359"/>
                    <a:pt x="271" y="359"/>
                  </a:cubicBezTo>
                  <a:cubicBezTo>
                    <a:pt x="304" y="359"/>
                    <a:pt x="333" y="356"/>
                    <a:pt x="352" y="349"/>
                  </a:cubicBezTo>
                  <a:cubicBezTo>
                    <a:pt x="390" y="340"/>
                    <a:pt x="425" y="340"/>
                    <a:pt x="458" y="340"/>
                  </a:cubicBezTo>
                  <a:lnTo>
                    <a:pt x="458" y="340"/>
                  </a:lnTo>
                  <a:cubicBezTo>
                    <a:pt x="523" y="340"/>
                    <a:pt x="580" y="340"/>
                    <a:pt x="638" y="264"/>
                  </a:cubicBezTo>
                  <a:cubicBezTo>
                    <a:pt x="758" y="71"/>
                    <a:pt x="430" y="0"/>
                    <a:pt x="257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8"/>
            <p:cNvSpPr/>
            <p:nvPr/>
          </p:nvSpPr>
          <p:spPr>
            <a:xfrm>
              <a:off x="1083700" y="973225"/>
              <a:ext cx="31400" cy="19125"/>
            </a:xfrm>
            <a:custGeom>
              <a:avLst/>
              <a:gdLst/>
              <a:ahLst/>
              <a:cxnLst/>
              <a:rect l="l" t="t" r="r" b="b"/>
              <a:pathLst>
                <a:path w="1256" h="765" extrusionOk="0">
                  <a:moveTo>
                    <a:pt x="464" y="1"/>
                  </a:moveTo>
                  <a:cubicBezTo>
                    <a:pt x="265" y="1"/>
                    <a:pt x="47" y="54"/>
                    <a:pt x="29" y="237"/>
                  </a:cubicBezTo>
                  <a:cubicBezTo>
                    <a:pt x="29" y="266"/>
                    <a:pt x="29" y="266"/>
                    <a:pt x="29" y="266"/>
                  </a:cubicBezTo>
                  <a:cubicBezTo>
                    <a:pt x="0" y="494"/>
                    <a:pt x="257" y="580"/>
                    <a:pt x="428" y="637"/>
                  </a:cubicBezTo>
                  <a:cubicBezTo>
                    <a:pt x="445" y="720"/>
                    <a:pt x="539" y="764"/>
                    <a:pt x="632" y="764"/>
                  </a:cubicBezTo>
                  <a:cubicBezTo>
                    <a:pt x="698" y="764"/>
                    <a:pt x="763" y="742"/>
                    <a:pt x="799" y="694"/>
                  </a:cubicBezTo>
                  <a:cubicBezTo>
                    <a:pt x="828" y="665"/>
                    <a:pt x="885" y="637"/>
                    <a:pt x="913" y="608"/>
                  </a:cubicBezTo>
                  <a:cubicBezTo>
                    <a:pt x="1256" y="437"/>
                    <a:pt x="1056" y="123"/>
                    <a:pt x="742" y="38"/>
                  </a:cubicBezTo>
                  <a:cubicBezTo>
                    <a:pt x="681" y="17"/>
                    <a:pt x="575" y="1"/>
                    <a:pt x="464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8"/>
            <p:cNvSpPr/>
            <p:nvPr/>
          </p:nvSpPr>
          <p:spPr>
            <a:xfrm>
              <a:off x="1049450" y="1031750"/>
              <a:ext cx="24275" cy="15475"/>
            </a:xfrm>
            <a:custGeom>
              <a:avLst/>
              <a:gdLst/>
              <a:ahLst/>
              <a:cxnLst/>
              <a:rect l="l" t="t" r="r" b="b"/>
              <a:pathLst>
                <a:path w="971" h="619" extrusionOk="0">
                  <a:moveTo>
                    <a:pt x="243" y="1"/>
                  </a:moveTo>
                  <a:cubicBezTo>
                    <a:pt x="115" y="1"/>
                    <a:pt x="1" y="36"/>
                    <a:pt x="1" y="151"/>
                  </a:cubicBezTo>
                  <a:lnTo>
                    <a:pt x="1" y="208"/>
                  </a:lnTo>
                  <a:cubicBezTo>
                    <a:pt x="1" y="236"/>
                    <a:pt x="1" y="236"/>
                    <a:pt x="1" y="265"/>
                  </a:cubicBezTo>
                  <a:cubicBezTo>
                    <a:pt x="1" y="350"/>
                    <a:pt x="58" y="407"/>
                    <a:pt x="115" y="464"/>
                  </a:cubicBezTo>
                  <a:cubicBezTo>
                    <a:pt x="231" y="561"/>
                    <a:pt x="400" y="619"/>
                    <a:pt x="559" y="619"/>
                  </a:cubicBezTo>
                  <a:cubicBezTo>
                    <a:pt x="634" y="619"/>
                    <a:pt x="707" y="606"/>
                    <a:pt x="771" y="578"/>
                  </a:cubicBezTo>
                  <a:cubicBezTo>
                    <a:pt x="942" y="493"/>
                    <a:pt x="971" y="322"/>
                    <a:pt x="828" y="179"/>
                  </a:cubicBezTo>
                  <a:cubicBezTo>
                    <a:pt x="743" y="122"/>
                    <a:pt x="657" y="93"/>
                    <a:pt x="571" y="65"/>
                  </a:cubicBezTo>
                  <a:cubicBezTo>
                    <a:pt x="514" y="36"/>
                    <a:pt x="372" y="1"/>
                    <a:pt x="243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48"/>
            <p:cNvSpPr/>
            <p:nvPr/>
          </p:nvSpPr>
          <p:spPr>
            <a:xfrm>
              <a:off x="1837100" y="898500"/>
              <a:ext cx="59625" cy="23650"/>
            </a:xfrm>
            <a:custGeom>
              <a:avLst/>
              <a:gdLst/>
              <a:ahLst/>
              <a:cxnLst/>
              <a:rect l="l" t="t" r="r" b="b"/>
              <a:pathLst>
                <a:path w="2385" h="946" extrusionOk="0">
                  <a:moveTo>
                    <a:pt x="966" y="1"/>
                  </a:moveTo>
                  <a:cubicBezTo>
                    <a:pt x="796" y="1"/>
                    <a:pt x="642" y="36"/>
                    <a:pt x="536" y="116"/>
                  </a:cubicBezTo>
                  <a:cubicBezTo>
                    <a:pt x="1" y="496"/>
                    <a:pt x="810" y="945"/>
                    <a:pt x="1419" y="945"/>
                  </a:cubicBezTo>
                  <a:cubicBezTo>
                    <a:pt x="1589" y="945"/>
                    <a:pt x="1743" y="911"/>
                    <a:pt x="1849" y="830"/>
                  </a:cubicBezTo>
                  <a:cubicBezTo>
                    <a:pt x="2385" y="450"/>
                    <a:pt x="1576" y="1"/>
                    <a:pt x="966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48"/>
            <p:cNvSpPr/>
            <p:nvPr/>
          </p:nvSpPr>
          <p:spPr>
            <a:xfrm>
              <a:off x="1764175" y="871350"/>
              <a:ext cx="49250" cy="25600"/>
            </a:xfrm>
            <a:custGeom>
              <a:avLst/>
              <a:gdLst/>
              <a:ahLst/>
              <a:cxnLst/>
              <a:rect l="l" t="t" r="r" b="b"/>
              <a:pathLst>
                <a:path w="1970" h="1024" extrusionOk="0">
                  <a:moveTo>
                    <a:pt x="869" y="0"/>
                  </a:moveTo>
                  <a:cubicBezTo>
                    <a:pt x="627" y="0"/>
                    <a:pt x="390" y="71"/>
                    <a:pt x="258" y="261"/>
                  </a:cubicBezTo>
                  <a:cubicBezTo>
                    <a:pt x="1" y="660"/>
                    <a:pt x="657" y="946"/>
                    <a:pt x="943" y="1003"/>
                  </a:cubicBezTo>
                  <a:lnTo>
                    <a:pt x="971" y="1003"/>
                  </a:lnTo>
                  <a:cubicBezTo>
                    <a:pt x="1032" y="1016"/>
                    <a:pt x="1100" y="1023"/>
                    <a:pt x="1172" y="1023"/>
                  </a:cubicBezTo>
                  <a:cubicBezTo>
                    <a:pt x="1404" y="1023"/>
                    <a:pt x="1668" y="949"/>
                    <a:pt x="1798" y="774"/>
                  </a:cubicBezTo>
                  <a:cubicBezTo>
                    <a:pt x="1970" y="518"/>
                    <a:pt x="1713" y="289"/>
                    <a:pt x="1513" y="175"/>
                  </a:cubicBezTo>
                  <a:cubicBezTo>
                    <a:pt x="1513" y="175"/>
                    <a:pt x="1513" y="175"/>
                    <a:pt x="1485" y="147"/>
                  </a:cubicBezTo>
                  <a:cubicBezTo>
                    <a:pt x="1332" y="63"/>
                    <a:pt x="1098" y="0"/>
                    <a:pt x="869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8"/>
            <p:cNvSpPr/>
            <p:nvPr/>
          </p:nvSpPr>
          <p:spPr>
            <a:xfrm>
              <a:off x="1773450" y="931300"/>
              <a:ext cx="38625" cy="25175"/>
            </a:xfrm>
            <a:custGeom>
              <a:avLst/>
              <a:gdLst/>
              <a:ahLst/>
              <a:cxnLst/>
              <a:rect l="l" t="t" r="r" b="b"/>
              <a:pathLst>
                <a:path w="1545" h="1007" extrusionOk="0">
                  <a:moveTo>
                    <a:pt x="519" y="1"/>
                  </a:moveTo>
                  <a:cubicBezTo>
                    <a:pt x="389" y="1"/>
                    <a:pt x="268" y="44"/>
                    <a:pt x="201" y="145"/>
                  </a:cubicBezTo>
                  <a:cubicBezTo>
                    <a:pt x="86" y="317"/>
                    <a:pt x="1" y="402"/>
                    <a:pt x="58" y="602"/>
                  </a:cubicBezTo>
                  <a:cubicBezTo>
                    <a:pt x="115" y="830"/>
                    <a:pt x="429" y="973"/>
                    <a:pt x="629" y="1001"/>
                  </a:cubicBezTo>
                  <a:lnTo>
                    <a:pt x="714" y="1001"/>
                  </a:lnTo>
                  <a:cubicBezTo>
                    <a:pt x="747" y="1005"/>
                    <a:pt x="783" y="1006"/>
                    <a:pt x="821" y="1006"/>
                  </a:cubicBezTo>
                  <a:cubicBezTo>
                    <a:pt x="1119" y="1006"/>
                    <a:pt x="1544" y="899"/>
                    <a:pt x="1342" y="545"/>
                  </a:cubicBezTo>
                  <a:cubicBezTo>
                    <a:pt x="1256" y="402"/>
                    <a:pt x="1142" y="345"/>
                    <a:pt x="1028" y="260"/>
                  </a:cubicBezTo>
                  <a:cubicBezTo>
                    <a:pt x="942" y="104"/>
                    <a:pt x="719" y="1"/>
                    <a:pt x="519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48"/>
            <p:cNvSpPr/>
            <p:nvPr/>
          </p:nvSpPr>
          <p:spPr>
            <a:xfrm>
              <a:off x="1891575" y="1051675"/>
              <a:ext cx="17725" cy="6900"/>
            </a:xfrm>
            <a:custGeom>
              <a:avLst/>
              <a:gdLst/>
              <a:ahLst/>
              <a:cxnLst/>
              <a:rect l="l" t="t" r="r" b="b"/>
              <a:pathLst>
                <a:path w="709" h="276" extrusionOk="0">
                  <a:moveTo>
                    <a:pt x="290" y="1"/>
                  </a:moveTo>
                  <a:cubicBezTo>
                    <a:pt x="237" y="1"/>
                    <a:pt x="188" y="12"/>
                    <a:pt x="155" y="38"/>
                  </a:cubicBezTo>
                  <a:cubicBezTo>
                    <a:pt x="1" y="148"/>
                    <a:pt x="237" y="275"/>
                    <a:pt x="419" y="275"/>
                  </a:cubicBezTo>
                  <a:cubicBezTo>
                    <a:pt x="473" y="275"/>
                    <a:pt x="522" y="264"/>
                    <a:pt x="554" y="238"/>
                  </a:cubicBezTo>
                  <a:cubicBezTo>
                    <a:pt x="708" y="128"/>
                    <a:pt x="472" y="1"/>
                    <a:pt x="290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48"/>
            <p:cNvSpPr/>
            <p:nvPr/>
          </p:nvSpPr>
          <p:spPr>
            <a:xfrm>
              <a:off x="1299100" y="1706275"/>
              <a:ext cx="42125" cy="25950"/>
            </a:xfrm>
            <a:custGeom>
              <a:avLst/>
              <a:gdLst/>
              <a:ahLst/>
              <a:cxnLst/>
              <a:rect l="l" t="t" r="r" b="b"/>
              <a:pathLst>
                <a:path w="1685" h="1038" extrusionOk="0">
                  <a:moveTo>
                    <a:pt x="663" y="1"/>
                  </a:moveTo>
                  <a:cubicBezTo>
                    <a:pt x="596" y="1"/>
                    <a:pt x="527" y="7"/>
                    <a:pt x="457" y="18"/>
                  </a:cubicBezTo>
                  <a:cubicBezTo>
                    <a:pt x="315" y="47"/>
                    <a:pt x="58" y="161"/>
                    <a:pt x="29" y="361"/>
                  </a:cubicBezTo>
                  <a:cubicBezTo>
                    <a:pt x="1" y="560"/>
                    <a:pt x="115" y="674"/>
                    <a:pt x="258" y="789"/>
                  </a:cubicBezTo>
                  <a:cubicBezTo>
                    <a:pt x="432" y="963"/>
                    <a:pt x="706" y="1037"/>
                    <a:pt x="953" y="1037"/>
                  </a:cubicBezTo>
                  <a:cubicBezTo>
                    <a:pt x="1030" y="1037"/>
                    <a:pt x="1103" y="1030"/>
                    <a:pt x="1171" y="1017"/>
                  </a:cubicBezTo>
                  <a:cubicBezTo>
                    <a:pt x="1371" y="988"/>
                    <a:pt x="1684" y="817"/>
                    <a:pt x="1599" y="560"/>
                  </a:cubicBezTo>
                  <a:cubicBezTo>
                    <a:pt x="1542" y="418"/>
                    <a:pt x="1485" y="332"/>
                    <a:pt x="1371" y="246"/>
                  </a:cubicBezTo>
                  <a:cubicBezTo>
                    <a:pt x="1166" y="88"/>
                    <a:pt x="926" y="1"/>
                    <a:pt x="663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8"/>
            <p:cNvSpPr/>
            <p:nvPr/>
          </p:nvSpPr>
          <p:spPr>
            <a:xfrm>
              <a:off x="1437500" y="1678900"/>
              <a:ext cx="25700" cy="17700"/>
            </a:xfrm>
            <a:custGeom>
              <a:avLst/>
              <a:gdLst/>
              <a:ahLst/>
              <a:cxnLst/>
              <a:rect l="l" t="t" r="r" b="b"/>
              <a:pathLst>
                <a:path w="1028" h="708" extrusionOk="0">
                  <a:moveTo>
                    <a:pt x="257" y="0"/>
                  </a:moveTo>
                  <a:cubicBezTo>
                    <a:pt x="171" y="0"/>
                    <a:pt x="86" y="29"/>
                    <a:pt x="0" y="58"/>
                  </a:cubicBezTo>
                  <a:cubicBezTo>
                    <a:pt x="0" y="229"/>
                    <a:pt x="29" y="428"/>
                    <a:pt x="29" y="600"/>
                  </a:cubicBezTo>
                  <a:cubicBezTo>
                    <a:pt x="154" y="662"/>
                    <a:pt x="305" y="708"/>
                    <a:pt x="453" y="708"/>
                  </a:cubicBezTo>
                  <a:cubicBezTo>
                    <a:pt x="576" y="708"/>
                    <a:pt x="696" y="677"/>
                    <a:pt x="799" y="600"/>
                  </a:cubicBezTo>
                  <a:cubicBezTo>
                    <a:pt x="1027" y="428"/>
                    <a:pt x="856" y="200"/>
                    <a:pt x="685" y="115"/>
                  </a:cubicBezTo>
                  <a:cubicBezTo>
                    <a:pt x="542" y="29"/>
                    <a:pt x="400" y="0"/>
                    <a:pt x="257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8"/>
            <p:cNvSpPr/>
            <p:nvPr/>
          </p:nvSpPr>
          <p:spPr>
            <a:xfrm>
              <a:off x="1348325" y="1578325"/>
              <a:ext cx="1450" cy="25"/>
            </a:xfrm>
            <a:custGeom>
              <a:avLst/>
              <a:gdLst/>
              <a:ahLst/>
              <a:cxnLst/>
              <a:rect l="l" t="t" r="r" b="b"/>
              <a:pathLst>
                <a:path w="58" h="1" extrusionOk="0">
                  <a:moveTo>
                    <a:pt x="1" y="0"/>
                  </a:moveTo>
                  <a:lnTo>
                    <a:pt x="1" y="0"/>
                  </a:lnTo>
                  <a:cubicBezTo>
                    <a:pt x="29" y="0"/>
                    <a:pt x="58" y="0"/>
                    <a:pt x="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48"/>
            <p:cNvSpPr/>
            <p:nvPr/>
          </p:nvSpPr>
          <p:spPr>
            <a:xfrm>
              <a:off x="1333350" y="1563925"/>
              <a:ext cx="28225" cy="14425"/>
            </a:xfrm>
            <a:custGeom>
              <a:avLst/>
              <a:gdLst/>
              <a:ahLst/>
              <a:cxnLst/>
              <a:rect l="l" t="t" r="r" b="b"/>
              <a:pathLst>
                <a:path w="1129" h="577" extrusionOk="0">
                  <a:moveTo>
                    <a:pt x="428" y="1"/>
                  </a:moveTo>
                  <a:cubicBezTo>
                    <a:pt x="396" y="1"/>
                    <a:pt x="366" y="2"/>
                    <a:pt x="343" y="6"/>
                  </a:cubicBezTo>
                  <a:lnTo>
                    <a:pt x="314" y="6"/>
                  </a:lnTo>
                  <a:cubicBezTo>
                    <a:pt x="172" y="6"/>
                    <a:pt x="1" y="120"/>
                    <a:pt x="29" y="291"/>
                  </a:cubicBezTo>
                  <a:cubicBezTo>
                    <a:pt x="86" y="462"/>
                    <a:pt x="286" y="548"/>
                    <a:pt x="457" y="548"/>
                  </a:cubicBezTo>
                  <a:cubicBezTo>
                    <a:pt x="514" y="576"/>
                    <a:pt x="543" y="576"/>
                    <a:pt x="600" y="576"/>
                  </a:cubicBezTo>
                  <a:lnTo>
                    <a:pt x="657" y="576"/>
                  </a:lnTo>
                  <a:cubicBezTo>
                    <a:pt x="799" y="576"/>
                    <a:pt x="1028" y="576"/>
                    <a:pt x="1028" y="405"/>
                  </a:cubicBezTo>
                  <a:cubicBezTo>
                    <a:pt x="1028" y="405"/>
                    <a:pt x="1028" y="377"/>
                    <a:pt x="1028" y="377"/>
                  </a:cubicBezTo>
                  <a:cubicBezTo>
                    <a:pt x="1128" y="100"/>
                    <a:pt x="674" y="1"/>
                    <a:pt x="428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48"/>
            <p:cNvSpPr/>
            <p:nvPr/>
          </p:nvSpPr>
          <p:spPr>
            <a:xfrm>
              <a:off x="1317175" y="1648575"/>
              <a:ext cx="30650" cy="16225"/>
            </a:xfrm>
            <a:custGeom>
              <a:avLst/>
              <a:gdLst/>
              <a:ahLst/>
              <a:cxnLst/>
              <a:rect l="l" t="t" r="r" b="b"/>
              <a:pathLst>
                <a:path w="1226" h="649" extrusionOk="0">
                  <a:moveTo>
                    <a:pt x="378" y="0"/>
                  </a:moveTo>
                  <a:cubicBezTo>
                    <a:pt x="190" y="0"/>
                    <a:pt x="29" y="70"/>
                    <a:pt x="20" y="243"/>
                  </a:cubicBezTo>
                  <a:lnTo>
                    <a:pt x="20" y="272"/>
                  </a:lnTo>
                  <a:cubicBezTo>
                    <a:pt x="0" y="508"/>
                    <a:pt x="318" y="649"/>
                    <a:pt x="593" y="649"/>
                  </a:cubicBezTo>
                  <a:cubicBezTo>
                    <a:pt x="717" y="649"/>
                    <a:pt x="833" y="620"/>
                    <a:pt x="904" y="557"/>
                  </a:cubicBezTo>
                  <a:cubicBezTo>
                    <a:pt x="904" y="557"/>
                    <a:pt x="904" y="557"/>
                    <a:pt x="904" y="529"/>
                  </a:cubicBezTo>
                  <a:cubicBezTo>
                    <a:pt x="1225" y="264"/>
                    <a:pt x="747" y="0"/>
                    <a:pt x="378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8"/>
            <p:cNvSpPr/>
            <p:nvPr/>
          </p:nvSpPr>
          <p:spPr>
            <a:xfrm>
              <a:off x="1217075" y="1660875"/>
              <a:ext cx="37125" cy="23150"/>
            </a:xfrm>
            <a:custGeom>
              <a:avLst/>
              <a:gdLst/>
              <a:ahLst/>
              <a:cxnLst/>
              <a:rect l="l" t="t" r="r" b="b"/>
              <a:pathLst>
                <a:path w="1485" h="926" extrusionOk="0">
                  <a:moveTo>
                    <a:pt x="671" y="0"/>
                  </a:moveTo>
                  <a:cubicBezTo>
                    <a:pt x="479" y="0"/>
                    <a:pt x="301" y="42"/>
                    <a:pt x="200" y="122"/>
                  </a:cubicBezTo>
                  <a:cubicBezTo>
                    <a:pt x="86" y="236"/>
                    <a:pt x="1" y="351"/>
                    <a:pt x="58" y="493"/>
                  </a:cubicBezTo>
                  <a:cubicBezTo>
                    <a:pt x="124" y="790"/>
                    <a:pt x="448" y="925"/>
                    <a:pt x="770" y="925"/>
                  </a:cubicBezTo>
                  <a:cubicBezTo>
                    <a:pt x="1005" y="925"/>
                    <a:pt x="1238" y="854"/>
                    <a:pt x="1370" y="721"/>
                  </a:cubicBezTo>
                  <a:cubicBezTo>
                    <a:pt x="1456" y="664"/>
                    <a:pt x="1484" y="579"/>
                    <a:pt x="1456" y="465"/>
                  </a:cubicBezTo>
                  <a:cubicBezTo>
                    <a:pt x="1456" y="465"/>
                    <a:pt x="1456" y="436"/>
                    <a:pt x="1456" y="436"/>
                  </a:cubicBezTo>
                  <a:cubicBezTo>
                    <a:pt x="1419" y="140"/>
                    <a:pt x="1023" y="0"/>
                    <a:pt x="67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8"/>
            <p:cNvSpPr/>
            <p:nvPr/>
          </p:nvSpPr>
          <p:spPr>
            <a:xfrm>
              <a:off x="1250600" y="1678900"/>
              <a:ext cx="750" cy="1450"/>
            </a:xfrm>
            <a:custGeom>
              <a:avLst/>
              <a:gdLst/>
              <a:ahLst/>
              <a:cxnLst/>
              <a:rect l="l" t="t" r="r" b="b"/>
              <a:pathLst>
                <a:path w="30" h="58" extrusionOk="0">
                  <a:moveTo>
                    <a:pt x="1" y="58"/>
                  </a:moveTo>
                  <a:cubicBezTo>
                    <a:pt x="1" y="29"/>
                    <a:pt x="29" y="29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29"/>
                    <a:pt x="1" y="29"/>
                    <a:pt x="1" y="58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48"/>
            <p:cNvSpPr/>
            <p:nvPr/>
          </p:nvSpPr>
          <p:spPr>
            <a:xfrm>
              <a:off x="510200" y="1088000"/>
              <a:ext cx="32825" cy="17275"/>
            </a:xfrm>
            <a:custGeom>
              <a:avLst/>
              <a:gdLst/>
              <a:ahLst/>
              <a:cxnLst/>
              <a:rect l="l" t="t" r="r" b="b"/>
              <a:pathLst>
                <a:path w="1313" h="691" extrusionOk="0">
                  <a:moveTo>
                    <a:pt x="577" y="1"/>
                  </a:moveTo>
                  <a:cubicBezTo>
                    <a:pt x="449" y="1"/>
                    <a:pt x="323" y="30"/>
                    <a:pt x="229" y="97"/>
                  </a:cubicBezTo>
                  <a:cubicBezTo>
                    <a:pt x="0" y="269"/>
                    <a:pt x="172" y="497"/>
                    <a:pt x="343" y="583"/>
                  </a:cubicBezTo>
                  <a:cubicBezTo>
                    <a:pt x="452" y="645"/>
                    <a:pt x="605" y="691"/>
                    <a:pt x="753" y="691"/>
                  </a:cubicBezTo>
                  <a:cubicBezTo>
                    <a:pt x="875" y="691"/>
                    <a:pt x="994" y="660"/>
                    <a:pt x="1085" y="583"/>
                  </a:cubicBezTo>
                  <a:cubicBezTo>
                    <a:pt x="1313" y="440"/>
                    <a:pt x="1142" y="212"/>
                    <a:pt x="970" y="97"/>
                  </a:cubicBezTo>
                  <a:cubicBezTo>
                    <a:pt x="865" y="37"/>
                    <a:pt x="720" y="1"/>
                    <a:pt x="577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48"/>
            <p:cNvSpPr/>
            <p:nvPr/>
          </p:nvSpPr>
          <p:spPr>
            <a:xfrm>
              <a:off x="589375" y="1030500"/>
              <a:ext cx="32825" cy="18575"/>
            </a:xfrm>
            <a:custGeom>
              <a:avLst/>
              <a:gdLst/>
              <a:ahLst/>
              <a:cxnLst/>
              <a:rect l="l" t="t" r="r" b="b"/>
              <a:pathLst>
                <a:path w="1313" h="743" extrusionOk="0">
                  <a:moveTo>
                    <a:pt x="714" y="1"/>
                  </a:moveTo>
                  <a:cubicBezTo>
                    <a:pt x="457" y="143"/>
                    <a:pt x="229" y="286"/>
                    <a:pt x="0" y="400"/>
                  </a:cubicBezTo>
                  <a:cubicBezTo>
                    <a:pt x="86" y="686"/>
                    <a:pt x="514" y="743"/>
                    <a:pt x="742" y="743"/>
                  </a:cubicBezTo>
                  <a:cubicBezTo>
                    <a:pt x="942" y="743"/>
                    <a:pt x="1313" y="657"/>
                    <a:pt x="1227" y="372"/>
                  </a:cubicBezTo>
                  <a:cubicBezTo>
                    <a:pt x="1170" y="143"/>
                    <a:pt x="885" y="29"/>
                    <a:pt x="714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8"/>
            <p:cNvSpPr/>
            <p:nvPr/>
          </p:nvSpPr>
          <p:spPr>
            <a:xfrm>
              <a:off x="477375" y="920525"/>
              <a:ext cx="44425" cy="24325"/>
            </a:xfrm>
            <a:custGeom>
              <a:avLst/>
              <a:gdLst/>
              <a:ahLst/>
              <a:cxnLst/>
              <a:rect l="l" t="t" r="r" b="b"/>
              <a:pathLst>
                <a:path w="1777" h="973" extrusionOk="0">
                  <a:moveTo>
                    <a:pt x="813" y="1"/>
                  </a:moveTo>
                  <a:cubicBezTo>
                    <a:pt x="663" y="1"/>
                    <a:pt x="526" y="23"/>
                    <a:pt x="429" y="63"/>
                  </a:cubicBezTo>
                  <a:cubicBezTo>
                    <a:pt x="1" y="206"/>
                    <a:pt x="86" y="662"/>
                    <a:pt x="457" y="833"/>
                  </a:cubicBezTo>
                  <a:cubicBezTo>
                    <a:pt x="486" y="833"/>
                    <a:pt x="486" y="833"/>
                    <a:pt x="514" y="862"/>
                  </a:cubicBezTo>
                  <a:cubicBezTo>
                    <a:pt x="652" y="912"/>
                    <a:pt x="921" y="973"/>
                    <a:pt x="1170" y="973"/>
                  </a:cubicBezTo>
                  <a:cubicBezTo>
                    <a:pt x="1489" y="973"/>
                    <a:pt x="1777" y="872"/>
                    <a:pt x="1713" y="519"/>
                  </a:cubicBezTo>
                  <a:lnTo>
                    <a:pt x="1713" y="491"/>
                  </a:lnTo>
                  <a:cubicBezTo>
                    <a:pt x="1651" y="143"/>
                    <a:pt x="1193" y="1"/>
                    <a:pt x="813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48"/>
            <p:cNvSpPr/>
            <p:nvPr/>
          </p:nvSpPr>
          <p:spPr>
            <a:xfrm>
              <a:off x="495225" y="1011325"/>
              <a:ext cx="25700" cy="16875"/>
            </a:xfrm>
            <a:custGeom>
              <a:avLst/>
              <a:gdLst/>
              <a:ahLst/>
              <a:cxnLst/>
              <a:rect l="l" t="t" r="r" b="b"/>
              <a:pathLst>
                <a:path w="1028" h="675" extrusionOk="0">
                  <a:moveTo>
                    <a:pt x="313" y="1"/>
                  </a:moveTo>
                  <a:cubicBezTo>
                    <a:pt x="167" y="1"/>
                    <a:pt x="30" y="49"/>
                    <a:pt x="0" y="197"/>
                  </a:cubicBezTo>
                  <a:cubicBezTo>
                    <a:pt x="0" y="226"/>
                    <a:pt x="0" y="283"/>
                    <a:pt x="0" y="368"/>
                  </a:cubicBezTo>
                  <a:cubicBezTo>
                    <a:pt x="17" y="558"/>
                    <a:pt x="294" y="674"/>
                    <a:pt x="549" y="674"/>
                  </a:cubicBezTo>
                  <a:cubicBezTo>
                    <a:pt x="716" y="674"/>
                    <a:pt x="874" y="624"/>
                    <a:pt x="942" y="511"/>
                  </a:cubicBezTo>
                  <a:cubicBezTo>
                    <a:pt x="942" y="511"/>
                    <a:pt x="942" y="511"/>
                    <a:pt x="942" y="482"/>
                  </a:cubicBezTo>
                  <a:cubicBezTo>
                    <a:pt x="1027" y="340"/>
                    <a:pt x="913" y="197"/>
                    <a:pt x="771" y="112"/>
                  </a:cubicBezTo>
                  <a:cubicBezTo>
                    <a:pt x="742" y="112"/>
                    <a:pt x="713" y="83"/>
                    <a:pt x="656" y="83"/>
                  </a:cubicBezTo>
                  <a:cubicBezTo>
                    <a:pt x="588" y="42"/>
                    <a:pt x="447" y="1"/>
                    <a:pt x="313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48"/>
            <p:cNvSpPr/>
            <p:nvPr/>
          </p:nvSpPr>
          <p:spPr>
            <a:xfrm>
              <a:off x="373950" y="1071325"/>
              <a:ext cx="35700" cy="18975"/>
            </a:xfrm>
            <a:custGeom>
              <a:avLst/>
              <a:gdLst/>
              <a:ahLst/>
              <a:cxnLst/>
              <a:rect l="l" t="t" r="r" b="b"/>
              <a:pathLst>
                <a:path w="1428" h="759" extrusionOk="0">
                  <a:moveTo>
                    <a:pt x="602" y="0"/>
                  </a:moveTo>
                  <a:cubicBezTo>
                    <a:pt x="464" y="0"/>
                    <a:pt x="332" y="31"/>
                    <a:pt x="229" y="108"/>
                  </a:cubicBezTo>
                  <a:cubicBezTo>
                    <a:pt x="1" y="279"/>
                    <a:pt x="172" y="536"/>
                    <a:pt x="372" y="650"/>
                  </a:cubicBezTo>
                  <a:cubicBezTo>
                    <a:pt x="497" y="713"/>
                    <a:pt x="665" y="758"/>
                    <a:pt x="829" y="758"/>
                  </a:cubicBezTo>
                  <a:cubicBezTo>
                    <a:pt x="964" y="758"/>
                    <a:pt x="1096" y="728"/>
                    <a:pt x="1199" y="650"/>
                  </a:cubicBezTo>
                  <a:cubicBezTo>
                    <a:pt x="1427" y="479"/>
                    <a:pt x="1256" y="222"/>
                    <a:pt x="1085" y="108"/>
                  </a:cubicBezTo>
                  <a:cubicBezTo>
                    <a:pt x="944" y="46"/>
                    <a:pt x="769" y="0"/>
                    <a:pt x="602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8"/>
            <p:cNvSpPr/>
            <p:nvPr/>
          </p:nvSpPr>
          <p:spPr>
            <a:xfrm>
              <a:off x="329725" y="926375"/>
              <a:ext cx="41400" cy="22400"/>
            </a:xfrm>
            <a:custGeom>
              <a:avLst/>
              <a:gdLst/>
              <a:ahLst/>
              <a:cxnLst/>
              <a:rect l="l" t="t" r="r" b="b"/>
              <a:pathLst>
                <a:path w="1656" h="896" extrusionOk="0">
                  <a:moveTo>
                    <a:pt x="771" y="0"/>
                  </a:moveTo>
                  <a:cubicBezTo>
                    <a:pt x="486" y="0"/>
                    <a:pt x="1" y="171"/>
                    <a:pt x="257" y="514"/>
                  </a:cubicBezTo>
                  <a:cubicBezTo>
                    <a:pt x="372" y="713"/>
                    <a:pt x="600" y="828"/>
                    <a:pt x="800" y="885"/>
                  </a:cubicBezTo>
                  <a:cubicBezTo>
                    <a:pt x="823" y="892"/>
                    <a:pt x="845" y="896"/>
                    <a:pt x="868" y="896"/>
                  </a:cubicBezTo>
                  <a:cubicBezTo>
                    <a:pt x="931" y="896"/>
                    <a:pt x="994" y="869"/>
                    <a:pt x="1056" y="828"/>
                  </a:cubicBezTo>
                  <a:cubicBezTo>
                    <a:pt x="1313" y="799"/>
                    <a:pt x="1656" y="713"/>
                    <a:pt x="1570" y="428"/>
                  </a:cubicBezTo>
                  <a:cubicBezTo>
                    <a:pt x="1484" y="114"/>
                    <a:pt x="1028" y="0"/>
                    <a:pt x="77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8"/>
            <p:cNvSpPr/>
            <p:nvPr/>
          </p:nvSpPr>
          <p:spPr>
            <a:xfrm>
              <a:off x="366150" y="826600"/>
              <a:ext cx="36400" cy="23900"/>
            </a:xfrm>
            <a:custGeom>
              <a:avLst/>
              <a:gdLst/>
              <a:ahLst/>
              <a:cxnLst/>
              <a:rect l="l" t="t" r="r" b="b"/>
              <a:pathLst>
                <a:path w="1456" h="956" extrusionOk="0">
                  <a:moveTo>
                    <a:pt x="619" y="0"/>
                  </a:moveTo>
                  <a:cubicBezTo>
                    <a:pt x="290" y="0"/>
                    <a:pt x="1" y="140"/>
                    <a:pt x="170" y="453"/>
                  </a:cubicBezTo>
                  <a:cubicBezTo>
                    <a:pt x="199" y="510"/>
                    <a:pt x="256" y="653"/>
                    <a:pt x="256" y="738"/>
                  </a:cubicBezTo>
                  <a:cubicBezTo>
                    <a:pt x="272" y="883"/>
                    <a:pt x="450" y="955"/>
                    <a:pt x="624" y="955"/>
                  </a:cubicBezTo>
                  <a:cubicBezTo>
                    <a:pt x="759" y="955"/>
                    <a:pt x="890" y="911"/>
                    <a:pt x="940" y="824"/>
                  </a:cubicBezTo>
                  <a:cubicBezTo>
                    <a:pt x="1026" y="710"/>
                    <a:pt x="1197" y="681"/>
                    <a:pt x="1254" y="539"/>
                  </a:cubicBezTo>
                  <a:cubicBezTo>
                    <a:pt x="1456" y="198"/>
                    <a:pt x="1009" y="0"/>
                    <a:pt x="619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8"/>
            <p:cNvSpPr/>
            <p:nvPr/>
          </p:nvSpPr>
          <p:spPr>
            <a:xfrm>
              <a:off x="270250" y="981375"/>
              <a:ext cx="36675" cy="17375"/>
            </a:xfrm>
            <a:custGeom>
              <a:avLst/>
              <a:gdLst/>
              <a:ahLst/>
              <a:cxnLst/>
              <a:rect l="l" t="t" r="r" b="b"/>
              <a:pathLst>
                <a:path w="1467" h="695" extrusionOk="0">
                  <a:moveTo>
                    <a:pt x="806" y="0"/>
                  </a:moveTo>
                  <a:cubicBezTo>
                    <a:pt x="675" y="0"/>
                    <a:pt x="545" y="30"/>
                    <a:pt x="440" y="83"/>
                  </a:cubicBezTo>
                  <a:cubicBezTo>
                    <a:pt x="0" y="314"/>
                    <a:pt x="478" y="695"/>
                    <a:pt x="873" y="695"/>
                  </a:cubicBezTo>
                  <a:cubicBezTo>
                    <a:pt x="966" y="695"/>
                    <a:pt x="1054" y="674"/>
                    <a:pt x="1124" y="625"/>
                  </a:cubicBezTo>
                  <a:cubicBezTo>
                    <a:pt x="1181" y="625"/>
                    <a:pt x="1210" y="625"/>
                    <a:pt x="1238" y="596"/>
                  </a:cubicBezTo>
                  <a:cubicBezTo>
                    <a:pt x="1410" y="539"/>
                    <a:pt x="1467" y="425"/>
                    <a:pt x="1381" y="282"/>
                  </a:cubicBezTo>
                  <a:cubicBezTo>
                    <a:pt x="1255" y="85"/>
                    <a:pt x="1028" y="0"/>
                    <a:pt x="806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48"/>
            <p:cNvSpPr/>
            <p:nvPr/>
          </p:nvSpPr>
          <p:spPr>
            <a:xfrm>
              <a:off x="377525" y="1146500"/>
              <a:ext cx="32125" cy="16550"/>
            </a:xfrm>
            <a:custGeom>
              <a:avLst/>
              <a:gdLst/>
              <a:ahLst/>
              <a:cxnLst/>
              <a:rect l="l" t="t" r="r" b="b"/>
              <a:pathLst>
                <a:path w="1285" h="662" extrusionOk="0">
                  <a:moveTo>
                    <a:pt x="549" y="1"/>
                  </a:moveTo>
                  <a:cubicBezTo>
                    <a:pt x="421" y="1"/>
                    <a:pt x="294" y="30"/>
                    <a:pt x="200" y="97"/>
                  </a:cubicBezTo>
                  <a:cubicBezTo>
                    <a:pt x="0" y="240"/>
                    <a:pt x="143" y="468"/>
                    <a:pt x="314" y="554"/>
                  </a:cubicBezTo>
                  <a:cubicBezTo>
                    <a:pt x="439" y="616"/>
                    <a:pt x="590" y="662"/>
                    <a:pt x="739" y="662"/>
                  </a:cubicBezTo>
                  <a:cubicBezTo>
                    <a:pt x="861" y="662"/>
                    <a:pt x="982" y="631"/>
                    <a:pt x="1085" y="554"/>
                  </a:cubicBezTo>
                  <a:cubicBezTo>
                    <a:pt x="1284" y="411"/>
                    <a:pt x="1113" y="183"/>
                    <a:pt x="942" y="97"/>
                  </a:cubicBezTo>
                  <a:cubicBezTo>
                    <a:pt x="837" y="37"/>
                    <a:pt x="692" y="1"/>
                    <a:pt x="549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48"/>
            <p:cNvSpPr/>
            <p:nvPr/>
          </p:nvSpPr>
          <p:spPr>
            <a:xfrm>
              <a:off x="262675" y="1136075"/>
              <a:ext cx="30000" cy="20350"/>
            </a:xfrm>
            <a:custGeom>
              <a:avLst/>
              <a:gdLst/>
              <a:ahLst/>
              <a:cxnLst/>
              <a:rect l="l" t="t" r="r" b="b"/>
              <a:pathLst>
                <a:path w="1200" h="814" extrusionOk="0">
                  <a:moveTo>
                    <a:pt x="315" y="1"/>
                  </a:moveTo>
                  <a:cubicBezTo>
                    <a:pt x="200" y="1"/>
                    <a:pt x="115" y="1"/>
                    <a:pt x="1" y="29"/>
                  </a:cubicBezTo>
                  <a:cubicBezTo>
                    <a:pt x="1" y="229"/>
                    <a:pt x="1" y="429"/>
                    <a:pt x="1" y="628"/>
                  </a:cubicBezTo>
                  <a:cubicBezTo>
                    <a:pt x="172" y="731"/>
                    <a:pt x="364" y="813"/>
                    <a:pt x="564" y="813"/>
                  </a:cubicBezTo>
                  <a:cubicBezTo>
                    <a:pt x="697" y="813"/>
                    <a:pt x="834" y="777"/>
                    <a:pt x="971" y="685"/>
                  </a:cubicBezTo>
                  <a:cubicBezTo>
                    <a:pt x="1199" y="514"/>
                    <a:pt x="1028" y="229"/>
                    <a:pt x="800" y="115"/>
                  </a:cubicBezTo>
                  <a:cubicBezTo>
                    <a:pt x="657" y="29"/>
                    <a:pt x="486" y="1"/>
                    <a:pt x="315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8"/>
            <p:cNvSpPr/>
            <p:nvPr/>
          </p:nvSpPr>
          <p:spPr>
            <a:xfrm>
              <a:off x="547300" y="882675"/>
              <a:ext cx="19275" cy="11625"/>
            </a:xfrm>
            <a:custGeom>
              <a:avLst/>
              <a:gdLst/>
              <a:ahLst/>
              <a:cxnLst/>
              <a:rect l="l" t="t" r="r" b="b"/>
              <a:pathLst>
                <a:path w="771" h="465" extrusionOk="0">
                  <a:moveTo>
                    <a:pt x="339" y="1"/>
                  </a:moveTo>
                  <a:cubicBezTo>
                    <a:pt x="308" y="1"/>
                    <a:pt x="279" y="3"/>
                    <a:pt x="257" y="8"/>
                  </a:cubicBezTo>
                  <a:cubicBezTo>
                    <a:pt x="57" y="36"/>
                    <a:pt x="0" y="236"/>
                    <a:pt x="200" y="350"/>
                  </a:cubicBezTo>
                  <a:cubicBezTo>
                    <a:pt x="228" y="350"/>
                    <a:pt x="257" y="350"/>
                    <a:pt x="285" y="379"/>
                  </a:cubicBezTo>
                  <a:cubicBezTo>
                    <a:pt x="328" y="421"/>
                    <a:pt x="457" y="464"/>
                    <a:pt x="567" y="464"/>
                  </a:cubicBezTo>
                  <a:cubicBezTo>
                    <a:pt x="678" y="464"/>
                    <a:pt x="770" y="421"/>
                    <a:pt x="742" y="293"/>
                  </a:cubicBezTo>
                  <a:cubicBezTo>
                    <a:pt x="742" y="293"/>
                    <a:pt x="742" y="264"/>
                    <a:pt x="742" y="236"/>
                  </a:cubicBezTo>
                  <a:cubicBezTo>
                    <a:pt x="766" y="68"/>
                    <a:pt x="507" y="1"/>
                    <a:pt x="339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8"/>
            <p:cNvSpPr/>
            <p:nvPr/>
          </p:nvSpPr>
          <p:spPr>
            <a:xfrm>
              <a:off x="498775" y="697125"/>
              <a:ext cx="27150" cy="15375"/>
            </a:xfrm>
            <a:custGeom>
              <a:avLst/>
              <a:gdLst/>
              <a:ahLst/>
              <a:cxnLst/>
              <a:rect l="l" t="t" r="r" b="b"/>
              <a:pathLst>
                <a:path w="1086" h="615" extrusionOk="0">
                  <a:moveTo>
                    <a:pt x="474" y="0"/>
                  </a:moveTo>
                  <a:cubicBezTo>
                    <a:pt x="375" y="0"/>
                    <a:pt x="279" y="21"/>
                    <a:pt x="201" y="68"/>
                  </a:cubicBezTo>
                  <a:cubicBezTo>
                    <a:pt x="115" y="125"/>
                    <a:pt x="86" y="182"/>
                    <a:pt x="58" y="240"/>
                  </a:cubicBezTo>
                  <a:cubicBezTo>
                    <a:pt x="1" y="439"/>
                    <a:pt x="343" y="553"/>
                    <a:pt x="457" y="582"/>
                  </a:cubicBezTo>
                  <a:cubicBezTo>
                    <a:pt x="486" y="582"/>
                    <a:pt x="514" y="582"/>
                    <a:pt x="543" y="610"/>
                  </a:cubicBezTo>
                  <a:cubicBezTo>
                    <a:pt x="561" y="613"/>
                    <a:pt x="579" y="615"/>
                    <a:pt x="596" y="615"/>
                  </a:cubicBezTo>
                  <a:cubicBezTo>
                    <a:pt x="744" y="615"/>
                    <a:pt x="866" y="513"/>
                    <a:pt x="942" y="411"/>
                  </a:cubicBezTo>
                  <a:cubicBezTo>
                    <a:pt x="1085" y="240"/>
                    <a:pt x="828" y="68"/>
                    <a:pt x="714" y="40"/>
                  </a:cubicBezTo>
                  <a:cubicBezTo>
                    <a:pt x="637" y="14"/>
                    <a:pt x="554" y="0"/>
                    <a:pt x="474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8"/>
            <p:cNvSpPr/>
            <p:nvPr/>
          </p:nvSpPr>
          <p:spPr>
            <a:xfrm>
              <a:off x="438150" y="856450"/>
              <a:ext cx="48550" cy="19300"/>
            </a:xfrm>
            <a:custGeom>
              <a:avLst/>
              <a:gdLst/>
              <a:ahLst/>
              <a:cxnLst/>
              <a:rect l="l" t="t" r="r" b="b"/>
              <a:pathLst>
                <a:path w="1942" h="772" extrusionOk="0">
                  <a:moveTo>
                    <a:pt x="776" y="1"/>
                  </a:moveTo>
                  <a:cubicBezTo>
                    <a:pt x="642" y="1"/>
                    <a:pt x="518" y="27"/>
                    <a:pt x="429" y="87"/>
                  </a:cubicBezTo>
                  <a:cubicBezTo>
                    <a:pt x="0" y="402"/>
                    <a:pt x="677" y="771"/>
                    <a:pt x="1177" y="771"/>
                  </a:cubicBezTo>
                  <a:cubicBezTo>
                    <a:pt x="1309" y="771"/>
                    <a:pt x="1429" y="746"/>
                    <a:pt x="1513" y="686"/>
                  </a:cubicBezTo>
                  <a:cubicBezTo>
                    <a:pt x="1941" y="370"/>
                    <a:pt x="1282" y="1"/>
                    <a:pt x="776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48"/>
            <p:cNvSpPr/>
            <p:nvPr/>
          </p:nvSpPr>
          <p:spPr>
            <a:xfrm>
              <a:off x="436025" y="910550"/>
              <a:ext cx="20975" cy="10600"/>
            </a:xfrm>
            <a:custGeom>
              <a:avLst/>
              <a:gdLst/>
              <a:ahLst/>
              <a:cxnLst/>
              <a:rect l="l" t="t" r="r" b="b"/>
              <a:pathLst>
                <a:path w="839" h="424" extrusionOk="0">
                  <a:moveTo>
                    <a:pt x="341" y="0"/>
                  </a:moveTo>
                  <a:cubicBezTo>
                    <a:pt x="319" y="0"/>
                    <a:pt x="299" y="2"/>
                    <a:pt x="285" y="5"/>
                  </a:cubicBezTo>
                  <a:cubicBezTo>
                    <a:pt x="0" y="34"/>
                    <a:pt x="86" y="291"/>
                    <a:pt x="285" y="348"/>
                  </a:cubicBezTo>
                  <a:lnTo>
                    <a:pt x="371" y="376"/>
                  </a:lnTo>
                  <a:cubicBezTo>
                    <a:pt x="384" y="403"/>
                    <a:pt x="465" y="423"/>
                    <a:pt x="542" y="423"/>
                  </a:cubicBezTo>
                  <a:cubicBezTo>
                    <a:pt x="631" y="423"/>
                    <a:pt x="715" y="396"/>
                    <a:pt x="685" y="319"/>
                  </a:cubicBezTo>
                  <a:lnTo>
                    <a:pt x="713" y="291"/>
                  </a:lnTo>
                  <a:cubicBezTo>
                    <a:pt x="838" y="91"/>
                    <a:pt x="503" y="0"/>
                    <a:pt x="341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48"/>
            <p:cNvSpPr/>
            <p:nvPr/>
          </p:nvSpPr>
          <p:spPr>
            <a:xfrm>
              <a:off x="857575" y="562050"/>
              <a:ext cx="28550" cy="17100"/>
            </a:xfrm>
            <a:custGeom>
              <a:avLst/>
              <a:gdLst/>
              <a:ahLst/>
              <a:cxnLst/>
              <a:rect l="l" t="t" r="r" b="b"/>
              <a:pathLst>
                <a:path w="1142" h="684" extrusionOk="0">
                  <a:moveTo>
                    <a:pt x="561" y="1"/>
                  </a:moveTo>
                  <a:cubicBezTo>
                    <a:pt x="504" y="1"/>
                    <a:pt x="448" y="8"/>
                    <a:pt x="400" y="22"/>
                  </a:cubicBezTo>
                  <a:cubicBezTo>
                    <a:pt x="229" y="50"/>
                    <a:pt x="1" y="193"/>
                    <a:pt x="143" y="393"/>
                  </a:cubicBezTo>
                  <a:cubicBezTo>
                    <a:pt x="286" y="564"/>
                    <a:pt x="457" y="621"/>
                    <a:pt x="685" y="678"/>
                  </a:cubicBezTo>
                  <a:cubicBezTo>
                    <a:pt x="708" y="682"/>
                    <a:pt x="729" y="683"/>
                    <a:pt x="750" y="683"/>
                  </a:cubicBezTo>
                  <a:cubicBezTo>
                    <a:pt x="887" y="683"/>
                    <a:pt x="986" y="606"/>
                    <a:pt x="1085" y="507"/>
                  </a:cubicBezTo>
                  <a:cubicBezTo>
                    <a:pt x="1142" y="450"/>
                    <a:pt x="1113" y="336"/>
                    <a:pt x="1056" y="279"/>
                  </a:cubicBezTo>
                  <a:cubicBezTo>
                    <a:pt x="1056" y="250"/>
                    <a:pt x="1056" y="250"/>
                    <a:pt x="1028" y="221"/>
                  </a:cubicBezTo>
                  <a:cubicBezTo>
                    <a:pt x="941" y="70"/>
                    <a:pt x="740" y="1"/>
                    <a:pt x="561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8"/>
            <p:cNvSpPr/>
            <p:nvPr/>
          </p:nvSpPr>
          <p:spPr>
            <a:xfrm>
              <a:off x="819775" y="379975"/>
              <a:ext cx="28550" cy="17750"/>
            </a:xfrm>
            <a:custGeom>
              <a:avLst/>
              <a:gdLst/>
              <a:ahLst/>
              <a:cxnLst/>
              <a:rect l="l" t="t" r="r" b="b"/>
              <a:pathLst>
                <a:path w="1142" h="710" extrusionOk="0">
                  <a:moveTo>
                    <a:pt x="457" y="1"/>
                  </a:moveTo>
                  <a:cubicBezTo>
                    <a:pt x="314" y="1"/>
                    <a:pt x="29" y="58"/>
                    <a:pt x="0" y="257"/>
                  </a:cubicBezTo>
                  <a:cubicBezTo>
                    <a:pt x="0" y="286"/>
                    <a:pt x="0" y="343"/>
                    <a:pt x="29" y="400"/>
                  </a:cubicBezTo>
                  <a:cubicBezTo>
                    <a:pt x="65" y="618"/>
                    <a:pt x="322" y="709"/>
                    <a:pt x="570" y="709"/>
                  </a:cubicBezTo>
                  <a:cubicBezTo>
                    <a:pt x="711" y="709"/>
                    <a:pt x="849" y="680"/>
                    <a:pt x="942" y="628"/>
                  </a:cubicBezTo>
                  <a:lnTo>
                    <a:pt x="913" y="628"/>
                  </a:lnTo>
                  <a:cubicBezTo>
                    <a:pt x="1027" y="600"/>
                    <a:pt x="1142" y="457"/>
                    <a:pt x="1113" y="343"/>
                  </a:cubicBezTo>
                  <a:cubicBezTo>
                    <a:pt x="1113" y="314"/>
                    <a:pt x="1085" y="314"/>
                    <a:pt x="1085" y="286"/>
                  </a:cubicBezTo>
                  <a:cubicBezTo>
                    <a:pt x="999" y="86"/>
                    <a:pt x="742" y="1"/>
                    <a:pt x="542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8"/>
            <p:cNvSpPr/>
            <p:nvPr/>
          </p:nvSpPr>
          <p:spPr>
            <a:xfrm>
              <a:off x="914650" y="359825"/>
              <a:ext cx="30150" cy="17075"/>
            </a:xfrm>
            <a:custGeom>
              <a:avLst/>
              <a:gdLst/>
              <a:ahLst/>
              <a:cxnLst/>
              <a:rect l="l" t="t" r="r" b="b"/>
              <a:pathLst>
                <a:path w="1206" h="683" extrusionOk="0">
                  <a:moveTo>
                    <a:pt x="455" y="1"/>
                  </a:moveTo>
                  <a:cubicBezTo>
                    <a:pt x="417" y="1"/>
                    <a:pt x="380" y="3"/>
                    <a:pt x="342" y="8"/>
                  </a:cubicBezTo>
                  <a:cubicBezTo>
                    <a:pt x="143" y="36"/>
                    <a:pt x="0" y="179"/>
                    <a:pt x="114" y="379"/>
                  </a:cubicBezTo>
                  <a:cubicBezTo>
                    <a:pt x="143" y="436"/>
                    <a:pt x="200" y="493"/>
                    <a:pt x="257" y="550"/>
                  </a:cubicBezTo>
                  <a:cubicBezTo>
                    <a:pt x="322" y="628"/>
                    <a:pt x="545" y="683"/>
                    <a:pt x="749" y="683"/>
                  </a:cubicBezTo>
                  <a:cubicBezTo>
                    <a:pt x="990" y="683"/>
                    <a:pt x="1205" y="608"/>
                    <a:pt x="1113" y="407"/>
                  </a:cubicBezTo>
                  <a:cubicBezTo>
                    <a:pt x="1056" y="321"/>
                    <a:pt x="1027" y="264"/>
                    <a:pt x="999" y="207"/>
                  </a:cubicBezTo>
                  <a:cubicBezTo>
                    <a:pt x="855" y="64"/>
                    <a:pt x="652" y="1"/>
                    <a:pt x="455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8"/>
            <p:cNvSpPr/>
            <p:nvPr/>
          </p:nvSpPr>
          <p:spPr>
            <a:xfrm>
              <a:off x="850625" y="408850"/>
              <a:ext cx="48725" cy="19325"/>
            </a:xfrm>
            <a:custGeom>
              <a:avLst/>
              <a:gdLst/>
              <a:ahLst/>
              <a:cxnLst/>
              <a:rect l="l" t="t" r="r" b="b"/>
              <a:pathLst>
                <a:path w="1949" h="773" extrusionOk="0">
                  <a:moveTo>
                    <a:pt x="800" y="0"/>
                  </a:moveTo>
                  <a:cubicBezTo>
                    <a:pt x="653" y="0"/>
                    <a:pt x="517" y="31"/>
                    <a:pt x="421" y="101"/>
                  </a:cubicBezTo>
                  <a:cubicBezTo>
                    <a:pt x="1" y="411"/>
                    <a:pt x="645" y="772"/>
                    <a:pt x="1141" y="772"/>
                  </a:cubicBezTo>
                  <a:cubicBezTo>
                    <a:pt x="1285" y="772"/>
                    <a:pt x="1416" y="742"/>
                    <a:pt x="1505" y="672"/>
                  </a:cubicBezTo>
                  <a:cubicBezTo>
                    <a:pt x="1948" y="362"/>
                    <a:pt x="1309" y="0"/>
                    <a:pt x="800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8"/>
            <p:cNvSpPr/>
            <p:nvPr/>
          </p:nvSpPr>
          <p:spPr>
            <a:xfrm>
              <a:off x="745575" y="419200"/>
              <a:ext cx="34275" cy="20125"/>
            </a:xfrm>
            <a:custGeom>
              <a:avLst/>
              <a:gdLst/>
              <a:ahLst/>
              <a:cxnLst/>
              <a:rect l="l" t="t" r="r" b="b"/>
              <a:pathLst>
                <a:path w="1371" h="805" extrusionOk="0">
                  <a:moveTo>
                    <a:pt x="714" y="1"/>
                  </a:moveTo>
                  <a:cubicBezTo>
                    <a:pt x="457" y="29"/>
                    <a:pt x="286" y="58"/>
                    <a:pt x="144" y="258"/>
                  </a:cubicBezTo>
                  <a:cubicBezTo>
                    <a:pt x="1" y="429"/>
                    <a:pt x="201" y="628"/>
                    <a:pt x="343" y="686"/>
                  </a:cubicBezTo>
                  <a:cubicBezTo>
                    <a:pt x="467" y="756"/>
                    <a:pt x="623" y="805"/>
                    <a:pt x="778" y="805"/>
                  </a:cubicBezTo>
                  <a:cubicBezTo>
                    <a:pt x="874" y="805"/>
                    <a:pt x="969" y="786"/>
                    <a:pt x="1057" y="743"/>
                  </a:cubicBezTo>
                  <a:cubicBezTo>
                    <a:pt x="1085" y="743"/>
                    <a:pt x="1114" y="714"/>
                    <a:pt x="1142" y="714"/>
                  </a:cubicBezTo>
                  <a:cubicBezTo>
                    <a:pt x="1313" y="628"/>
                    <a:pt x="1371" y="543"/>
                    <a:pt x="1342" y="372"/>
                  </a:cubicBezTo>
                  <a:cubicBezTo>
                    <a:pt x="1342" y="372"/>
                    <a:pt x="1342" y="372"/>
                    <a:pt x="1342" y="343"/>
                  </a:cubicBezTo>
                  <a:cubicBezTo>
                    <a:pt x="1342" y="115"/>
                    <a:pt x="885" y="1"/>
                    <a:pt x="714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48"/>
            <p:cNvSpPr/>
            <p:nvPr/>
          </p:nvSpPr>
          <p:spPr>
            <a:xfrm>
              <a:off x="811625" y="306900"/>
              <a:ext cx="28850" cy="16025"/>
            </a:xfrm>
            <a:custGeom>
              <a:avLst/>
              <a:gdLst/>
              <a:ahLst/>
              <a:cxnLst/>
              <a:rect l="l" t="t" r="r" b="b"/>
              <a:pathLst>
                <a:path w="1154" h="641" extrusionOk="0">
                  <a:moveTo>
                    <a:pt x="469" y="1"/>
                  </a:moveTo>
                  <a:cubicBezTo>
                    <a:pt x="242" y="1"/>
                    <a:pt x="1" y="87"/>
                    <a:pt x="41" y="327"/>
                  </a:cubicBezTo>
                  <a:cubicBezTo>
                    <a:pt x="41" y="356"/>
                    <a:pt x="41" y="384"/>
                    <a:pt x="41" y="413"/>
                  </a:cubicBezTo>
                  <a:cubicBezTo>
                    <a:pt x="70" y="584"/>
                    <a:pt x="355" y="641"/>
                    <a:pt x="469" y="641"/>
                  </a:cubicBezTo>
                  <a:cubicBezTo>
                    <a:pt x="954" y="641"/>
                    <a:pt x="1154" y="356"/>
                    <a:pt x="926" y="156"/>
                  </a:cubicBezTo>
                  <a:cubicBezTo>
                    <a:pt x="868" y="99"/>
                    <a:pt x="783" y="70"/>
                    <a:pt x="726" y="42"/>
                  </a:cubicBezTo>
                  <a:cubicBezTo>
                    <a:pt x="658" y="16"/>
                    <a:pt x="565" y="1"/>
                    <a:pt x="469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48"/>
            <p:cNvSpPr/>
            <p:nvPr/>
          </p:nvSpPr>
          <p:spPr>
            <a:xfrm>
              <a:off x="910350" y="273450"/>
              <a:ext cx="37850" cy="18625"/>
            </a:xfrm>
            <a:custGeom>
              <a:avLst/>
              <a:gdLst/>
              <a:ahLst/>
              <a:cxnLst/>
              <a:rect l="l" t="t" r="r" b="b"/>
              <a:pathLst>
                <a:path w="1514" h="745" extrusionOk="0">
                  <a:moveTo>
                    <a:pt x="774" y="1"/>
                  </a:moveTo>
                  <a:cubicBezTo>
                    <a:pt x="595" y="1"/>
                    <a:pt x="409" y="49"/>
                    <a:pt x="258" y="124"/>
                  </a:cubicBezTo>
                  <a:cubicBezTo>
                    <a:pt x="1" y="267"/>
                    <a:pt x="229" y="552"/>
                    <a:pt x="400" y="638"/>
                  </a:cubicBezTo>
                  <a:cubicBezTo>
                    <a:pt x="521" y="707"/>
                    <a:pt x="663" y="745"/>
                    <a:pt x="807" y="745"/>
                  </a:cubicBezTo>
                  <a:cubicBezTo>
                    <a:pt x="901" y="745"/>
                    <a:pt x="995" y="729"/>
                    <a:pt x="1085" y="695"/>
                  </a:cubicBezTo>
                  <a:cubicBezTo>
                    <a:pt x="1171" y="666"/>
                    <a:pt x="1171" y="666"/>
                    <a:pt x="1114" y="666"/>
                  </a:cubicBezTo>
                  <a:cubicBezTo>
                    <a:pt x="1285" y="638"/>
                    <a:pt x="1513" y="495"/>
                    <a:pt x="1342" y="267"/>
                  </a:cubicBezTo>
                  <a:cubicBezTo>
                    <a:pt x="1215" y="76"/>
                    <a:pt x="999" y="1"/>
                    <a:pt x="774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8"/>
            <p:cNvSpPr/>
            <p:nvPr/>
          </p:nvSpPr>
          <p:spPr>
            <a:xfrm>
              <a:off x="1012375" y="238475"/>
              <a:ext cx="37000" cy="15800"/>
            </a:xfrm>
            <a:custGeom>
              <a:avLst/>
              <a:gdLst/>
              <a:ahLst/>
              <a:cxnLst/>
              <a:rect l="l" t="t" r="r" b="b"/>
              <a:pathLst>
                <a:path w="1480" h="632" extrusionOk="0">
                  <a:moveTo>
                    <a:pt x="609" y="0"/>
                  </a:moveTo>
                  <a:cubicBezTo>
                    <a:pt x="569" y="0"/>
                    <a:pt x="536" y="4"/>
                    <a:pt x="514" y="11"/>
                  </a:cubicBezTo>
                  <a:cubicBezTo>
                    <a:pt x="457" y="68"/>
                    <a:pt x="371" y="97"/>
                    <a:pt x="314" y="125"/>
                  </a:cubicBezTo>
                  <a:cubicBezTo>
                    <a:pt x="0" y="325"/>
                    <a:pt x="485" y="582"/>
                    <a:pt x="656" y="610"/>
                  </a:cubicBezTo>
                  <a:cubicBezTo>
                    <a:pt x="712" y="624"/>
                    <a:pt x="765" y="631"/>
                    <a:pt x="817" y="631"/>
                  </a:cubicBezTo>
                  <a:cubicBezTo>
                    <a:pt x="980" y="631"/>
                    <a:pt x="1126" y="562"/>
                    <a:pt x="1255" y="411"/>
                  </a:cubicBezTo>
                  <a:cubicBezTo>
                    <a:pt x="1479" y="162"/>
                    <a:pt x="880" y="0"/>
                    <a:pt x="609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8"/>
            <p:cNvSpPr/>
            <p:nvPr/>
          </p:nvSpPr>
          <p:spPr>
            <a:xfrm>
              <a:off x="799475" y="457150"/>
              <a:ext cx="29925" cy="11875"/>
            </a:xfrm>
            <a:custGeom>
              <a:avLst/>
              <a:gdLst/>
              <a:ahLst/>
              <a:cxnLst/>
              <a:rect l="l" t="t" r="r" b="b"/>
              <a:pathLst>
                <a:path w="1197" h="475" extrusionOk="0">
                  <a:moveTo>
                    <a:pt x="483" y="0"/>
                  </a:moveTo>
                  <a:cubicBezTo>
                    <a:pt x="400" y="0"/>
                    <a:pt x="324" y="16"/>
                    <a:pt x="270" y="52"/>
                  </a:cubicBezTo>
                  <a:cubicBezTo>
                    <a:pt x="0" y="255"/>
                    <a:pt x="405" y="475"/>
                    <a:pt x="714" y="475"/>
                  </a:cubicBezTo>
                  <a:cubicBezTo>
                    <a:pt x="796" y="475"/>
                    <a:pt x="872" y="459"/>
                    <a:pt x="926" y="423"/>
                  </a:cubicBezTo>
                  <a:cubicBezTo>
                    <a:pt x="1197" y="220"/>
                    <a:pt x="792" y="0"/>
                    <a:pt x="483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8"/>
            <p:cNvSpPr/>
            <p:nvPr/>
          </p:nvSpPr>
          <p:spPr>
            <a:xfrm>
              <a:off x="637175" y="440175"/>
              <a:ext cx="38525" cy="19725"/>
            </a:xfrm>
            <a:custGeom>
              <a:avLst/>
              <a:gdLst/>
              <a:ahLst/>
              <a:cxnLst/>
              <a:rect l="l" t="t" r="r" b="b"/>
              <a:pathLst>
                <a:path w="1541" h="789" extrusionOk="0">
                  <a:moveTo>
                    <a:pt x="645" y="1"/>
                  </a:moveTo>
                  <a:cubicBezTo>
                    <a:pt x="527" y="1"/>
                    <a:pt x="412" y="21"/>
                    <a:pt x="285" y="75"/>
                  </a:cubicBezTo>
                  <a:cubicBezTo>
                    <a:pt x="143" y="160"/>
                    <a:pt x="0" y="303"/>
                    <a:pt x="143" y="503"/>
                  </a:cubicBezTo>
                  <a:cubicBezTo>
                    <a:pt x="285" y="703"/>
                    <a:pt x="542" y="760"/>
                    <a:pt x="770" y="788"/>
                  </a:cubicBezTo>
                  <a:cubicBezTo>
                    <a:pt x="999" y="788"/>
                    <a:pt x="1198" y="731"/>
                    <a:pt x="1341" y="560"/>
                  </a:cubicBezTo>
                  <a:cubicBezTo>
                    <a:pt x="1541" y="275"/>
                    <a:pt x="1056" y="46"/>
                    <a:pt x="856" y="18"/>
                  </a:cubicBezTo>
                  <a:cubicBezTo>
                    <a:pt x="783" y="7"/>
                    <a:pt x="714" y="1"/>
                    <a:pt x="645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8"/>
            <p:cNvSpPr/>
            <p:nvPr/>
          </p:nvSpPr>
          <p:spPr>
            <a:xfrm>
              <a:off x="882075" y="492800"/>
              <a:ext cx="28075" cy="11200"/>
            </a:xfrm>
            <a:custGeom>
              <a:avLst/>
              <a:gdLst/>
              <a:ahLst/>
              <a:cxnLst/>
              <a:rect l="l" t="t" r="r" b="b"/>
              <a:pathLst>
                <a:path w="1123" h="448" extrusionOk="0">
                  <a:moveTo>
                    <a:pt x="445" y="0"/>
                  </a:moveTo>
                  <a:cubicBezTo>
                    <a:pt x="367" y="0"/>
                    <a:pt x="296" y="16"/>
                    <a:pt x="247" y="53"/>
                  </a:cubicBezTo>
                  <a:cubicBezTo>
                    <a:pt x="0" y="232"/>
                    <a:pt x="390" y="447"/>
                    <a:pt x="678" y="447"/>
                  </a:cubicBezTo>
                  <a:cubicBezTo>
                    <a:pt x="756" y="447"/>
                    <a:pt x="827" y="431"/>
                    <a:pt x="875" y="395"/>
                  </a:cubicBezTo>
                  <a:cubicBezTo>
                    <a:pt x="1122" y="215"/>
                    <a:pt x="733" y="0"/>
                    <a:pt x="445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8"/>
            <p:cNvSpPr/>
            <p:nvPr/>
          </p:nvSpPr>
          <p:spPr>
            <a:xfrm>
              <a:off x="567250" y="1302875"/>
              <a:ext cx="27075" cy="15825"/>
            </a:xfrm>
            <a:custGeom>
              <a:avLst/>
              <a:gdLst/>
              <a:ahLst/>
              <a:cxnLst/>
              <a:rect l="l" t="t" r="r" b="b"/>
              <a:pathLst>
                <a:path w="1083" h="633" extrusionOk="0">
                  <a:moveTo>
                    <a:pt x="467" y="1"/>
                  </a:moveTo>
                  <a:cubicBezTo>
                    <a:pt x="442" y="1"/>
                    <a:pt x="420" y="2"/>
                    <a:pt x="400" y="5"/>
                  </a:cubicBezTo>
                  <a:cubicBezTo>
                    <a:pt x="486" y="5"/>
                    <a:pt x="572" y="34"/>
                    <a:pt x="657" y="62"/>
                  </a:cubicBezTo>
                  <a:lnTo>
                    <a:pt x="343" y="62"/>
                  </a:lnTo>
                  <a:cubicBezTo>
                    <a:pt x="305" y="43"/>
                    <a:pt x="267" y="34"/>
                    <a:pt x="231" y="34"/>
                  </a:cubicBezTo>
                  <a:cubicBezTo>
                    <a:pt x="159" y="34"/>
                    <a:pt x="96" y="72"/>
                    <a:pt x="58" y="148"/>
                  </a:cubicBezTo>
                  <a:cubicBezTo>
                    <a:pt x="1" y="233"/>
                    <a:pt x="1" y="319"/>
                    <a:pt x="58" y="376"/>
                  </a:cubicBezTo>
                  <a:cubicBezTo>
                    <a:pt x="115" y="433"/>
                    <a:pt x="172" y="490"/>
                    <a:pt x="229" y="519"/>
                  </a:cubicBezTo>
                  <a:cubicBezTo>
                    <a:pt x="315" y="576"/>
                    <a:pt x="457" y="604"/>
                    <a:pt x="600" y="633"/>
                  </a:cubicBezTo>
                  <a:lnTo>
                    <a:pt x="629" y="633"/>
                  </a:lnTo>
                  <a:cubicBezTo>
                    <a:pt x="828" y="633"/>
                    <a:pt x="1028" y="576"/>
                    <a:pt x="1057" y="405"/>
                  </a:cubicBezTo>
                  <a:cubicBezTo>
                    <a:pt x="1082" y="121"/>
                    <a:pt x="690" y="1"/>
                    <a:pt x="467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8"/>
            <p:cNvSpPr/>
            <p:nvPr/>
          </p:nvSpPr>
          <p:spPr>
            <a:xfrm>
              <a:off x="612275" y="1293800"/>
              <a:ext cx="33475" cy="14825"/>
            </a:xfrm>
            <a:custGeom>
              <a:avLst/>
              <a:gdLst/>
              <a:ahLst/>
              <a:cxnLst/>
              <a:rect l="l" t="t" r="r" b="b"/>
              <a:pathLst>
                <a:path w="1339" h="593" extrusionOk="0">
                  <a:moveTo>
                    <a:pt x="363" y="0"/>
                  </a:moveTo>
                  <a:cubicBezTo>
                    <a:pt x="270" y="0"/>
                    <a:pt x="184" y="20"/>
                    <a:pt x="169" y="83"/>
                  </a:cubicBezTo>
                  <a:cubicBezTo>
                    <a:pt x="140" y="111"/>
                    <a:pt x="140" y="140"/>
                    <a:pt x="112" y="197"/>
                  </a:cubicBezTo>
                  <a:cubicBezTo>
                    <a:pt x="1" y="485"/>
                    <a:pt x="222" y="592"/>
                    <a:pt x="473" y="592"/>
                  </a:cubicBezTo>
                  <a:cubicBezTo>
                    <a:pt x="868" y="592"/>
                    <a:pt x="1339" y="327"/>
                    <a:pt x="711" y="83"/>
                  </a:cubicBezTo>
                  <a:cubicBezTo>
                    <a:pt x="654" y="54"/>
                    <a:pt x="597" y="54"/>
                    <a:pt x="568" y="26"/>
                  </a:cubicBezTo>
                  <a:cubicBezTo>
                    <a:pt x="517" y="13"/>
                    <a:pt x="437" y="0"/>
                    <a:pt x="363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8"/>
            <p:cNvSpPr/>
            <p:nvPr/>
          </p:nvSpPr>
          <p:spPr>
            <a:xfrm>
              <a:off x="1228500" y="1386775"/>
              <a:ext cx="39250" cy="20950"/>
            </a:xfrm>
            <a:custGeom>
              <a:avLst/>
              <a:gdLst/>
              <a:ahLst/>
              <a:cxnLst/>
              <a:rect l="l" t="t" r="r" b="b"/>
              <a:pathLst>
                <a:path w="1570" h="838" extrusionOk="0">
                  <a:moveTo>
                    <a:pt x="706" y="1"/>
                  </a:moveTo>
                  <a:cubicBezTo>
                    <a:pt x="560" y="1"/>
                    <a:pt x="419" y="38"/>
                    <a:pt x="314" y="130"/>
                  </a:cubicBezTo>
                  <a:lnTo>
                    <a:pt x="257" y="159"/>
                  </a:lnTo>
                  <a:cubicBezTo>
                    <a:pt x="0" y="330"/>
                    <a:pt x="200" y="615"/>
                    <a:pt x="400" y="729"/>
                  </a:cubicBezTo>
                  <a:cubicBezTo>
                    <a:pt x="541" y="792"/>
                    <a:pt x="716" y="837"/>
                    <a:pt x="888" y="837"/>
                  </a:cubicBezTo>
                  <a:cubicBezTo>
                    <a:pt x="1029" y="837"/>
                    <a:pt x="1168" y="806"/>
                    <a:pt x="1284" y="729"/>
                  </a:cubicBezTo>
                  <a:lnTo>
                    <a:pt x="1341" y="701"/>
                  </a:lnTo>
                  <a:cubicBezTo>
                    <a:pt x="1570" y="501"/>
                    <a:pt x="1398" y="244"/>
                    <a:pt x="1199" y="130"/>
                  </a:cubicBezTo>
                  <a:cubicBezTo>
                    <a:pt x="1060" y="53"/>
                    <a:pt x="879" y="1"/>
                    <a:pt x="706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8"/>
            <p:cNvSpPr/>
            <p:nvPr/>
          </p:nvSpPr>
          <p:spPr>
            <a:xfrm>
              <a:off x="1234625" y="1331625"/>
              <a:ext cx="26700" cy="16750"/>
            </a:xfrm>
            <a:custGeom>
              <a:avLst/>
              <a:gdLst/>
              <a:ahLst/>
              <a:cxnLst/>
              <a:rect l="l" t="t" r="r" b="b"/>
              <a:pathLst>
                <a:path w="1068" h="670" extrusionOk="0">
                  <a:moveTo>
                    <a:pt x="448" y="0"/>
                  </a:moveTo>
                  <a:cubicBezTo>
                    <a:pt x="281" y="0"/>
                    <a:pt x="118" y="61"/>
                    <a:pt x="69" y="225"/>
                  </a:cubicBezTo>
                  <a:cubicBezTo>
                    <a:pt x="41" y="282"/>
                    <a:pt x="41" y="339"/>
                    <a:pt x="69" y="396"/>
                  </a:cubicBezTo>
                  <a:cubicBezTo>
                    <a:pt x="1" y="578"/>
                    <a:pt x="297" y="670"/>
                    <a:pt x="506" y="670"/>
                  </a:cubicBezTo>
                  <a:cubicBezTo>
                    <a:pt x="559" y="670"/>
                    <a:pt x="606" y="664"/>
                    <a:pt x="640" y="653"/>
                  </a:cubicBezTo>
                  <a:cubicBezTo>
                    <a:pt x="811" y="653"/>
                    <a:pt x="1068" y="567"/>
                    <a:pt x="1039" y="367"/>
                  </a:cubicBezTo>
                  <a:cubicBezTo>
                    <a:pt x="1011" y="225"/>
                    <a:pt x="897" y="168"/>
                    <a:pt x="782" y="82"/>
                  </a:cubicBezTo>
                  <a:cubicBezTo>
                    <a:pt x="697" y="33"/>
                    <a:pt x="571" y="0"/>
                    <a:pt x="448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8"/>
            <p:cNvSpPr/>
            <p:nvPr/>
          </p:nvSpPr>
          <p:spPr>
            <a:xfrm>
              <a:off x="1461025" y="829800"/>
              <a:ext cx="34275" cy="17700"/>
            </a:xfrm>
            <a:custGeom>
              <a:avLst/>
              <a:gdLst/>
              <a:ahLst/>
              <a:cxnLst/>
              <a:rect l="l" t="t" r="r" b="b"/>
              <a:pathLst>
                <a:path w="1371" h="708" extrusionOk="0">
                  <a:moveTo>
                    <a:pt x="602" y="0"/>
                  </a:moveTo>
                  <a:cubicBezTo>
                    <a:pt x="470" y="0"/>
                    <a:pt x="337" y="29"/>
                    <a:pt x="229" y="97"/>
                  </a:cubicBezTo>
                  <a:cubicBezTo>
                    <a:pt x="1" y="268"/>
                    <a:pt x="172" y="496"/>
                    <a:pt x="343" y="610"/>
                  </a:cubicBezTo>
                  <a:cubicBezTo>
                    <a:pt x="464" y="671"/>
                    <a:pt x="616" y="707"/>
                    <a:pt x="766" y="707"/>
                  </a:cubicBezTo>
                  <a:cubicBezTo>
                    <a:pt x="901" y="707"/>
                    <a:pt x="1034" y="678"/>
                    <a:pt x="1142" y="610"/>
                  </a:cubicBezTo>
                  <a:cubicBezTo>
                    <a:pt x="1370" y="439"/>
                    <a:pt x="1199" y="211"/>
                    <a:pt x="999" y="97"/>
                  </a:cubicBezTo>
                  <a:cubicBezTo>
                    <a:pt x="894" y="37"/>
                    <a:pt x="749" y="0"/>
                    <a:pt x="602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8"/>
            <p:cNvSpPr/>
            <p:nvPr/>
          </p:nvSpPr>
          <p:spPr>
            <a:xfrm>
              <a:off x="1500275" y="907275"/>
              <a:ext cx="31400" cy="15550"/>
            </a:xfrm>
            <a:custGeom>
              <a:avLst/>
              <a:gdLst/>
              <a:ahLst/>
              <a:cxnLst/>
              <a:rect l="l" t="t" r="r" b="b"/>
              <a:pathLst>
                <a:path w="1256" h="622" extrusionOk="0">
                  <a:moveTo>
                    <a:pt x="457" y="0"/>
                  </a:moveTo>
                  <a:cubicBezTo>
                    <a:pt x="335" y="0"/>
                    <a:pt x="220" y="31"/>
                    <a:pt x="143" y="108"/>
                  </a:cubicBezTo>
                  <a:cubicBezTo>
                    <a:pt x="57" y="136"/>
                    <a:pt x="0" y="193"/>
                    <a:pt x="0" y="308"/>
                  </a:cubicBezTo>
                  <a:cubicBezTo>
                    <a:pt x="57" y="564"/>
                    <a:pt x="428" y="621"/>
                    <a:pt x="656" y="621"/>
                  </a:cubicBezTo>
                  <a:cubicBezTo>
                    <a:pt x="913" y="621"/>
                    <a:pt x="1255" y="422"/>
                    <a:pt x="970" y="165"/>
                  </a:cubicBezTo>
                  <a:cubicBezTo>
                    <a:pt x="865" y="77"/>
                    <a:pt x="652" y="0"/>
                    <a:pt x="457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8"/>
            <p:cNvSpPr/>
            <p:nvPr/>
          </p:nvSpPr>
          <p:spPr>
            <a:xfrm>
              <a:off x="1413500" y="870350"/>
              <a:ext cx="31150" cy="16925"/>
            </a:xfrm>
            <a:custGeom>
              <a:avLst/>
              <a:gdLst/>
              <a:ahLst/>
              <a:cxnLst/>
              <a:rect l="l" t="t" r="r" b="b"/>
              <a:pathLst>
                <a:path w="1246" h="677" extrusionOk="0">
                  <a:moveTo>
                    <a:pt x="494" y="1"/>
                  </a:moveTo>
                  <a:cubicBezTo>
                    <a:pt x="310" y="1"/>
                    <a:pt x="136" y="62"/>
                    <a:pt x="76" y="244"/>
                  </a:cubicBezTo>
                  <a:lnTo>
                    <a:pt x="76" y="272"/>
                  </a:lnTo>
                  <a:cubicBezTo>
                    <a:pt x="0" y="575"/>
                    <a:pt x="459" y="677"/>
                    <a:pt x="705" y="677"/>
                  </a:cubicBezTo>
                  <a:cubicBezTo>
                    <a:pt x="737" y="677"/>
                    <a:pt x="766" y="675"/>
                    <a:pt x="789" y="672"/>
                  </a:cubicBezTo>
                  <a:lnTo>
                    <a:pt x="846" y="643"/>
                  </a:lnTo>
                  <a:cubicBezTo>
                    <a:pt x="1188" y="586"/>
                    <a:pt x="1246" y="272"/>
                    <a:pt x="932" y="101"/>
                  </a:cubicBezTo>
                  <a:cubicBezTo>
                    <a:pt x="825" y="48"/>
                    <a:pt x="656" y="1"/>
                    <a:pt x="494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8"/>
            <p:cNvSpPr/>
            <p:nvPr/>
          </p:nvSpPr>
          <p:spPr>
            <a:xfrm>
              <a:off x="1175000" y="730700"/>
              <a:ext cx="32825" cy="18850"/>
            </a:xfrm>
            <a:custGeom>
              <a:avLst/>
              <a:gdLst/>
              <a:ahLst/>
              <a:cxnLst/>
              <a:rect l="l" t="t" r="r" b="b"/>
              <a:pathLst>
                <a:path w="1313" h="754" extrusionOk="0">
                  <a:moveTo>
                    <a:pt x="571" y="1"/>
                  </a:moveTo>
                  <a:cubicBezTo>
                    <a:pt x="477" y="1"/>
                    <a:pt x="388" y="20"/>
                    <a:pt x="314" y="66"/>
                  </a:cubicBezTo>
                  <a:cubicBezTo>
                    <a:pt x="286" y="66"/>
                    <a:pt x="286" y="95"/>
                    <a:pt x="286" y="95"/>
                  </a:cubicBezTo>
                  <a:cubicBezTo>
                    <a:pt x="200" y="123"/>
                    <a:pt x="114" y="152"/>
                    <a:pt x="86" y="238"/>
                  </a:cubicBezTo>
                  <a:cubicBezTo>
                    <a:pt x="0" y="380"/>
                    <a:pt x="57" y="466"/>
                    <a:pt x="143" y="551"/>
                  </a:cubicBezTo>
                  <a:lnTo>
                    <a:pt x="172" y="580"/>
                  </a:lnTo>
                  <a:cubicBezTo>
                    <a:pt x="301" y="690"/>
                    <a:pt x="501" y="753"/>
                    <a:pt x="688" y="753"/>
                  </a:cubicBezTo>
                  <a:cubicBezTo>
                    <a:pt x="791" y="753"/>
                    <a:pt x="890" y="735"/>
                    <a:pt x="970" y="694"/>
                  </a:cubicBezTo>
                  <a:cubicBezTo>
                    <a:pt x="999" y="694"/>
                    <a:pt x="1028" y="694"/>
                    <a:pt x="1028" y="666"/>
                  </a:cubicBezTo>
                  <a:cubicBezTo>
                    <a:pt x="1284" y="580"/>
                    <a:pt x="1313" y="352"/>
                    <a:pt x="1113" y="180"/>
                  </a:cubicBezTo>
                  <a:cubicBezTo>
                    <a:pt x="978" y="84"/>
                    <a:pt x="765" y="1"/>
                    <a:pt x="571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8"/>
            <p:cNvSpPr/>
            <p:nvPr/>
          </p:nvSpPr>
          <p:spPr>
            <a:xfrm>
              <a:off x="1151575" y="684225"/>
              <a:ext cx="26150" cy="10025"/>
            </a:xfrm>
            <a:custGeom>
              <a:avLst/>
              <a:gdLst/>
              <a:ahLst/>
              <a:cxnLst/>
              <a:rect l="l" t="t" r="r" b="b"/>
              <a:pathLst>
                <a:path w="1046" h="401" extrusionOk="0">
                  <a:moveTo>
                    <a:pt x="403" y="1"/>
                  </a:moveTo>
                  <a:cubicBezTo>
                    <a:pt x="334" y="1"/>
                    <a:pt x="270" y="13"/>
                    <a:pt x="224" y="42"/>
                  </a:cubicBezTo>
                  <a:cubicBezTo>
                    <a:pt x="0" y="221"/>
                    <a:pt x="356" y="400"/>
                    <a:pt x="616" y="400"/>
                  </a:cubicBezTo>
                  <a:cubicBezTo>
                    <a:pt x="687" y="400"/>
                    <a:pt x="752" y="387"/>
                    <a:pt x="795" y="356"/>
                  </a:cubicBezTo>
                  <a:cubicBezTo>
                    <a:pt x="1045" y="197"/>
                    <a:pt x="678" y="1"/>
                    <a:pt x="403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8"/>
            <p:cNvSpPr/>
            <p:nvPr/>
          </p:nvSpPr>
          <p:spPr>
            <a:xfrm>
              <a:off x="1113925" y="729875"/>
              <a:ext cx="26125" cy="10025"/>
            </a:xfrm>
            <a:custGeom>
              <a:avLst/>
              <a:gdLst/>
              <a:ahLst/>
              <a:cxnLst/>
              <a:rect l="l" t="t" r="r" b="b"/>
              <a:pathLst>
                <a:path w="1045" h="401" extrusionOk="0">
                  <a:moveTo>
                    <a:pt x="412" y="1"/>
                  </a:moveTo>
                  <a:cubicBezTo>
                    <a:pt x="346" y="1"/>
                    <a:pt x="287" y="14"/>
                    <a:pt x="246" y="42"/>
                  </a:cubicBezTo>
                  <a:cubicBezTo>
                    <a:pt x="0" y="221"/>
                    <a:pt x="351" y="400"/>
                    <a:pt x="624" y="400"/>
                  </a:cubicBezTo>
                  <a:cubicBezTo>
                    <a:pt x="699" y="400"/>
                    <a:pt x="768" y="387"/>
                    <a:pt x="817" y="356"/>
                  </a:cubicBezTo>
                  <a:cubicBezTo>
                    <a:pt x="1045" y="197"/>
                    <a:pt x="673" y="1"/>
                    <a:pt x="412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8"/>
            <p:cNvSpPr/>
            <p:nvPr/>
          </p:nvSpPr>
          <p:spPr>
            <a:xfrm>
              <a:off x="1032325" y="691775"/>
              <a:ext cx="30300" cy="14950"/>
            </a:xfrm>
            <a:custGeom>
              <a:avLst/>
              <a:gdLst/>
              <a:ahLst/>
              <a:cxnLst/>
              <a:rect l="l" t="t" r="r" b="b"/>
              <a:pathLst>
                <a:path w="1212" h="598" extrusionOk="0">
                  <a:moveTo>
                    <a:pt x="522" y="1"/>
                  </a:moveTo>
                  <a:cubicBezTo>
                    <a:pt x="459" y="1"/>
                    <a:pt x="405" y="9"/>
                    <a:pt x="372" y="26"/>
                  </a:cubicBezTo>
                  <a:cubicBezTo>
                    <a:pt x="286" y="54"/>
                    <a:pt x="229" y="83"/>
                    <a:pt x="172" y="140"/>
                  </a:cubicBezTo>
                  <a:cubicBezTo>
                    <a:pt x="1" y="254"/>
                    <a:pt x="144" y="425"/>
                    <a:pt x="258" y="511"/>
                  </a:cubicBezTo>
                  <a:cubicBezTo>
                    <a:pt x="370" y="559"/>
                    <a:pt x="499" y="598"/>
                    <a:pt x="622" y="598"/>
                  </a:cubicBezTo>
                  <a:cubicBezTo>
                    <a:pt x="718" y="598"/>
                    <a:pt x="810" y="573"/>
                    <a:pt x="885" y="511"/>
                  </a:cubicBezTo>
                  <a:cubicBezTo>
                    <a:pt x="942" y="482"/>
                    <a:pt x="1000" y="425"/>
                    <a:pt x="1028" y="368"/>
                  </a:cubicBezTo>
                  <a:cubicBezTo>
                    <a:pt x="1212" y="138"/>
                    <a:pt x="785" y="1"/>
                    <a:pt x="522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8"/>
            <p:cNvSpPr/>
            <p:nvPr/>
          </p:nvSpPr>
          <p:spPr>
            <a:xfrm>
              <a:off x="833925" y="815125"/>
              <a:ext cx="24350" cy="9600"/>
            </a:xfrm>
            <a:custGeom>
              <a:avLst/>
              <a:gdLst/>
              <a:ahLst/>
              <a:cxnLst/>
              <a:rect l="l" t="t" r="r" b="b"/>
              <a:pathLst>
                <a:path w="974" h="384" extrusionOk="0">
                  <a:moveTo>
                    <a:pt x="406" y="0"/>
                  </a:moveTo>
                  <a:cubicBezTo>
                    <a:pt x="329" y="0"/>
                    <a:pt x="257" y="17"/>
                    <a:pt x="205" y="56"/>
                  </a:cubicBezTo>
                  <a:cubicBezTo>
                    <a:pt x="0" y="192"/>
                    <a:pt x="338" y="383"/>
                    <a:pt x="600" y="383"/>
                  </a:cubicBezTo>
                  <a:cubicBezTo>
                    <a:pt x="667" y="383"/>
                    <a:pt x="729" y="371"/>
                    <a:pt x="775" y="341"/>
                  </a:cubicBezTo>
                  <a:cubicBezTo>
                    <a:pt x="973" y="188"/>
                    <a:pt x="663" y="0"/>
                    <a:pt x="406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8"/>
            <p:cNvSpPr/>
            <p:nvPr/>
          </p:nvSpPr>
          <p:spPr>
            <a:xfrm>
              <a:off x="1929250" y="1180300"/>
              <a:ext cx="22550" cy="14575"/>
            </a:xfrm>
            <a:custGeom>
              <a:avLst/>
              <a:gdLst/>
              <a:ahLst/>
              <a:cxnLst/>
              <a:rect l="l" t="t" r="r" b="b"/>
              <a:pathLst>
                <a:path w="902" h="583" extrusionOk="0">
                  <a:moveTo>
                    <a:pt x="410" y="1"/>
                  </a:moveTo>
                  <a:cubicBezTo>
                    <a:pt x="281" y="1"/>
                    <a:pt x="174" y="43"/>
                    <a:pt x="217" y="172"/>
                  </a:cubicBezTo>
                  <a:cubicBezTo>
                    <a:pt x="0" y="329"/>
                    <a:pt x="383" y="583"/>
                    <a:pt x="659" y="583"/>
                  </a:cubicBezTo>
                  <a:cubicBezTo>
                    <a:pt x="782" y="583"/>
                    <a:pt x="884" y="532"/>
                    <a:pt x="902" y="400"/>
                  </a:cubicBezTo>
                  <a:cubicBezTo>
                    <a:pt x="902" y="257"/>
                    <a:pt x="845" y="172"/>
                    <a:pt x="731" y="86"/>
                  </a:cubicBezTo>
                  <a:cubicBezTo>
                    <a:pt x="688" y="43"/>
                    <a:pt x="538" y="1"/>
                    <a:pt x="410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8"/>
            <p:cNvSpPr/>
            <p:nvPr/>
          </p:nvSpPr>
          <p:spPr>
            <a:xfrm>
              <a:off x="1626525" y="1609000"/>
              <a:ext cx="43525" cy="21950"/>
            </a:xfrm>
            <a:custGeom>
              <a:avLst/>
              <a:gdLst/>
              <a:ahLst/>
              <a:cxnLst/>
              <a:rect l="l" t="t" r="r" b="b"/>
              <a:pathLst>
                <a:path w="1741" h="878" extrusionOk="0">
                  <a:moveTo>
                    <a:pt x="753" y="0"/>
                  </a:moveTo>
                  <a:cubicBezTo>
                    <a:pt x="557" y="0"/>
                    <a:pt x="371" y="57"/>
                    <a:pt x="257" y="200"/>
                  </a:cubicBezTo>
                  <a:lnTo>
                    <a:pt x="229" y="200"/>
                  </a:lnTo>
                  <a:lnTo>
                    <a:pt x="229" y="229"/>
                  </a:lnTo>
                  <a:cubicBezTo>
                    <a:pt x="0" y="485"/>
                    <a:pt x="428" y="828"/>
                    <a:pt x="771" y="856"/>
                  </a:cubicBezTo>
                  <a:cubicBezTo>
                    <a:pt x="842" y="871"/>
                    <a:pt x="913" y="878"/>
                    <a:pt x="985" y="878"/>
                  </a:cubicBezTo>
                  <a:cubicBezTo>
                    <a:pt x="1056" y="878"/>
                    <a:pt x="1127" y="871"/>
                    <a:pt x="1199" y="856"/>
                  </a:cubicBezTo>
                  <a:cubicBezTo>
                    <a:pt x="1627" y="742"/>
                    <a:pt x="1741" y="371"/>
                    <a:pt x="1313" y="143"/>
                  </a:cubicBezTo>
                  <a:cubicBezTo>
                    <a:pt x="1156" y="57"/>
                    <a:pt x="949" y="0"/>
                    <a:pt x="753" y="0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8"/>
            <p:cNvSpPr/>
            <p:nvPr/>
          </p:nvSpPr>
          <p:spPr>
            <a:xfrm>
              <a:off x="1630500" y="1545875"/>
              <a:ext cx="38675" cy="15275"/>
            </a:xfrm>
            <a:custGeom>
              <a:avLst/>
              <a:gdLst/>
              <a:ahLst/>
              <a:cxnLst/>
              <a:rect l="l" t="t" r="r" b="b"/>
              <a:pathLst>
                <a:path w="1547" h="611" extrusionOk="0">
                  <a:moveTo>
                    <a:pt x="629" y="1"/>
                  </a:moveTo>
                  <a:cubicBezTo>
                    <a:pt x="521" y="1"/>
                    <a:pt x="423" y="22"/>
                    <a:pt x="355" y="72"/>
                  </a:cubicBezTo>
                  <a:cubicBezTo>
                    <a:pt x="1" y="315"/>
                    <a:pt x="523" y="610"/>
                    <a:pt x="921" y="610"/>
                  </a:cubicBezTo>
                  <a:cubicBezTo>
                    <a:pt x="1036" y="610"/>
                    <a:pt x="1140" y="586"/>
                    <a:pt x="1211" y="528"/>
                  </a:cubicBezTo>
                  <a:cubicBezTo>
                    <a:pt x="1546" y="282"/>
                    <a:pt x="1023" y="1"/>
                    <a:pt x="629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8"/>
            <p:cNvSpPr/>
            <p:nvPr/>
          </p:nvSpPr>
          <p:spPr>
            <a:xfrm>
              <a:off x="1675925" y="1544925"/>
              <a:ext cx="15425" cy="6250"/>
            </a:xfrm>
            <a:custGeom>
              <a:avLst/>
              <a:gdLst/>
              <a:ahLst/>
              <a:cxnLst/>
              <a:rect l="l" t="t" r="r" b="b"/>
              <a:pathLst>
                <a:path w="617" h="250" extrusionOk="0">
                  <a:moveTo>
                    <a:pt x="235" y="1"/>
                  </a:moveTo>
                  <a:cubicBezTo>
                    <a:pt x="197" y="1"/>
                    <a:pt x="162" y="8"/>
                    <a:pt x="136" y="24"/>
                  </a:cubicBezTo>
                  <a:cubicBezTo>
                    <a:pt x="0" y="137"/>
                    <a:pt x="222" y="250"/>
                    <a:pt x="377" y="250"/>
                  </a:cubicBezTo>
                  <a:cubicBezTo>
                    <a:pt x="418" y="250"/>
                    <a:pt x="454" y="242"/>
                    <a:pt x="478" y="224"/>
                  </a:cubicBezTo>
                  <a:cubicBezTo>
                    <a:pt x="617" y="131"/>
                    <a:pt x="399" y="1"/>
                    <a:pt x="235" y="1"/>
                  </a:cubicBezTo>
                  <a:close/>
                </a:path>
              </a:pathLst>
            </a:custGeom>
            <a:solidFill>
              <a:srgbClr val="BC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79" name="Google Shape;3879;p48"/>
          <p:cNvSpPr txBox="1">
            <a:spLocks noGrp="1"/>
          </p:cNvSpPr>
          <p:nvPr>
            <p:ph type="title" idx="4294967295"/>
          </p:nvPr>
        </p:nvSpPr>
        <p:spPr>
          <a:xfrm>
            <a:off x="2085065" y="3502380"/>
            <a:ext cx="1588068" cy="3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 dirty="0">
                <a:solidFill>
                  <a:schemeClr val="dk1"/>
                </a:solidFill>
              </a:rPr>
              <a:t>MOTIVAÇÃO</a:t>
            </a:r>
            <a:endParaRPr sz="2200" dirty="0">
              <a:solidFill>
                <a:schemeClr val="dk1"/>
              </a:solidFill>
            </a:endParaRPr>
          </a:p>
        </p:txBody>
      </p:sp>
      <p:sp>
        <p:nvSpPr>
          <p:cNvPr id="3880" name="Google Shape;3880;p48"/>
          <p:cNvSpPr txBox="1">
            <a:spLocks noGrp="1"/>
          </p:cNvSpPr>
          <p:nvPr>
            <p:ph type="title" idx="4294967295"/>
          </p:nvPr>
        </p:nvSpPr>
        <p:spPr>
          <a:xfrm>
            <a:off x="5470869" y="3699477"/>
            <a:ext cx="1900796" cy="3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 dirty="0">
                <a:solidFill>
                  <a:schemeClr val="dk1"/>
                </a:solidFill>
              </a:rPr>
              <a:t>INFORMAÇÕES E FINANÇAS</a:t>
            </a:r>
            <a:endParaRPr sz="2200" dirty="0">
              <a:solidFill>
                <a:schemeClr val="dk1"/>
              </a:solidFill>
            </a:endParaRPr>
          </a:p>
        </p:txBody>
      </p:sp>
      <p:sp>
        <p:nvSpPr>
          <p:cNvPr id="3883" name="Google Shape;3883;p48"/>
          <p:cNvSpPr txBox="1">
            <a:spLocks noGrp="1"/>
          </p:cNvSpPr>
          <p:nvPr>
            <p:ph type="title" idx="4294967295"/>
          </p:nvPr>
        </p:nvSpPr>
        <p:spPr>
          <a:xfrm>
            <a:off x="2303700" y="2991150"/>
            <a:ext cx="1150800" cy="5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40%</a:t>
            </a:r>
            <a:endParaRPr/>
          </a:p>
        </p:txBody>
      </p:sp>
      <p:sp>
        <p:nvSpPr>
          <p:cNvPr id="3884" name="Google Shape;3884;p48"/>
          <p:cNvSpPr txBox="1">
            <a:spLocks noGrp="1"/>
          </p:cNvSpPr>
          <p:nvPr>
            <p:ph type="title" idx="4294967295"/>
          </p:nvPr>
        </p:nvSpPr>
        <p:spPr>
          <a:xfrm>
            <a:off x="5838150" y="2966850"/>
            <a:ext cx="1150800" cy="5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grpSp>
        <p:nvGrpSpPr>
          <p:cNvPr id="3885" name="Google Shape;3885;p48"/>
          <p:cNvGrpSpPr/>
          <p:nvPr/>
        </p:nvGrpSpPr>
        <p:grpSpPr>
          <a:xfrm>
            <a:off x="2058575" y="1230075"/>
            <a:ext cx="1648500" cy="1648500"/>
            <a:chOff x="1921413" y="1230075"/>
            <a:chExt cx="1648500" cy="1648500"/>
          </a:xfrm>
        </p:grpSpPr>
        <p:sp>
          <p:nvSpPr>
            <p:cNvPr id="3886" name="Google Shape;3886;p48"/>
            <p:cNvSpPr/>
            <p:nvPr/>
          </p:nvSpPr>
          <p:spPr>
            <a:xfrm>
              <a:off x="2002562" y="1311326"/>
              <a:ext cx="1485900" cy="1485900"/>
            </a:xfrm>
            <a:prstGeom prst="ellipse">
              <a:avLst/>
            </a:prstGeom>
            <a:solidFill>
              <a:srgbClr val="F8E2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48"/>
            <p:cNvSpPr/>
            <p:nvPr/>
          </p:nvSpPr>
          <p:spPr>
            <a:xfrm>
              <a:off x="1921413" y="1230075"/>
              <a:ext cx="1648500" cy="1648500"/>
            </a:xfrm>
            <a:prstGeom prst="pie">
              <a:avLst>
                <a:gd name="adj1" fmla="val 16148086"/>
                <a:gd name="adj2" fmla="val 4355504"/>
              </a:avLst>
            </a:prstGeom>
            <a:noFill/>
            <a:ln w="28575" cap="flat" cmpd="sng">
              <a:solidFill>
                <a:srgbClr val="E78F5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8" name="Google Shape;3888;p48"/>
          <p:cNvGrpSpPr/>
          <p:nvPr/>
        </p:nvGrpSpPr>
        <p:grpSpPr>
          <a:xfrm>
            <a:off x="5589300" y="1180188"/>
            <a:ext cx="1648500" cy="1648500"/>
            <a:chOff x="5756938" y="1180188"/>
            <a:chExt cx="1648500" cy="1648500"/>
          </a:xfrm>
        </p:grpSpPr>
        <p:sp>
          <p:nvSpPr>
            <p:cNvPr id="3889" name="Google Shape;3889;p48"/>
            <p:cNvSpPr/>
            <p:nvPr/>
          </p:nvSpPr>
          <p:spPr>
            <a:xfrm>
              <a:off x="5838087" y="1261438"/>
              <a:ext cx="1485900" cy="1485900"/>
            </a:xfrm>
            <a:prstGeom prst="ellipse">
              <a:avLst/>
            </a:prstGeom>
            <a:solidFill>
              <a:srgbClr val="F8E2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48"/>
            <p:cNvSpPr/>
            <p:nvPr/>
          </p:nvSpPr>
          <p:spPr>
            <a:xfrm>
              <a:off x="5756938" y="1180188"/>
              <a:ext cx="1648500" cy="1648500"/>
            </a:xfrm>
            <a:prstGeom prst="pie">
              <a:avLst>
                <a:gd name="adj1" fmla="val 16148086"/>
                <a:gd name="adj2" fmla="val 21583121"/>
              </a:avLst>
            </a:prstGeom>
            <a:noFill/>
            <a:ln w="28575" cap="flat" cmpd="sng">
              <a:solidFill>
                <a:srgbClr val="E78F5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6" name="Google Shape;3706;p47"/>
          <p:cNvSpPr txBox="1">
            <a:spLocks noGrp="1"/>
          </p:cNvSpPr>
          <p:nvPr>
            <p:ph type="body" idx="1"/>
          </p:nvPr>
        </p:nvSpPr>
        <p:spPr>
          <a:xfrm>
            <a:off x="706150" y="4158075"/>
            <a:ext cx="5998800" cy="4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HIPÓTESE</a:t>
            </a:r>
            <a:endParaRPr dirty="0"/>
          </a:p>
        </p:txBody>
      </p:sp>
      <p:grpSp>
        <p:nvGrpSpPr>
          <p:cNvPr id="3707" name="Google Shape;3707;p47"/>
          <p:cNvGrpSpPr/>
          <p:nvPr/>
        </p:nvGrpSpPr>
        <p:grpSpPr>
          <a:xfrm rot="10800000" flipH="1">
            <a:off x="-348490" y="-807035"/>
            <a:ext cx="1973964" cy="1698326"/>
            <a:chOff x="-28811275" y="1337925"/>
            <a:chExt cx="1631375" cy="1403575"/>
          </a:xfrm>
        </p:grpSpPr>
        <p:sp>
          <p:nvSpPr>
            <p:cNvPr id="3708" name="Google Shape;3708;p47"/>
            <p:cNvSpPr/>
            <p:nvPr/>
          </p:nvSpPr>
          <p:spPr>
            <a:xfrm>
              <a:off x="-28811275" y="1337925"/>
              <a:ext cx="1503200" cy="1403575"/>
            </a:xfrm>
            <a:custGeom>
              <a:avLst/>
              <a:gdLst/>
              <a:ahLst/>
              <a:cxnLst/>
              <a:rect l="l" t="t" r="r" b="b"/>
              <a:pathLst>
                <a:path w="60128" h="56143" extrusionOk="0">
                  <a:moveTo>
                    <a:pt x="25226" y="0"/>
                  </a:moveTo>
                  <a:cubicBezTo>
                    <a:pt x="22158" y="0"/>
                    <a:pt x="18938" y="472"/>
                    <a:pt x="15608" y="1488"/>
                  </a:cubicBezTo>
                  <a:cubicBezTo>
                    <a:pt x="8960" y="3513"/>
                    <a:pt x="3368" y="7850"/>
                    <a:pt x="1684" y="14755"/>
                  </a:cubicBezTo>
                  <a:cubicBezTo>
                    <a:pt x="1" y="21660"/>
                    <a:pt x="372" y="30048"/>
                    <a:pt x="1342" y="37010"/>
                  </a:cubicBezTo>
                  <a:cubicBezTo>
                    <a:pt x="2312" y="43943"/>
                    <a:pt x="5565" y="49850"/>
                    <a:pt x="11870" y="53188"/>
                  </a:cubicBezTo>
                  <a:cubicBezTo>
                    <a:pt x="15950" y="55326"/>
                    <a:pt x="20706" y="56143"/>
                    <a:pt x="25489" y="56143"/>
                  </a:cubicBezTo>
                  <a:cubicBezTo>
                    <a:pt x="29704" y="56143"/>
                    <a:pt x="33939" y="55508"/>
                    <a:pt x="37749" y="54586"/>
                  </a:cubicBezTo>
                  <a:cubicBezTo>
                    <a:pt x="44197" y="53045"/>
                    <a:pt x="49932" y="50163"/>
                    <a:pt x="52358" y="43573"/>
                  </a:cubicBezTo>
                  <a:cubicBezTo>
                    <a:pt x="60128" y="22254"/>
                    <a:pt x="46290" y="0"/>
                    <a:pt x="25226" y="0"/>
                  </a:cubicBezTo>
                  <a:close/>
                </a:path>
              </a:pathLst>
            </a:custGeom>
            <a:solidFill>
              <a:srgbClr val="F9E3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47"/>
            <p:cNvSpPr/>
            <p:nvPr/>
          </p:nvSpPr>
          <p:spPr>
            <a:xfrm>
              <a:off x="-27873975" y="2435075"/>
              <a:ext cx="32125" cy="30775"/>
            </a:xfrm>
            <a:custGeom>
              <a:avLst/>
              <a:gdLst/>
              <a:ahLst/>
              <a:cxnLst/>
              <a:rect l="l" t="t" r="r" b="b"/>
              <a:pathLst>
                <a:path w="1285" h="1231" extrusionOk="0">
                  <a:moveTo>
                    <a:pt x="314" y="0"/>
                  </a:moveTo>
                  <a:cubicBezTo>
                    <a:pt x="286" y="29"/>
                    <a:pt x="257" y="29"/>
                    <a:pt x="229" y="29"/>
                  </a:cubicBezTo>
                  <a:cubicBezTo>
                    <a:pt x="229" y="29"/>
                    <a:pt x="229" y="57"/>
                    <a:pt x="200" y="57"/>
                  </a:cubicBezTo>
                  <a:cubicBezTo>
                    <a:pt x="172" y="57"/>
                    <a:pt x="143" y="86"/>
                    <a:pt x="114" y="115"/>
                  </a:cubicBezTo>
                  <a:cubicBezTo>
                    <a:pt x="86" y="143"/>
                    <a:pt x="57" y="143"/>
                    <a:pt x="57" y="172"/>
                  </a:cubicBezTo>
                  <a:cubicBezTo>
                    <a:pt x="29" y="229"/>
                    <a:pt x="0" y="286"/>
                    <a:pt x="0" y="343"/>
                  </a:cubicBezTo>
                  <a:cubicBezTo>
                    <a:pt x="0" y="343"/>
                    <a:pt x="0" y="371"/>
                    <a:pt x="29" y="371"/>
                  </a:cubicBezTo>
                  <a:cubicBezTo>
                    <a:pt x="29" y="400"/>
                    <a:pt x="29" y="457"/>
                    <a:pt x="29" y="485"/>
                  </a:cubicBezTo>
                  <a:cubicBezTo>
                    <a:pt x="114" y="799"/>
                    <a:pt x="371" y="1056"/>
                    <a:pt x="657" y="1170"/>
                  </a:cubicBezTo>
                  <a:cubicBezTo>
                    <a:pt x="739" y="1205"/>
                    <a:pt x="840" y="1231"/>
                    <a:pt x="937" y="1231"/>
                  </a:cubicBezTo>
                  <a:cubicBezTo>
                    <a:pt x="1076" y="1231"/>
                    <a:pt x="1205" y="1179"/>
                    <a:pt x="1256" y="1028"/>
                  </a:cubicBezTo>
                  <a:cubicBezTo>
                    <a:pt x="1284" y="942"/>
                    <a:pt x="1284" y="856"/>
                    <a:pt x="1256" y="742"/>
                  </a:cubicBezTo>
                  <a:cubicBezTo>
                    <a:pt x="1227" y="685"/>
                    <a:pt x="1199" y="657"/>
                    <a:pt x="1170" y="600"/>
                  </a:cubicBezTo>
                  <a:cubicBezTo>
                    <a:pt x="1170" y="571"/>
                    <a:pt x="1170" y="571"/>
                    <a:pt x="1170" y="571"/>
                  </a:cubicBezTo>
                  <a:cubicBezTo>
                    <a:pt x="1142" y="543"/>
                    <a:pt x="1142" y="514"/>
                    <a:pt x="1113" y="485"/>
                  </a:cubicBezTo>
                  <a:cubicBezTo>
                    <a:pt x="1085" y="457"/>
                    <a:pt x="1085" y="428"/>
                    <a:pt x="1085" y="428"/>
                  </a:cubicBezTo>
                  <a:cubicBezTo>
                    <a:pt x="1056" y="400"/>
                    <a:pt x="999" y="343"/>
                    <a:pt x="970" y="314"/>
                  </a:cubicBezTo>
                  <a:cubicBezTo>
                    <a:pt x="970" y="314"/>
                    <a:pt x="942" y="286"/>
                    <a:pt x="942" y="286"/>
                  </a:cubicBezTo>
                  <a:cubicBezTo>
                    <a:pt x="799" y="143"/>
                    <a:pt x="542" y="0"/>
                    <a:pt x="31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47"/>
            <p:cNvSpPr/>
            <p:nvPr/>
          </p:nvSpPr>
          <p:spPr>
            <a:xfrm>
              <a:off x="-27855425" y="2500925"/>
              <a:ext cx="29250" cy="27375"/>
            </a:xfrm>
            <a:custGeom>
              <a:avLst/>
              <a:gdLst/>
              <a:ahLst/>
              <a:cxnLst/>
              <a:rect l="l" t="t" r="r" b="b"/>
              <a:pathLst>
                <a:path w="1170" h="1095" extrusionOk="0">
                  <a:moveTo>
                    <a:pt x="321" y="1"/>
                  </a:moveTo>
                  <a:cubicBezTo>
                    <a:pt x="152" y="1"/>
                    <a:pt x="0" y="77"/>
                    <a:pt x="0" y="305"/>
                  </a:cubicBezTo>
                  <a:cubicBezTo>
                    <a:pt x="29" y="619"/>
                    <a:pt x="314" y="933"/>
                    <a:pt x="599" y="1047"/>
                  </a:cubicBezTo>
                  <a:cubicBezTo>
                    <a:pt x="675" y="1076"/>
                    <a:pt x="764" y="1095"/>
                    <a:pt x="849" y="1095"/>
                  </a:cubicBezTo>
                  <a:cubicBezTo>
                    <a:pt x="1018" y="1095"/>
                    <a:pt x="1170" y="1019"/>
                    <a:pt x="1170" y="790"/>
                  </a:cubicBezTo>
                  <a:cubicBezTo>
                    <a:pt x="1141" y="476"/>
                    <a:pt x="856" y="163"/>
                    <a:pt x="571" y="48"/>
                  </a:cubicBezTo>
                  <a:cubicBezTo>
                    <a:pt x="495" y="20"/>
                    <a:pt x="406" y="1"/>
                    <a:pt x="32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47"/>
            <p:cNvSpPr/>
            <p:nvPr/>
          </p:nvSpPr>
          <p:spPr>
            <a:xfrm>
              <a:off x="-27783400" y="2471825"/>
              <a:ext cx="26900" cy="25125"/>
            </a:xfrm>
            <a:custGeom>
              <a:avLst/>
              <a:gdLst/>
              <a:ahLst/>
              <a:cxnLst/>
              <a:rect l="l" t="t" r="r" b="b"/>
              <a:pathLst>
                <a:path w="1076" h="1005" extrusionOk="0">
                  <a:moveTo>
                    <a:pt x="306" y="0"/>
                  </a:moveTo>
                  <a:cubicBezTo>
                    <a:pt x="149" y="0"/>
                    <a:pt x="1" y="75"/>
                    <a:pt x="1" y="271"/>
                  </a:cubicBezTo>
                  <a:cubicBezTo>
                    <a:pt x="29" y="585"/>
                    <a:pt x="286" y="841"/>
                    <a:pt x="543" y="956"/>
                  </a:cubicBezTo>
                  <a:cubicBezTo>
                    <a:pt x="621" y="985"/>
                    <a:pt x="710" y="1004"/>
                    <a:pt x="791" y="1004"/>
                  </a:cubicBezTo>
                  <a:cubicBezTo>
                    <a:pt x="946" y="1004"/>
                    <a:pt x="1075" y="934"/>
                    <a:pt x="1057" y="727"/>
                  </a:cubicBezTo>
                  <a:cubicBezTo>
                    <a:pt x="1057" y="442"/>
                    <a:pt x="771" y="157"/>
                    <a:pt x="514" y="43"/>
                  </a:cubicBezTo>
                  <a:cubicBezTo>
                    <a:pt x="452" y="16"/>
                    <a:pt x="378" y="0"/>
                    <a:pt x="30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47"/>
            <p:cNvSpPr/>
            <p:nvPr/>
          </p:nvSpPr>
          <p:spPr>
            <a:xfrm>
              <a:off x="-27946725" y="2511000"/>
              <a:ext cx="43525" cy="38275"/>
            </a:xfrm>
            <a:custGeom>
              <a:avLst/>
              <a:gdLst/>
              <a:ahLst/>
              <a:cxnLst/>
              <a:rect l="l" t="t" r="r" b="b"/>
              <a:pathLst>
                <a:path w="1741" h="1531" extrusionOk="0">
                  <a:moveTo>
                    <a:pt x="543" y="0"/>
                  </a:moveTo>
                  <a:cubicBezTo>
                    <a:pt x="431" y="0"/>
                    <a:pt x="323" y="26"/>
                    <a:pt x="228" y="102"/>
                  </a:cubicBezTo>
                  <a:cubicBezTo>
                    <a:pt x="0" y="359"/>
                    <a:pt x="200" y="787"/>
                    <a:pt x="371" y="986"/>
                  </a:cubicBezTo>
                  <a:cubicBezTo>
                    <a:pt x="589" y="1258"/>
                    <a:pt x="936" y="1531"/>
                    <a:pt x="1289" y="1531"/>
                  </a:cubicBezTo>
                  <a:cubicBezTo>
                    <a:pt x="1307" y="1531"/>
                    <a:pt x="1324" y="1530"/>
                    <a:pt x="1341" y="1529"/>
                  </a:cubicBezTo>
                  <a:cubicBezTo>
                    <a:pt x="1512" y="1529"/>
                    <a:pt x="1655" y="1443"/>
                    <a:pt x="1712" y="1272"/>
                  </a:cubicBezTo>
                  <a:cubicBezTo>
                    <a:pt x="1712" y="1215"/>
                    <a:pt x="1740" y="1158"/>
                    <a:pt x="1740" y="1101"/>
                  </a:cubicBezTo>
                  <a:cubicBezTo>
                    <a:pt x="1740" y="970"/>
                    <a:pt x="1728" y="912"/>
                    <a:pt x="1712" y="912"/>
                  </a:cubicBezTo>
                  <a:cubicBezTo>
                    <a:pt x="1703" y="912"/>
                    <a:pt x="1693" y="928"/>
                    <a:pt x="1683" y="958"/>
                  </a:cubicBezTo>
                  <a:cubicBezTo>
                    <a:pt x="1626" y="501"/>
                    <a:pt x="1284" y="188"/>
                    <a:pt x="856" y="45"/>
                  </a:cubicBezTo>
                  <a:lnTo>
                    <a:pt x="856" y="45"/>
                  </a:lnTo>
                  <a:cubicBezTo>
                    <a:pt x="910" y="67"/>
                    <a:pt x="936" y="76"/>
                    <a:pt x="934" y="76"/>
                  </a:cubicBezTo>
                  <a:cubicBezTo>
                    <a:pt x="930" y="76"/>
                    <a:pt x="854" y="52"/>
                    <a:pt x="713" y="16"/>
                  </a:cubicBezTo>
                  <a:cubicBezTo>
                    <a:pt x="656" y="7"/>
                    <a:pt x="599" y="0"/>
                    <a:pt x="54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47"/>
            <p:cNvSpPr/>
            <p:nvPr/>
          </p:nvSpPr>
          <p:spPr>
            <a:xfrm>
              <a:off x="-28058950" y="2498300"/>
              <a:ext cx="33275" cy="30500"/>
            </a:xfrm>
            <a:custGeom>
              <a:avLst/>
              <a:gdLst/>
              <a:ahLst/>
              <a:cxnLst/>
              <a:rect l="l" t="t" r="r" b="b"/>
              <a:pathLst>
                <a:path w="1331" h="1220" extrusionOk="0">
                  <a:moveTo>
                    <a:pt x="277" y="0"/>
                  </a:moveTo>
                  <a:cubicBezTo>
                    <a:pt x="114" y="0"/>
                    <a:pt x="1" y="93"/>
                    <a:pt x="9" y="325"/>
                  </a:cubicBezTo>
                  <a:cubicBezTo>
                    <a:pt x="29" y="723"/>
                    <a:pt x="676" y="1220"/>
                    <a:pt x="1054" y="1220"/>
                  </a:cubicBezTo>
                  <a:cubicBezTo>
                    <a:pt x="1217" y="1220"/>
                    <a:pt x="1331" y="1127"/>
                    <a:pt x="1322" y="895"/>
                  </a:cubicBezTo>
                  <a:cubicBezTo>
                    <a:pt x="1302" y="497"/>
                    <a:pt x="655" y="0"/>
                    <a:pt x="27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47"/>
            <p:cNvSpPr/>
            <p:nvPr/>
          </p:nvSpPr>
          <p:spPr>
            <a:xfrm>
              <a:off x="-28019000" y="2423075"/>
              <a:ext cx="21150" cy="19725"/>
            </a:xfrm>
            <a:custGeom>
              <a:avLst/>
              <a:gdLst/>
              <a:ahLst/>
              <a:cxnLst/>
              <a:rect l="l" t="t" r="r" b="b"/>
              <a:pathLst>
                <a:path w="846" h="789" extrusionOk="0">
                  <a:moveTo>
                    <a:pt x="187" y="1"/>
                  </a:moveTo>
                  <a:cubicBezTo>
                    <a:pt x="77" y="1"/>
                    <a:pt x="0" y="64"/>
                    <a:pt x="9" y="224"/>
                  </a:cubicBezTo>
                  <a:cubicBezTo>
                    <a:pt x="9" y="479"/>
                    <a:pt x="416" y="789"/>
                    <a:pt x="659" y="789"/>
                  </a:cubicBezTo>
                  <a:cubicBezTo>
                    <a:pt x="769" y="789"/>
                    <a:pt x="846" y="726"/>
                    <a:pt x="837" y="566"/>
                  </a:cubicBezTo>
                  <a:cubicBezTo>
                    <a:pt x="837" y="310"/>
                    <a:pt x="430" y="1"/>
                    <a:pt x="18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47"/>
            <p:cNvSpPr/>
            <p:nvPr/>
          </p:nvSpPr>
          <p:spPr>
            <a:xfrm>
              <a:off x="-28112225" y="2366100"/>
              <a:ext cx="41400" cy="37925"/>
            </a:xfrm>
            <a:custGeom>
              <a:avLst/>
              <a:gdLst/>
              <a:ahLst/>
              <a:cxnLst/>
              <a:rect l="l" t="t" r="r" b="b"/>
              <a:pathLst>
                <a:path w="1656" h="1517" extrusionOk="0">
                  <a:moveTo>
                    <a:pt x="503" y="0"/>
                  </a:moveTo>
                  <a:cubicBezTo>
                    <a:pt x="392" y="0"/>
                    <a:pt x="286" y="31"/>
                    <a:pt x="200" y="106"/>
                  </a:cubicBezTo>
                  <a:lnTo>
                    <a:pt x="172" y="134"/>
                  </a:lnTo>
                  <a:cubicBezTo>
                    <a:pt x="1" y="306"/>
                    <a:pt x="115" y="619"/>
                    <a:pt x="200" y="791"/>
                  </a:cubicBezTo>
                  <a:cubicBezTo>
                    <a:pt x="371" y="1133"/>
                    <a:pt x="714" y="1418"/>
                    <a:pt x="1085" y="1504"/>
                  </a:cubicBezTo>
                  <a:cubicBezTo>
                    <a:pt x="1126" y="1512"/>
                    <a:pt x="1167" y="1516"/>
                    <a:pt x="1207" y="1516"/>
                  </a:cubicBezTo>
                  <a:cubicBezTo>
                    <a:pt x="1447" y="1516"/>
                    <a:pt x="1655" y="1373"/>
                    <a:pt x="1655" y="1105"/>
                  </a:cubicBezTo>
                  <a:cubicBezTo>
                    <a:pt x="1627" y="705"/>
                    <a:pt x="1342" y="420"/>
                    <a:pt x="1056" y="192"/>
                  </a:cubicBezTo>
                  <a:lnTo>
                    <a:pt x="1028" y="192"/>
                  </a:lnTo>
                  <a:cubicBezTo>
                    <a:pt x="885" y="85"/>
                    <a:pt x="687" y="0"/>
                    <a:pt x="503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47"/>
            <p:cNvSpPr/>
            <p:nvPr/>
          </p:nvSpPr>
          <p:spPr>
            <a:xfrm>
              <a:off x="-28155725" y="2470875"/>
              <a:ext cx="33525" cy="31475"/>
            </a:xfrm>
            <a:custGeom>
              <a:avLst/>
              <a:gdLst/>
              <a:ahLst/>
              <a:cxnLst/>
              <a:rect l="l" t="t" r="r" b="b"/>
              <a:pathLst>
                <a:path w="1341" h="1259" extrusionOk="0">
                  <a:moveTo>
                    <a:pt x="599" y="1"/>
                  </a:moveTo>
                  <a:cubicBezTo>
                    <a:pt x="560" y="1"/>
                    <a:pt x="522" y="8"/>
                    <a:pt x="485" y="24"/>
                  </a:cubicBezTo>
                  <a:cubicBezTo>
                    <a:pt x="371" y="81"/>
                    <a:pt x="285" y="138"/>
                    <a:pt x="200" y="223"/>
                  </a:cubicBezTo>
                  <a:cubicBezTo>
                    <a:pt x="0" y="452"/>
                    <a:pt x="257" y="822"/>
                    <a:pt x="428" y="994"/>
                  </a:cubicBezTo>
                  <a:cubicBezTo>
                    <a:pt x="520" y="1085"/>
                    <a:pt x="822" y="1259"/>
                    <a:pt x="1043" y="1259"/>
                  </a:cubicBezTo>
                  <a:cubicBezTo>
                    <a:pt x="1166" y="1259"/>
                    <a:pt x="1264" y="1204"/>
                    <a:pt x="1284" y="1051"/>
                  </a:cubicBezTo>
                  <a:cubicBezTo>
                    <a:pt x="1341" y="737"/>
                    <a:pt x="1227" y="509"/>
                    <a:pt x="1027" y="252"/>
                  </a:cubicBezTo>
                  <a:cubicBezTo>
                    <a:pt x="934" y="136"/>
                    <a:pt x="766" y="1"/>
                    <a:pt x="59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47"/>
            <p:cNvSpPr/>
            <p:nvPr/>
          </p:nvSpPr>
          <p:spPr>
            <a:xfrm>
              <a:off x="-27988825" y="2343050"/>
              <a:ext cx="31400" cy="19150"/>
            </a:xfrm>
            <a:custGeom>
              <a:avLst/>
              <a:gdLst/>
              <a:ahLst/>
              <a:cxnLst/>
              <a:rect l="l" t="t" r="r" b="b"/>
              <a:pathLst>
                <a:path w="1256" h="766" extrusionOk="0">
                  <a:moveTo>
                    <a:pt x="286" y="1"/>
                  </a:moveTo>
                  <a:cubicBezTo>
                    <a:pt x="229" y="1"/>
                    <a:pt x="172" y="1"/>
                    <a:pt x="143" y="58"/>
                  </a:cubicBezTo>
                  <a:cubicBezTo>
                    <a:pt x="115" y="58"/>
                    <a:pt x="115" y="86"/>
                    <a:pt x="115" y="86"/>
                  </a:cubicBezTo>
                  <a:cubicBezTo>
                    <a:pt x="1" y="286"/>
                    <a:pt x="172" y="543"/>
                    <a:pt x="343" y="657"/>
                  </a:cubicBezTo>
                  <a:cubicBezTo>
                    <a:pt x="466" y="719"/>
                    <a:pt x="575" y="766"/>
                    <a:pt x="701" y="766"/>
                  </a:cubicBezTo>
                  <a:cubicBezTo>
                    <a:pt x="749" y="766"/>
                    <a:pt x="801" y="759"/>
                    <a:pt x="857" y="743"/>
                  </a:cubicBezTo>
                  <a:cubicBezTo>
                    <a:pt x="1256" y="628"/>
                    <a:pt x="657" y="29"/>
                    <a:pt x="48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47"/>
            <p:cNvSpPr/>
            <p:nvPr/>
          </p:nvSpPr>
          <p:spPr>
            <a:xfrm>
              <a:off x="-28049450" y="2592225"/>
              <a:ext cx="40450" cy="38075"/>
            </a:xfrm>
            <a:custGeom>
              <a:avLst/>
              <a:gdLst/>
              <a:ahLst/>
              <a:cxnLst/>
              <a:rect l="l" t="t" r="r" b="b"/>
              <a:pathLst>
                <a:path w="1618" h="1523" extrusionOk="0">
                  <a:moveTo>
                    <a:pt x="453" y="1"/>
                  </a:moveTo>
                  <a:cubicBezTo>
                    <a:pt x="216" y="1"/>
                    <a:pt x="0" y="115"/>
                    <a:pt x="0" y="419"/>
                  </a:cubicBezTo>
                  <a:cubicBezTo>
                    <a:pt x="29" y="876"/>
                    <a:pt x="428" y="1275"/>
                    <a:pt x="828" y="1447"/>
                  </a:cubicBezTo>
                  <a:cubicBezTo>
                    <a:pt x="932" y="1494"/>
                    <a:pt x="1056" y="1523"/>
                    <a:pt x="1173" y="1523"/>
                  </a:cubicBezTo>
                  <a:cubicBezTo>
                    <a:pt x="1408" y="1523"/>
                    <a:pt x="1617" y="1409"/>
                    <a:pt x="1598" y="1104"/>
                  </a:cubicBezTo>
                  <a:cubicBezTo>
                    <a:pt x="1598" y="648"/>
                    <a:pt x="1199" y="248"/>
                    <a:pt x="799" y="77"/>
                  </a:cubicBezTo>
                  <a:cubicBezTo>
                    <a:pt x="695" y="30"/>
                    <a:pt x="571" y="1"/>
                    <a:pt x="45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47"/>
            <p:cNvSpPr/>
            <p:nvPr/>
          </p:nvSpPr>
          <p:spPr>
            <a:xfrm>
              <a:off x="-28541150" y="1722075"/>
              <a:ext cx="31850" cy="29950"/>
            </a:xfrm>
            <a:custGeom>
              <a:avLst/>
              <a:gdLst/>
              <a:ahLst/>
              <a:cxnLst/>
              <a:rect l="l" t="t" r="r" b="b"/>
              <a:pathLst>
                <a:path w="1274" h="1198" extrusionOk="0">
                  <a:moveTo>
                    <a:pt x="274" y="0"/>
                  </a:moveTo>
                  <a:cubicBezTo>
                    <a:pt x="113" y="0"/>
                    <a:pt x="1" y="94"/>
                    <a:pt x="10" y="331"/>
                  </a:cubicBezTo>
                  <a:cubicBezTo>
                    <a:pt x="30" y="709"/>
                    <a:pt x="646" y="1198"/>
                    <a:pt x="1008" y="1198"/>
                  </a:cubicBezTo>
                  <a:cubicBezTo>
                    <a:pt x="1165" y="1198"/>
                    <a:pt x="1274" y="1106"/>
                    <a:pt x="1265" y="873"/>
                  </a:cubicBezTo>
                  <a:cubicBezTo>
                    <a:pt x="1245" y="477"/>
                    <a:pt x="637" y="0"/>
                    <a:pt x="27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47"/>
            <p:cNvSpPr/>
            <p:nvPr/>
          </p:nvSpPr>
          <p:spPr>
            <a:xfrm>
              <a:off x="-28646500" y="1754500"/>
              <a:ext cx="31175" cy="29425"/>
            </a:xfrm>
            <a:custGeom>
              <a:avLst/>
              <a:gdLst/>
              <a:ahLst/>
              <a:cxnLst/>
              <a:rect l="l" t="t" r="r" b="b"/>
              <a:pathLst>
                <a:path w="1247" h="1177" extrusionOk="0">
                  <a:moveTo>
                    <a:pt x="343" y="1"/>
                  </a:moveTo>
                  <a:cubicBezTo>
                    <a:pt x="166" y="1"/>
                    <a:pt x="1" y="89"/>
                    <a:pt x="1" y="318"/>
                  </a:cubicBezTo>
                  <a:cubicBezTo>
                    <a:pt x="29" y="660"/>
                    <a:pt x="343" y="974"/>
                    <a:pt x="629" y="1117"/>
                  </a:cubicBezTo>
                  <a:cubicBezTo>
                    <a:pt x="714" y="1155"/>
                    <a:pt x="813" y="1177"/>
                    <a:pt x="904" y="1177"/>
                  </a:cubicBezTo>
                  <a:cubicBezTo>
                    <a:pt x="1088" y="1177"/>
                    <a:pt x="1247" y="1088"/>
                    <a:pt x="1228" y="860"/>
                  </a:cubicBezTo>
                  <a:cubicBezTo>
                    <a:pt x="1228" y="517"/>
                    <a:pt x="914" y="175"/>
                    <a:pt x="600" y="61"/>
                  </a:cubicBezTo>
                  <a:cubicBezTo>
                    <a:pt x="524" y="23"/>
                    <a:pt x="432" y="1"/>
                    <a:pt x="34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47"/>
            <p:cNvSpPr/>
            <p:nvPr/>
          </p:nvSpPr>
          <p:spPr>
            <a:xfrm>
              <a:off x="-28661475" y="1655350"/>
              <a:ext cx="41075" cy="33525"/>
            </a:xfrm>
            <a:custGeom>
              <a:avLst/>
              <a:gdLst/>
              <a:ahLst/>
              <a:cxnLst/>
              <a:rect l="l" t="t" r="r" b="b"/>
              <a:pathLst>
                <a:path w="1643" h="1341" extrusionOk="0">
                  <a:moveTo>
                    <a:pt x="529" y="1"/>
                  </a:moveTo>
                  <a:cubicBezTo>
                    <a:pt x="428" y="1"/>
                    <a:pt x="334" y="35"/>
                    <a:pt x="258" y="118"/>
                  </a:cubicBezTo>
                  <a:cubicBezTo>
                    <a:pt x="1" y="375"/>
                    <a:pt x="229" y="774"/>
                    <a:pt x="514" y="1031"/>
                  </a:cubicBezTo>
                  <a:lnTo>
                    <a:pt x="514" y="1059"/>
                  </a:lnTo>
                  <a:cubicBezTo>
                    <a:pt x="628" y="1145"/>
                    <a:pt x="771" y="1231"/>
                    <a:pt x="857" y="1288"/>
                  </a:cubicBezTo>
                  <a:cubicBezTo>
                    <a:pt x="780" y="1227"/>
                    <a:pt x="745" y="1198"/>
                    <a:pt x="750" y="1198"/>
                  </a:cubicBezTo>
                  <a:lnTo>
                    <a:pt x="750" y="1198"/>
                  </a:lnTo>
                  <a:cubicBezTo>
                    <a:pt x="755" y="1198"/>
                    <a:pt x="791" y="1219"/>
                    <a:pt x="857" y="1259"/>
                  </a:cubicBezTo>
                  <a:cubicBezTo>
                    <a:pt x="885" y="1288"/>
                    <a:pt x="885" y="1288"/>
                    <a:pt x="885" y="1288"/>
                  </a:cubicBezTo>
                  <a:cubicBezTo>
                    <a:pt x="974" y="1324"/>
                    <a:pt x="1057" y="1341"/>
                    <a:pt x="1132" y="1341"/>
                  </a:cubicBezTo>
                  <a:cubicBezTo>
                    <a:pt x="1467" y="1341"/>
                    <a:pt x="1642" y="1010"/>
                    <a:pt x="1456" y="660"/>
                  </a:cubicBezTo>
                  <a:cubicBezTo>
                    <a:pt x="1323" y="416"/>
                    <a:pt x="880" y="1"/>
                    <a:pt x="52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47"/>
            <p:cNvSpPr/>
            <p:nvPr/>
          </p:nvSpPr>
          <p:spPr>
            <a:xfrm>
              <a:off x="-28561175" y="1614450"/>
              <a:ext cx="33125" cy="30025"/>
            </a:xfrm>
            <a:custGeom>
              <a:avLst/>
              <a:gdLst/>
              <a:ahLst/>
              <a:cxnLst/>
              <a:rect l="l" t="t" r="r" b="b"/>
              <a:pathLst>
                <a:path w="1325" h="1201" extrusionOk="0">
                  <a:moveTo>
                    <a:pt x="414" y="1"/>
                  </a:moveTo>
                  <a:cubicBezTo>
                    <a:pt x="101" y="1"/>
                    <a:pt x="0" y="330"/>
                    <a:pt x="154" y="613"/>
                  </a:cubicBezTo>
                  <a:lnTo>
                    <a:pt x="212" y="670"/>
                  </a:lnTo>
                  <a:cubicBezTo>
                    <a:pt x="325" y="878"/>
                    <a:pt x="716" y="1200"/>
                    <a:pt x="991" y="1200"/>
                  </a:cubicBezTo>
                  <a:cubicBezTo>
                    <a:pt x="1129" y="1200"/>
                    <a:pt x="1238" y="1118"/>
                    <a:pt x="1267" y="898"/>
                  </a:cubicBezTo>
                  <a:cubicBezTo>
                    <a:pt x="1267" y="869"/>
                    <a:pt x="1267" y="869"/>
                    <a:pt x="1267" y="841"/>
                  </a:cubicBezTo>
                  <a:cubicBezTo>
                    <a:pt x="1324" y="470"/>
                    <a:pt x="839" y="71"/>
                    <a:pt x="525" y="13"/>
                  </a:cubicBezTo>
                  <a:cubicBezTo>
                    <a:pt x="486" y="5"/>
                    <a:pt x="449" y="1"/>
                    <a:pt x="41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47"/>
            <p:cNvSpPr/>
            <p:nvPr/>
          </p:nvSpPr>
          <p:spPr>
            <a:xfrm>
              <a:off x="-28597975" y="1714925"/>
              <a:ext cx="23550" cy="24650"/>
            </a:xfrm>
            <a:custGeom>
              <a:avLst/>
              <a:gdLst/>
              <a:ahLst/>
              <a:cxnLst/>
              <a:rect l="l" t="t" r="r" b="b"/>
              <a:pathLst>
                <a:path w="942" h="986" extrusionOk="0">
                  <a:moveTo>
                    <a:pt x="264" y="0"/>
                  </a:moveTo>
                  <a:cubicBezTo>
                    <a:pt x="178" y="0"/>
                    <a:pt x="103" y="45"/>
                    <a:pt x="57" y="160"/>
                  </a:cubicBezTo>
                  <a:cubicBezTo>
                    <a:pt x="0" y="303"/>
                    <a:pt x="57" y="445"/>
                    <a:pt x="114" y="588"/>
                  </a:cubicBezTo>
                  <a:cubicBezTo>
                    <a:pt x="202" y="720"/>
                    <a:pt x="458" y="986"/>
                    <a:pt x="662" y="986"/>
                  </a:cubicBezTo>
                  <a:cubicBezTo>
                    <a:pt x="724" y="986"/>
                    <a:pt x="781" y="962"/>
                    <a:pt x="828" y="902"/>
                  </a:cubicBezTo>
                  <a:cubicBezTo>
                    <a:pt x="942" y="788"/>
                    <a:pt x="942" y="645"/>
                    <a:pt x="885" y="503"/>
                  </a:cubicBezTo>
                  <a:cubicBezTo>
                    <a:pt x="822" y="335"/>
                    <a:pt x="500" y="0"/>
                    <a:pt x="264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47"/>
            <p:cNvSpPr/>
            <p:nvPr/>
          </p:nvSpPr>
          <p:spPr>
            <a:xfrm>
              <a:off x="-28574450" y="1836100"/>
              <a:ext cx="33125" cy="32750"/>
            </a:xfrm>
            <a:custGeom>
              <a:avLst/>
              <a:gdLst/>
              <a:ahLst/>
              <a:cxnLst/>
              <a:rect l="l" t="t" r="r" b="b"/>
              <a:pathLst>
                <a:path w="1325" h="1310" extrusionOk="0">
                  <a:moveTo>
                    <a:pt x="380" y="1"/>
                  </a:moveTo>
                  <a:cubicBezTo>
                    <a:pt x="246" y="1"/>
                    <a:pt x="119" y="45"/>
                    <a:pt x="86" y="192"/>
                  </a:cubicBezTo>
                  <a:cubicBezTo>
                    <a:pt x="86" y="221"/>
                    <a:pt x="86" y="278"/>
                    <a:pt x="58" y="335"/>
                  </a:cubicBezTo>
                  <a:cubicBezTo>
                    <a:pt x="1" y="677"/>
                    <a:pt x="257" y="963"/>
                    <a:pt x="514" y="1162"/>
                  </a:cubicBezTo>
                  <a:cubicBezTo>
                    <a:pt x="641" y="1262"/>
                    <a:pt x="773" y="1310"/>
                    <a:pt x="890" y="1310"/>
                  </a:cubicBezTo>
                  <a:cubicBezTo>
                    <a:pt x="1143" y="1310"/>
                    <a:pt x="1325" y="1087"/>
                    <a:pt x="1228" y="677"/>
                  </a:cubicBezTo>
                  <a:cubicBezTo>
                    <a:pt x="1171" y="392"/>
                    <a:pt x="885" y="164"/>
                    <a:pt x="657" y="49"/>
                  </a:cubicBezTo>
                  <a:cubicBezTo>
                    <a:pt x="584" y="25"/>
                    <a:pt x="480" y="1"/>
                    <a:pt x="38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47"/>
            <p:cNvSpPr/>
            <p:nvPr/>
          </p:nvSpPr>
          <p:spPr>
            <a:xfrm>
              <a:off x="-28431075" y="1786800"/>
              <a:ext cx="27225" cy="21025"/>
            </a:xfrm>
            <a:custGeom>
              <a:avLst/>
              <a:gdLst/>
              <a:ahLst/>
              <a:cxnLst/>
              <a:rect l="l" t="t" r="r" b="b"/>
              <a:pathLst>
                <a:path w="1089" h="841" extrusionOk="0">
                  <a:moveTo>
                    <a:pt x="349" y="1"/>
                  </a:moveTo>
                  <a:cubicBezTo>
                    <a:pt x="263" y="1"/>
                    <a:pt x="196" y="47"/>
                    <a:pt x="172" y="167"/>
                  </a:cubicBezTo>
                  <a:lnTo>
                    <a:pt x="172" y="195"/>
                  </a:lnTo>
                  <a:cubicBezTo>
                    <a:pt x="1" y="367"/>
                    <a:pt x="315" y="652"/>
                    <a:pt x="429" y="709"/>
                  </a:cubicBezTo>
                  <a:cubicBezTo>
                    <a:pt x="457" y="709"/>
                    <a:pt x="457" y="738"/>
                    <a:pt x="486" y="738"/>
                  </a:cubicBezTo>
                  <a:cubicBezTo>
                    <a:pt x="574" y="808"/>
                    <a:pt x="671" y="841"/>
                    <a:pt x="757" y="841"/>
                  </a:cubicBezTo>
                  <a:cubicBezTo>
                    <a:pt x="949" y="841"/>
                    <a:pt x="1089" y="680"/>
                    <a:pt x="971" y="424"/>
                  </a:cubicBezTo>
                  <a:cubicBezTo>
                    <a:pt x="909" y="301"/>
                    <a:pt x="568" y="1"/>
                    <a:pt x="34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47"/>
            <p:cNvSpPr/>
            <p:nvPr/>
          </p:nvSpPr>
          <p:spPr>
            <a:xfrm>
              <a:off x="-28392550" y="1719575"/>
              <a:ext cx="19675" cy="17900"/>
            </a:xfrm>
            <a:custGeom>
              <a:avLst/>
              <a:gdLst/>
              <a:ahLst/>
              <a:cxnLst/>
              <a:rect l="l" t="t" r="r" b="b"/>
              <a:pathLst>
                <a:path w="787" h="716" extrusionOk="0">
                  <a:moveTo>
                    <a:pt x="177" y="0"/>
                  </a:moveTo>
                  <a:cubicBezTo>
                    <a:pt x="81" y="0"/>
                    <a:pt x="9" y="50"/>
                    <a:pt x="0" y="174"/>
                  </a:cubicBezTo>
                  <a:cubicBezTo>
                    <a:pt x="0" y="231"/>
                    <a:pt x="29" y="288"/>
                    <a:pt x="29" y="374"/>
                  </a:cubicBezTo>
                  <a:cubicBezTo>
                    <a:pt x="29" y="516"/>
                    <a:pt x="229" y="716"/>
                    <a:pt x="400" y="716"/>
                  </a:cubicBezTo>
                  <a:cubicBezTo>
                    <a:pt x="543" y="687"/>
                    <a:pt x="628" y="659"/>
                    <a:pt x="685" y="545"/>
                  </a:cubicBezTo>
                  <a:cubicBezTo>
                    <a:pt x="787" y="301"/>
                    <a:pt x="412" y="0"/>
                    <a:pt x="17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47"/>
            <p:cNvSpPr/>
            <p:nvPr/>
          </p:nvSpPr>
          <p:spPr>
            <a:xfrm>
              <a:off x="-28490775" y="1760825"/>
              <a:ext cx="26000" cy="20725"/>
            </a:xfrm>
            <a:custGeom>
              <a:avLst/>
              <a:gdLst/>
              <a:ahLst/>
              <a:cxnLst/>
              <a:rect l="l" t="t" r="r" b="b"/>
              <a:pathLst>
                <a:path w="1040" h="829" extrusionOk="0">
                  <a:moveTo>
                    <a:pt x="589" y="0"/>
                  </a:moveTo>
                  <a:cubicBezTo>
                    <a:pt x="570" y="0"/>
                    <a:pt x="552" y="3"/>
                    <a:pt x="534" y="8"/>
                  </a:cubicBezTo>
                  <a:cubicBezTo>
                    <a:pt x="514" y="28"/>
                    <a:pt x="494" y="48"/>
                    <a:pt x="474" y="48"/>
                  </a:cubicBezTo>
                  <a:cubicBezTo>
                    <a:pt x="465" y="48"/>
                    <a:pt x="457" y="44"/>
                    <a:pt x="448" y="36"/>
                  </a:cubicBezTo>
                  <a:cubicBezTo>
                    <a:pt x="435" y="35"/>
                    <a:pt x="422" y="35"/>
                    <a:pt x="409" y="35"/>
                  </a:cubicBezTo>
                  <a:cubicBezTo>
                    <a:pt x="1" y="35"/>
                    <a:pt x="141" y="470"/>
                    <a:pt x="363" y="664"/>
                  </a:cubicBezTo>
                  <a:cubicBezTo>
                    <a:pt x="458" y="759"/>
                    <a:pt x="618" y="828"/>
                    <a:pt x="750" y="828"/>
                  </a:cubicBezTo>
                  <a:cubicBezTo>
                    <a:pt x="895" y="828"/>
                    <a:pt x="1007" y="745"/>
                    <a:pt x="962" y="521"/>
                  </a:cubicBezTo>
                  <a:cubicBezTo>
                    <a:pt x="934" y="493"/>
                    <a:pt x="962" y="464"/>
                    <a:pt x="962" y="436"/>
                  </a:cubicBezTo>
                  <a:cubicBezTo>
                    <a:pt x="1040" y="253"/>
                    <a:pt x="786" y="0"/>
                    <a:pt x="58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47"/>
            <p:cNvSpPr/>
            <p:nvPr/>
          </p:nvSpPr>
          <p:spPr>
            <a:xfrm>
              <a:off x="-28476725" y="1629400"/>
              <a:ext cx="25700" cy="23950"/>
            </a:xfrm>
            <a:custGeom>
              <a:avLst/>
              <a:gdLst/>
              <a:ahLst/>
              <a:cxnLst/>
              <a:rect l="l" t="t" r="r" b="b"/>
              <a:pathLst>
                <a:path w="1028" h="958" extrusionOk="0">
                  <a:moveTo>
                    <a:pt x="297" y="1"/>
                  </a:moveTo>
                  <a:cubicBezTo>
                    <a:pt x="148" y="1"/>
                    <a:pt x="1" y="76"/>
                    <a:pt x="1" y="271"/>
                  </a:cubicBezTo>
                  <a:cubicBezTo>
                    <a:pt x="29" y="557"/>
                    <a:pt x="286" y="814"/>
                    <a:pt x="514" y="928"/>
                  </a:cubicBezTo>
                  <a:cubicBezTo>
                    <a:pt x="576" y="945"/>
                    <a:pt x="649" y="957"/>
                    <a:pt x="719" y="957"/>
                  </a:cubicBezTo>
                  <a:cubicBezTo>
                    <a:pt x="878" y="957"/>
                    <a:pt x="1028" y="897"/>
                    <a:pt x="1028" y="699"/>
                  </a:cubicBezTo>
                  <a:cubicBezTo>
                    <a:pt x="999" y="414"/>
                    <a:pt x="742" y="157"/>
                    <a:pt x="486" y="43"/>
                  </a:cubicBezTo>
                  <a:cubicBezTo>
                    <a:pt x="432" y="16"/>
                    <a:pt x="364" y="1"/>
                    <a:pt x="29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47"/>
            <p:cNvSpPr/>
            <p:nvPr/>
          </p:nvSpPr>
          <p:spPr>
            <a:xfrm>
              <a:off x="-28481625" y="1473400"/>
              <a:ext cx="37725" cy="29850"/>
            </a:xfrm>
            <a:custGeom>
              <a:avLst/>
              <a:gdLst/>
              <a:ahLst/>
              <a:cxnLst/>
              <a:rect l="l" t="t" r="r" b="b"/>
              <a:pathLst>
                <a:path w="1509" h="1194" extrusionOk="0">
                  <a:moveTo>
                    <a:pt x="406" y="1"/>
                  </a:moveTo>
                  <a:cubicBezTo>
                    <a:pt x="218" y="1"/>
                    <a:pt x="0" y="94"/>
                    <a:pt x="25" y="320"/>
                  </a:cubicBezTo>
                  <a:lnTo>
                    <a:pt x="25" y="377"/>
                  </a:lnTo>
                  <a:cubicBezTo>
                    <a:pt x="82" y="776"/>
                    <a:pt x="396" y="1062"/>
                    <a:pt x="767" y="1176"/>
                  </a:cubicBezTo>
                  <a:lnTo>
                    <a:pt x="824" y="1176"/>
                  </a:lnTo>
                  <a:cubicBezTo>
                    <a:pt x="867" y="1188"/>
                    <a:pt x="907" y="1194"/>
                    <a:pt x="945" y="1194"/>
                  </a:cubicBezTo>
                  <a:cubicBezTo>
                    <a:pt x="1082" y="1194"/>
                    <a:pt x="1185" y="1117"/>
                    <a:pt x="1252" y="1005"/>
                  </a:cubicBezTo>
                  <a:lnTo>
                    <a:pt x="1252" y="1005"/>
                  </a:lnTo>
                  <a:cubicBezTo>
                    <a:pt x="1259" y="998"/>
                    <a:pt x="1269" y="988"/>
                    <a:pt x="1281" y="976"/>
                  </a:cubicBezTo>
                  <a:cubicBezTo>
                    <a:pt x="1509" y="662"/>
                    <a:pt x="1081" y="263"/>
                    <a:pt x="824" y="149"/>
                  </a:cubicBezTo>
                  <a:cubicBezTo>
                    <a:pt x="710" y="92"/>
                    <a:pt x="596" y="35"/>
                    <a:pt x="482" y="6"/>
                  </a:cubicBezTo>
                  <a:cubicBezTo>
                    <a:pt x="458" y="3"/>
                    <a:pt x="432" y="1"/>
                    <a:pt x="406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47"/>
            <p:cNvSpPr/>
            <p:nvPr/>
          </p:nvSpPr>
          <p:spPr>
            <a:xfrm>
              <a:off x="-28584425" y="1517375"/>
              <a:ext cx="38525" cy="37500"/>
            </a:xfrm>
            <a:custGeom>
              <a:avLst/>
              <a:gdLst/>
              <a:ahLst/>
              <a:cxnLst/>
              <a:rect l="l" t="t" r="r" b="b"/>
              <a:pathLst>
                <a:path w="1541" h="1500" extrusionOk="0">
                  <a:moveTo>
                    <a:pt x="379" y="1"/>
                  </a:moveTo>
                  <a:cubicBezTo>
                    <a:pt x="283" y="1"/>
                    <a:pt x="193" y="26"/>
                    <a:pt x="143" y="102"/>
                  </a:cubicBezTo>
                  <a:cubicBezTo>
                    <a:pt x="114" y="130"/>
                    <a:pt x="114" y="159"/>
                    <a:pt x="86" y="187"/>
                  </a:cubicBezTo>
                  <a:cubicBezTo>
                    <a:pt x="0" y="301"/>
                    <a:pt x="0" y="416"/>
                    <a:pt x="0" y="530"/>
                  </a:cubicBezTo>
                  <a:cubicBezTo>
                    <a:pt x="0" y="844"/>
                    <a:pt x="228" y="1157"/>
                    <a:pt x="485" y="1300"/>
                  </a:cubicBezTo>
                  <a:cubicBezTo>
                    <a:pt x="685" y="1443"/>
                    <a:pt x="856" y="1500"/>
                    <a:pt x="1113" y="1500"/>
                  </a:cubicBezTo>
                  <a:cubicBezTo>
                    <a:pt x="1427" y="1500"/>
                    <a:pt x="1541" y="1186"/>
                    <a:pt x="1455" y="929"/>
                  </a:cubicBezTo>
                  <a:cubicBezTo>
                    <a:pt x="1398" y="815"/>
                    <a:pt x="1370" y="729"/>
                    <a:pt x="1313" y="615"/>
                  </a:cubicBezTo>
                  <a:cubicBezTo>
                    <a:pt x="1227" y="387"/>
                    <a:pt x="942" y="187"/>
                    <a:pt x="714" y="73"/>
                  </a:cubicBezTo>
                  <a:cubicBezTo>
                    <a:pt x="634" y="41"/>
                    <a:pt x="501" y="1"/>
                    <a:pt x="37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47"/>
            <p:cNvSpPr/>
            <p:nvPr/>
          </p:nvSpPr>
          <p:spPr>
            <a:xfrm>
              <a:off x="-28686225" y="1842650"/>
              <a:ext cx="47050" cy="30625"/>
            </a:xfrm>
            <a:custGeom>
              <a:avLst/>
              <a:gdLst/>
              <a:ahLst/>
              <a:cxnLst/>
              <a:rect l="l" t="t" r="r" b="b"/>
              <a:pathLst>
                <a:path w="1882" h="1225" extrusionOk="0">
                  <a:moveTo>
                    <a:pt x="732" y="0"/>
                  </a:moveTo>
                  <a:cubicBezTo>
                    <a:pt x="670" y="0"/>
                    <a:pt x="613" y="14"/>
                    <a:pt x="563" y="44"/>
                  </a:cubicBezTo>
                  <a:lnTo>
                    <a:pt x="506" y="73"/>
                  </a:lnTo>
                  <a:cubicBezTo>
                    <a:pt x="1" y="385"/>
                    <a:pt x="671" y="1225"/>
                    <a:pt x="1202" y="1225"/>
                  </a:cubicBezTo>
                  <a:cubicBezTo>
                    <a:pt x="1301" y="1225"/>
                    <a:pt x="1395" y="1196"/>
                    <a:pt x="1476" y="1128"/>
                  </a:cubicBezTo>
                  <a:cubicBezTo>
                    <a:pt x="1476" y="1100"/>
                    <a:pt x="1504" y="1100"/>
                    <a:pt x="1504" y="1071"/>
                  </a:cubicBezTo>
                  <a:cubicBezTo>
                    <a:pt x="1882" y="769"/>
                    <a:pt x="1193" y="0"/>
                    <a:pt x="73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47"/>
            <p:cNvSpPr/>
            <p:nvPr/>
          </p:nvSpPr>
          <p:spPr>
            <a:xfrm>
              <a:off x="-28725175" y="1919325"/>
              <a:ext cx="14725" cy="13950"/>
            </a:xfrm>
            <a:custGeom>
              <a:avLst/>
              <a:gdLst/>
              <a:ahLst/>
              <a:cxnLst/>
              <a:rect l="l" t="t" r="r" b="b"/>
              <a:pathLst>
                <a:path w="589" h="558" extrusionOk="0">
                  <a:moveTo>
                    <a:pt x="121" y="0"/>
                  </a:moveTo>
                  <a:cubicBezTo>
                    <a:pt x="49" y="0"/>
                    <a:pt x="1" y="41"/>
                    <a:pt x="9" y="144"/>
                  </a:cubicBezTo>
                  <a:cubicBezTo>
                    <a:pt x="9" y="323"/>
                    <a:pt x="301" y="558"/>
                    <a:pt x="467" y="558"/>
                  </a:cubicBezTo>
                  <a:cubicBezTo>
                    <a:pt x="540" y="558"/>
                    <a:pt x="589" y="513"/>
                    <a:pt x="580" y="401"/>
                  </a:cubicBezTo>
                  <a:cubicBezTo>
                    <a:pt x="580" y="222"/>
                    <a:pt x="287" y="0"/>
                    <a:pt x="12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47"/>
            <p:cNvSpPr/>
            <p:nvPr/>
          </p:nvSpPr>
          <p:spPr>
            <a:xfrm>
              <a:off x="-28042825" y="1727175"/>
              <a:ext cx="31675" cy="29300"/>
            </a:xfrm>
            <a:custGeom>
              <a:avLst/>
              <a:gdLst/>
              <a:ahLst/>
              <a:cxnLst/>
              <a:rect l="l" t="t" r="r" b="b"/>
              <a:pathLst>
                <a:path w="1267" h="1172" extrusionOk="0">
                  <a:moveTo>
                    <a:pt x="386" y="0"/>
                  </a:moveTo>
                  <a:cubicBezTo>
                    <a:pt x="192" y="0"/>
                    <a:pt x="1" y="86"/>
                    <a:pt x="21" y="326"/>
                  </a:cubicBezTo>
                  <a:cubicBezTo>
                    <a:pt x="21" y="669"/>
                    <a:pt x="335" y="983"/>
                    <a:pt x="648" y="1125"/>
                  </a:cubicBezTo>
                  <a:cubicBezTo>
                    <a:pt x="732" y="1153"/>
                    <a:pt x="827" y="1172"/>
                    <a:pt x="917" y="1172"/>
                  </a:cubicBezTo>
                  <a:cubicBezTo>
                    <a:pt x="1104" y="1172"/>
                    <a:pt x="1267" y="1091"/>
                    <a:pt x="1248" y="840"/>
                  </a:cubicBezTo>
                  <a:cubicBezTo>
                    <a:pt x="1248" y="498"/>
                    <a:pt x="934" y="184"/>
                    <a:pt x="620" y="41"/>
                  </a:cubicBezTo>
                  <a:cubicBezTo>
                    <a:pt x="552" y="16"/>
                    <a:pt x="469" y="0"/>
                    <a:pt x="38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47"/>
            <p:cNvSpPr/>
            <p:nvPr/>
          </p:nvSpPr>
          <p:spPr>
            <a:xfrm>
              <a:off x="-27994525" y="1822300"/>
              <a:ext cx="32100" cy="26600"/>
            </a:xfrm>
            <a:custGeom>
              <a:avLst/>
              <a:gdLst/>
              <a:ahLst/>
              <a:cxnLst/>
              <a:rect l="l" t="t" r="r" b="b"/>
              <a:pathLst>
                <a:path w="1284" h="1064" extrusionOk="0">
                  <a:moveTo>
                    <a:pt x="361" y="1"/>
                  </a:moveTo>
                  <a:cubicBezTo>
                    <a:pt x="346" y="1"/>
                    <a:pt x="330" y="1"/>
                    <a:pt x="314" y="2"/>
                  </a:cubicBezTo>
                  <a:cubicBezTo>
                    <a:pt x="143" y="2"/>
                    <a:pt x="0" y="88"/>
                    <a:pt x="0" y="288"/>
                  </a:cubicBezTo>
                  <a:cubicBezTo>
                    <a:pt x="29" y="544"/>
                    <a:pt x="229" y="773"/>
                    <a:pt x="428" y="915"/>
                  </a:cubicBezTo>
                  <a:cubicBezTo>
                    <a:pt x="485" y="972"/>
                    <a:pt x="571" y="1001"/>
                    <a:pt x="657" y="1029"/>
                  </a:cubicBezTo>
                  <a:cubicBezTo>
                    <a:pt x="729" y="1051"/>
                    <a:pt x="807" y="1064"/>
                    <a:pt x="882" y="1064"/>
                  </a:cubicBezTo>
                  <a:cubicBezTo>
                    <a:pt x="1099" y="1064"/>
                    <a:pt x="1284" y="956"/>
                    <a:pt x="1199" y="659"/>
                  </a:cubicBezTo>
                  <a:cubicBezTo>
                    <a:pt x="1089" y="330"/>
                    <a:pt x="742" y="1"/>
                    <a:pt x="36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47"/>
            <p:cNvSpPr/>
            <p:nvPr/>
          </p:nvSpPr>
          <p:spPr>
            <a:xfrm>
              <a:off x="-27947450" y="1751050"/>
              <a:ext cx="19275" cy="17650"/>
            </a:xfrm>
            <a:custGeom>
              <a:avLst/>
              <a:gdLst/>
              <a:ahLst/>
              <a:cxnLst/>
              <a:rect l="l" t="t" r="r" b="b"/>
              <a:pathLst>
                <a:path w="771" h="706" extrusionOk="0">
                  <a:moveTo>
                    <a:pt x="172" y="0"/>
                  </a:moveTo>
                  <a:cubicBezTo>
                    <a:pt x="72" y="0"/>
                    <a:pt x="0" y="57"/>
                    <a:pt x="0" y="199"/>
                  </a:cubicBezTo>
                  <a:cubicBezTo>
                    <a:pt x="20" y="418"/>
                    <a:pt x="387" y="706"/>
                    <a:pt x="607" y="706"/>
                  </a:cubicBezTo>
                  <a:cubicBezTo>
                    <a:pt x="703" y="706"/>
                    <a:pt x="771" y="651"/>
                    <a:pt x="771" y="513"/>
                  </a:cubicBezTo>
                  <a:cubicBezTo>
                    <a:pt x="751" y="277"/>
                    <a:pt x="393" y="0"/>
                    <a:pt x="172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47"/>
            <p:cNvSpPr/>
            <p:nvPr/>
          </p:nvSpPr>
          <p:spPr>
            <a:xfrm>
              <a:off x="-28078475" y="1799500"/>
              <a:ext cx="34750" cy="32875"/>
            </a:xfrm>
            <a:custGeom>
              <a:avLst/>
              <a:gdLst/>
              <a:ahLst/>
              <a:cxnLst/>
              <a:rect l="l" t="t" r="r" b="b"/>
              <a:pathLst>
                <a:path w="1390" h="1315" extrusionOk="0">
                  <a:moveTo>
                    <a:pt x="399" y="0"/>
                  </a:moveTo>
                  <a:cubicBezTo>
                    <a:pt x="193" y="0"/>
                    <a:pt x="1" y="100"/>
                    <a:pt x="20" y="372"/>
                  </a:cubicBezTo>
                  <a:cubicBezTo>
                    <a:pt x="20" y="743"/>
                    <a:pt x="362" y="1114"/>
                    <a:pt x="705" y="1257"/>
                  </a:cubicBezTo>
                  <a:cubicBezTo>
                    <a:pt x="796" y="1293"/>
                    <a:pt x="898" y="1315"/>
                    <a:pt x="996" y="1315"/>
                  </a:cubicBezTo>
                  <a:cubicBezTo>
                    <a:pt x="1204" y="1315"/>
                    <a:pt x="1390" y="1215"/>
                    <a:pt x="1390" y="943"/>
                  </a:cubicBezTo>
                  <a:cubicBezTo>
                    <a:pt x="1361" y="572"/>
                    <a:pt x="1019" y="201"/>
                    <a:pt x="676" y="58"/>
                  </a:cubicBezTo>
                  <a:cubicBezTo>
                    <a:pt x="594" y="22"/>
                    <a:pt x="495" y="0"/>
                    <a:pt x="39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47"/>
            <p:cNvSpPr/>
            <p:nvPr/>
          </p:nvSpPr>
          <p:spPr>
            <a:xfrm>
              <a:off x="-28057300" y="1891525"/>
              <a:ext cx="29450" cy="23225"/>
            </a:xfrm>
            <a:custGeom>
              <a:avLst/>
              <a:gdLst/>
              <a:ahLst/>
              <a:cxnLst/>
              <a:rect l="l" t="t" r="r" b="b"/>
              <a:pathLst>
                <a:path w="1178" h="929" extrusionOk="0">
                  <a:moveTo>
                    <a:pt x="429" y="1"/>
                  </a:moveTo>
                  <a:cubicBezTo>
                    <a:pt x="400" y="1"/>
                    <a:pt x="343" y="1"/>
                    <a:pt x="314" y="29"/>
                  </a:cubicBezTo>
                  <a:cubicBezTo>
                    <a:pt x="314" y="29"/>
                    <a:pt x="286" y="58"/>
                    <a:pt x="257" y="58"/>
                  </a:cubicBezTo>
                  <a:cubicBezTo>
                    <a:pt x="1" y="229"/>
                    <a:pt x="200" y="543"/>
                    <a:pt x="371" y="686"/>
                  </a:cubicBezTo>
                  <a:cubicBezTo>
                    <a:pt x="457" y="771"/>
                    <a:pt x="543" y="828"/>
                    <a:pt x="657" y="885"/>
                  </a:cubicBezTo>
                  <a:cubicBezTo>
                    <a:pt x="722" y="914"/>
                    <a:pt x="789" y="929"/>
                    <a:pt x="851" y="929"/>
                  </a:cubicBezTo>
                  <a:cubicBezTo>
                    <a:pt x="1035" y="929"/>
                    <a:pt x="1177" y="806"/>
                    <a:pt x="1113" y="572"/>
                  </a:cubicBezTo>
                  <a:cubicBezTo>
                    <a:pt x="1056" y="372"/>
                    <a:pt x="714" y="1"/>
                    <a:pt x="42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47"/>
            <p:cNvSpPr/>
            <p:nvPr/>
          </p:nvSpPr>
          <p:spPr>
            <a:xfrm>
              <a:off x="-28169775" y="1707775"/>
              <a:ext cx="32600" cy="34025"/>
            </a:xfrm>
            <a:custGeom>
              <a:avLst/>
              <a:gdLst/>
              <a:ahLst/>
              <a:cxnLst/>
              <a:rect l="l" t="t" r="r" b="b"/>
              <a:pathLst>
                <a:path w="1304" h="1361" extrusionOk="0">
                  <a:moveTo>
                    <a:pt x="385" y="0"/>
                  </a:moveTo>
                  <a:cubicBezTo>
                    <a:pt x="190" y="0"/>
                    <a:pt x="1" y="81"/>
                    <a:pt x="20" y="332"/>
                  </a:cubicBezTo>
                  <a:cubicBezTo>
                    <a:pt x="49" y="418"/>
                    <a:pt x="49" y="532"/>
                    <a:pt x="77" y="646"/>
                  </a:cubicBezTo>
                  <a:cubicBezTo>
                    <a:pt x="161" y="856"/>
                    <a:pt x="648" y="1361"/>
                    <a:pt x="978" y="1361"/>
                  </a:cubicBezTo>
                  <a:cubicBezTo>
                    <a:pt x="1096" y="1361"/>
                    <a:pt x="1194" y="1296"/>
                    <a:pt x="1247" y="1131"/>
                  </a:cubicBezTo>
                  <a:cubicBezTo>
                    <a:pt x="1275" y="1045"/>
                    <a:pt x="1275" y="960"/>
                    <a:pt x="1275" y="874"/>
                  </a:cubicBezTo>
                  <a:cubicBezTo>
                    <a:pt x="1304" y="532"/>
                    <a:pt x="933" y="189"/>
                    <a:pt x="648" y="47"/>
                  </a:cubicBezTo>
                  <a:cubicBezTo>
                    <a:pt x="574" y="19"/>
                    <a:pt x="479" y="0"/>
                    <a:pt x="38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47"/>
            <p:cNvSpPr/>
            <p:nvPr/>
          </p:nvSpPr>
          <p:spPr>
            <a:xfrm>
              <a:off x="-28019700" y="1670925"/>
              <a:ext cx="27325" cy="25125"/>
            </a:xfrm>
            <a:custGeom>
              <a:avLst/>
              <a:gdLst/>
              <a:ahLst/>
              <a:cxnLst/>
              <a:rect l="l" t="t" r="r" b="b"/>
              <a:pathLst>
                <a:path w="1093" h="1005" extrusionOk="0">
                  <a:moveTo>
                    <a:pt x="227" y="1"/>
                  </a:moveTo>
                  <a:cubicBezTo>
                    <a:pt x="93" y="1"/>
                    <a:pt x="0" y="76"/>
                    <a:pt x="9" y="265"/>
                  </a:cubicBezTo>
                  <a:cubicBezTo>
                    <a:pt x="28" y="601"/>
                    <a:pt x="540" y="1004"/>
                    <a:pt x="853" y="1004"/>
                  </a:cubicBezTo>
                  <a:cubicBezTo>
                    <a:pt x="993" y="1004"/>
                    <a:pt x="1093" y="924"/>
                    <a:pt x="1093" y="722"/>
                  </a:cubicBezTo>
                  <a:cubicBezTo>
                    <a:pt x="1073" y="403"/>
                    <a:pt x="538" y="1"/>
                    <a:pt x="227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47"/>
            <p:cNvSpPr/>
            <p:nvPr/>
          </p:nvSpPr>
          <p:spPr>
            <a:xfrm>
              <a:off x="-27886075" y="1786500"/>
              <a:ext cx="24250" cy="19475"/>
            </a:xfrm>
            <a:custGeom>
              <a:avLst/>
              <a:gdLst/>
              <a:ahLst/>
              <a:cxnLst/>
              <a:rect l="l" t="t" r="r" b="b"/>
              <a:pathLst>
                <a:path w="970" h="779" extrusionOk="0">
                  <a:moveTo>
                    <a:pt x="244" y="1"/>
                  </a:moveTo>
                  <a:cubicBezTo>
                    <a:pt x="34" y="1"/>
                    <a:pt x="0" y="252"/>
                    <a:pt x="142" y="464"/>
                  </a:cubicBezTo>
                  <a:cubicBezTo>
                    <a:pt x="170" y="464"/>
                    <a:pt x="170" y="493"/>
                    <a:pt x="199" y="521"/>
                  </a:cubicBezTo>
                  <a:cubicBezTo>
                    <a:pt x="242" y="608"/>
                    <a:pt x="402" y="778"/>
                    <a:pt x="539" y="778"/>
                  </a:cubicBezTo>
                  <a:cubicBezTo>
                    <a:pt x="581" y="778"/>
                    <a:pt x="622" y="762"/>
                    <a:pt x="656" y="721"/>
                  </a:cubicBezTo>
                  <a:cubicBezTo>
                    <a:pt x="656" y="721"/>
                    <a:pt x="684" y="692"/>
                    <a:pt x="684" y="692"/>
                  </a:cubicBezTo>
                  <a:cubicBezTo>
                    <a:pt x="969" y="493"/>
                    <a:pt x="598" y="122"/>
                    <a:pt x="399" y="36"/>
                  </a:cubicBezTo>
                  <a:cubicBezTo>
                    <a:pt x="339" y="12"/>
                    <a:pt x="288" y="1"/>
                    <a:pt x="24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47"/>
            <p:cNvSpPr/>
            <p:nvPr/>
          </p:nvSpPr>
          <p:spPr>
            <a:xfrm>
              <a:off x="-27755575" y="1685875"/>
              <a:ext cx="30700" cy="29500"/>
            </a:xfrm>
            <a:custGeom>
              <a:avLst/>
              <a:gdLst/>
              <a:ahLst/>
              <a:cxnLst/>
              <a:rect l="l" t="t" r="r" b="b"/>
              <a:pathLst>
                <a:path w="1228" h="1180" extrusionOk="0">
                  <a:moveTo>
                    <a:pt x="365" y="0"/>
                  </a:moveTo>
                  <a:cubicBezTo>
                    <a:pt x="227" y="0"/>
                    <a:pt x="29" y="51"/>
                    <a:pt x="29" y="209"/>
                  </a:cubicBezTo>
                  <a:cubicBezTo>
                    <a:pt x="29" y="209"/>
                    <a:pt x="58" y="238"/>
                    <a:pt x="58" y="266"/>
                  </a:cubicBezTo>
                  <a:cubicBezTo>
                    <a:pt x="58" y="266"/>
                    <a:pt x="29" y="266"/>
                    <a:pt x="29" y="295"/>
                  </a:cubicBezTo>
                  <a:cubicBezTo>
                    <a:pt x="1" y="409"/>
                    <a:pt x="58" y="495"/>
                    <a:pt x="86" y="609"/>
                  </a:cubicBezTo>
                  <a:cubicBezTo>
                    <a:pt x="143" y="723"/>
                    <a:pt x="257" y="837"/>
                    <a:pt x="372" y="923"/>
                  </a:cubicBezTo>
                  <a:cubicBezTo>
                    <a:pt x="372" y="923"/>
                    <a:pt x="372" y="951"/>
                    <a:pt x="400" y="951"/>
                  </a:cubicBezTo>
                  <a:cubicBezTo>
                    <a:pt x="457" y="1008"/>
                    <a:pt x="543" y="1037"/>
                    <a:pt x="600" y="1094"/>
                  </a:cubicBezTo>
                  <a:lnTo>
                    <a:pt x="657" y="1094"/>
                  </a:lnTo>
                  <a:cubicBezTo>
                    <a:pt x="685" y="1122"/>
                    <a:pt x="742" y="1122"/>
                    <a:pt x="771" y="1151"/>
                  </a:cubicBezTo>
                  <a:lnTo>
                    <a:pt x="857" y="1151"/>
                  </a:lnTo>
                  <a:cubicBezTo>
                    <a:pt x="885" y="1151"/>
                    <a:pt x="914" y="1179"/>
                    <a:pt x="942" y="1179"/>
                  </a:cubicBezTo>
                  <a:cubicBezTo>
                    <a:pt x="1056" y="1151"/>
                    <a:pt x="1142" y="1122"/>
                    <a:pt x="1170" y="1037"/>
                  </a:cubicBezTo>
                  <a:cubicBezTo>
                    <a:pt x="1199" y="1008"/>
                    <a:pt x="1199" y="951"/>
                    <a:pt x="1228" y="894"/>
                  </a:cubicBezTo>
                  <a:cubicBezTo>
                    <a:pt x="1228" y="723"/>
                    <a:pt x="1142" y="523"/>
                    <a:pt x="1056" y="409"/>
                  </a:cubicBezTo>
                  <a:cubicBezTo>
                    <a:pt x="914" y="209"/>
                    <a:pt x="685" y="67"/>
                    <a:pt x="457" y="10"/>
                  </a:cubicBezTo>
                  <a:cubicBezTo>
                    <a:pt x="434" y="4"/>
                    <a:pt x="401" y="0"/>
                    <a:pt x="36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47"/>
            <p:cNvSpPr/>
            <p:nvPr/>
          </p:nvSpPr>
          <p:spPr>
            <a:xfrm>
              <a:off x="-27726325" y="1706800"/>
              <a:ext cx="1450" cy="5000"/>
            </a:xfrm>
            <a:custGeom>
              <a:avLst/>
              <a:gdLst/>
              <a:ahLst/>
              <a:cxnLst/>
              <a:rect l="l" t="t" r="r" b="b"/>
              <a:pathLst>
                <a:path w="58" h="200" extrusionOk="0">
                  <a:moveTo>
                    <a:pt x="58" y="0"/>
                  </a:moveTo>
                  <a:cubicBezTo>
                    <a:pt x="58" y="23"/>
                    <a:pt x="57" y="43"/>
                    <a:pt x="56" y="61"/>
                  </a:cubicBezTo>
                  <a:lnTo>
                    <a:pt x="56" y="61"/>
                  </a:lnTo>
                  <a:cubicBezTo>
                    <a:pt x="56" y="60"/>
                    <a:pt x="57" y="59"/>
                    <a:pt x="58" y="57"/>
                  </a:cubicBezTo>
                  <a:cubicBezTo>
                    <a:pt x="58" y="57"/>
                    <a:pt x="58" y="29"/>
                    <a:pt x="58" y="0"/>
                  </a:cubicBezTo>
                  <a:close/>
                  <a:moveTo>
                    <a:pt x="56" y="61"/>
                  </a:moveTo>
                  <a:cubicBezTo>
                    <a:pt x="29" y="117"/>
                    <a:pt x="28" y="172"/>
                    <a:pt x="0" y="200"/>
                  </a:cubicBezTo>
                  <a:cubicBezTo>
                    <a:pt x="25" y="200"/>
                    <a:pt x="49" y="159"/>
                    <a:pt x="56" y="6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47"/>
            <p:cNvSpPr/>
            <p:nvPr/>
          </p:nvSpPr>
          <p:spPr>
            <a:xfrm>
              <a:off x="-27800500" y="1644725"/>
              <a:ext cx="20700" cy="14050"/>
            </a:xfrm>
            <a:custGeom>
              <a:avLst/>
              <a:gdLst/>
              <a:ahLst/>
              <a:cxnLst/>
              <a:rect l="l" t="t" r="r" b="b"/>
              <a:pathLst>
                <a:path w="828" h="562" extrusionOk="0">
                  <a:moveTo>
                    <a:pt x="114" y="1"/>
                  </a:moveTo>
                  <a:cubicBezTo>
                    <a:pt x="0" y="29"/>
                    <a:pt x="0" y="143"/>
                    <a:pt x="29" y="258"/>
                  </a:cubicBezTo>
                  <a:cubicBezTo>
                    <a:pt x="57" y="372"/>
                    <a:pt x="143" y="486"/>
                    <a:pt x="257" y="514"/>
                  </a:cubicBezTo>
                  <a:cubicBezTo>
                    <a:pt x="290" y="548"/>
                    <a:pt x="334" y="562"/>
                    <a:pt x="375" y="562"/>
                  </a:cubicBezTo>
                  <a:cubicBezTo>
                    <a:pt x="404" y="562"/>
                    <a:pt x="433" y="555"/>
                    <a:pt x="457" y="543"/>
                  </a:cubicBezTo>
                  <a:lnTo>
                    <a:pt x="485" y="543"/>
                  </a:lnTo>
                  <a:cubicBezTo>
                    <a:pt x="542" y="514"/>
                    <a:pt x="571" y="486"/>
                    <a:pt x="628" y="457"/>
                  </a:cubicBezTo>
                  <a:cubicBezTo>
                    <a:pt x="828" y="372"/>
                    <a:pt x="542" y="86"/>
                    <a:pt x="428" y="58"/>
                  </a:cubicBezTo>
                  <a:cubicBezTo>
                    <a:pt x="343" y="58"/>
                    <a:pt x="285" y="29"/>
                    <a:pt x="200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47"/>
            <p:cNvSpPr/>
            <p:nvPr/>
          </p:nvSpPr>
          <p:spPr>
            <a:xfrm>
              <a:off x="-27744700" y="1596275"/>
              <a:ext cx="31725" cy="26400"/>
            </a:xfrm>
            <a:custGeom>
              <a:avLst/>
              <a:gdLst/>
              <a:ahLst/>
              <a:cxnLst/>
              <a:rect l="l" t="t" r="r" b="b"/>
              <a:pathLst>
                <a:path w="1269" h="1056" extrusionOk="0">
                  <a:moveTo>
                    <a:pt x="521" y="0"/>
                  </a:moveTo>
                  <a:cubicBezTo>
                    <a:pt x="391" y="0"/>
                    <a:pt x="299" y="66"/>
                    <a:pt x="307" y="227"/>
                  </a:cubicBezTo>
                  <a:lnTo>
                    <a:pt x="336" y="227"/>
                  </a:lnTo>
                  <a:cubicBezTo>
                    <a:pt x="0" y="367"/>
                    <a:pt x="597" y="1055"/>
                    <a:pt x="890" y="1055"/>
                  </a:cubicBezTo>
                  <a:cubicBezTo>
                    <a:pt x="895" y="1055"/>
                    <a:pt x="901" y="1055"/>
                    <a:pt x="907" y="1054"/>
                  </a:cubicBezTo>
                  <a:cubicBezTo>
                    <a:pt x="1192" y="1026"/>
                    <a:pt x="1249" y="855"/>
                    <a:pt x="1249" y="626"/>
                  </a:cubicBezTo>
                  <a:cubicBezTo>
                    <a:pt x="1269" y="313"/>
                    <a:pt x="805" y="0"/>
                    <a:pt x="52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47"/>
            <p:cNvSpPr/>
            <p:nvPr/>
          </p:nvSpPr>
          <p:spPr>
            <a:xfrm>
              <a:off x="-27642875" y="2380825"/>
              <a:ext cx="27775" cy="24975"/>
            </a:xfrm>
            <a:custGeom>
              <a:avLst/>
              <a:gdLst/>
              <a:ahLst/>
              <a:cxnLst/>
              <a:rect l="l" t="t" r="r" b="b"/>
              <a:pathLst>
                <a:path w="1111" h="999" extrusionOk="0">
                  <a:moveTo>
                    <a:pt x="386" y="0"/>
                  </a:moveTo>
                  <a:cubicBezTo>
                    <a:pt x="320" y="0"/>
                    <a:pt x="256" y="26"/>
                    <a:pt x="200" y="88"/>
                  </a:cubicBezTo>
                  <a:cubicBezTo>
                    <a:pt x="172" y="116"/>
                    <a:pt x="172" y="116"/>
                    <a:pt x="172" y="145"/>
                  </a:cubicBezTo>
                  <a:cubicBezTo>
                    <a:pt x="172" y="173"/>
                    <a:pt x="143" y="230"/>
                    <a:pt x="143" y="230"/>
                  </a:cubicBezTo>
                  <a:cubicBezTo>
                    <a:pt x="1" y="516"/>
                    <a:pt x="400" y="858"/>
                    <a:pt x="600" y="944"/>
                  </a:cubicBezTo>
                  <a:cubicBezTo>
                    <a:pt x="681" y="981"/>
                    <a:pt x="753" y="998"/>
                    <a:pt x="814" y="998"/>
                  </a:cubicBezTo>
                  <a:cubicBezTo>
                    <a:pt x="1031" y="998"/>
                    <a:pt x="1111" y="783"/>
                    <a:pt x="999" y="516"/>
                  </a:cubicBezTo>
                  <a:cubicBezTo>
                    <a:pt x="910" y="337"/>
                    <a:pt x="628" y="0"/>
                    <a:pt x="38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47"/>
            <p:cNvSpPr/>
            <p:nvPr/>
          </p:nvSpPr>
          <p:spPr>
            <a:xfrm>
              <a:off x="-27767700" y="2157975"/>
              <a:ext cx="28300" cy="26550"/>
            </a:xfrm>
            <a:custGeom>
              <a:avLst/>
              <a:gdLst/>
              <a:ahLst/>
              <a:cxnLst/>
              <a:rect l="l" t="t" r="r" b="b"/>
              <a:pathLst>
                <a:path w="1132" h="1062" extrusionOk="0">
                  <a:moveTo>
                    <a:pt x="334" y="1"/>
                  </a:moveTo>
                  <a:cubicBezTo>
                    <a:pt x="166" y="1"/>
                    <a:pt x="1" y="81"/>
                    <a:pt x="1" y="299"/>
                  </a:cubicBezTo>
                  <a:cubicBezTo>
                    <a:pt x="29" y="613"/>
                    <a:pt x="314" y="898"/>
                    <a:pt x="571" y="1013"/>
                  </a:cubicBezTo>
                  <a:cubicBezTo>
                    <a:pt x="650" y="1042"/>
                    <a:pt x="741" y="1061"/>
                    <a:pt x="827" y="1061"/>
                  </a:cubicBezTo>
                  <a:cubicBezTo>
                    <a:pt x="991" y="1061"/>
                    <a:pt x="1132" y="990"/>
                    <a:pt x="1113" y="784"/>
                  </a:cubicBezTo>
                  <a:cubicBezTo>
                    <a:pt x="1113" y="470"/>
                    <a:pt x="828" y="185"/>
                    <a:pt x="543" y="42"/>
                  </a:cubicBezTo>
                  <a:cubicBezTo>
                    <a:pt x="482" y="16"/>
                    <a:pt x="408" y="1"/>
                    <a:pt x="334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47"/>
            <p:cNvSpPr/>
            <p:nvPr/>
          </p:nvSpPr>
          <p:spPr>
            <a:xfrm>
              <a:off x="-27806425" y="2165600"/>
              <a:ext cx="21850" cy="20250"/>
            </a:xfrm>
            <a:custGeom>
              <a:avLst/>
              <a:gdLst/>
              <a:ahLst/>
              <a:cxnLst/>
              <a:rect l="l" t="t" r="r" b="b"/>
              <a:pathLst>
                <a:path w="874" h="810" extrusionOk="0">
                  <a:moveTo>
                    <a:pt x="191" y="0"/>
                  </a:moveTo>
                  <a:cubicBezTo>
                    <a:pt x="78" y="0"/>
                    <a:pt x="0" y="64"/>
                    <a:pt x="9" y="223"/>
                  </a:cubicBezTo>
                  <a:cubicBezTo>
                    <a:pt x="9" y="481"/>
                    <a:pt x="440" y="810"/>
                    <a:pt x="690" y="810"/>
                  </a:cubicBezTo>
                  <a:cubicBezTo>
                    <a:pt x="799" y="810"/>
                    <a:pt x="873" y="748"/>
                    <a:pt x="865" y="593"/>
                  </a:cubicBezTo>
                  <a:cubicBezTo>
                    <a:pt x="865" y="317"/>
                    <a:pt x="442" y="0"/>
                    <a:pt x="191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47"/>
            <p:cNvSpPr/>
            <p:nvPr/>
          </p:nvSpPr>
          <p:spPr>
            <a:xfrm>
              <a:off x="-28618450" y="2285950"/>
              <a:ext cx="36650" cy="34500"/>
            </a:xfrm>
            <a:custGeom>
              <a:avLst/>
              <a:gdLst/>
              <a:ahLst/>
              <a:cxnLst/>
              <a:rect l="l" t="t" r="r" b="b"/>
              <a:pathLst>
                <a:path w="1466" h="1380" extrusionOk="0">
                  <a:moveTo>
                    <a:pt x="408" y="1"/>
                  </a:moveTo>
                  <a:cubicBezTo>
                    <a:pt x="193" y="1"/>
                    <a:pt x="1" y="101"/>
                    <a:pt x="20" y="373"/>
                  </a:cubicBezTo>
                  <a:cubicBezTo>
                    <a:pt x="20" y="801"/>
                    <a:pt x="391" y="1172"/>
                    <a:pt x="734" y="1315"/>
                  </a:cubicBezTo>
                  <a:cubicBezTo>
                    <a:pt x="831" y="1354"/>
                    <a:pt x="948" y="1379"/>
                    <a:pt x="1059" y="1379"/>
                  </a:cubicBezTo>
                  <a:cubicBezTo>
                    <a:pt x="1274" y="1379"/>
                    <a:pt x="1466" y="1283"/>
                    <a:pt x="1447" y="1001"/>
                  </a:cubicBezTo>
                  <a:cubicBezTo>
                    <a:pt x="1447" y="601"/>
                    <a:pt x="1076" y="230"/>
                    <a:pt x="705" y="59"/>
                  </a:cubicBezTo>
                  <a:cubicBezTo>
                    <a:pt x="614" y="23"/>
                    <a:pt x="509" y="1"/>
                    <a:pt x="408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47"/>
            <p:cNvSpPr/>
            <p:nvPr/>
          </p:nvSpPr>
          <p:spPr>
            <a:xfrm>
              <a:off x="-28535850" y="2259475"/>
              <a:ext cx="35600" cy="32950"/>
            </a:xfrm>
            <a:custGeom>
              <a:avLst/>
              <a:gdLst/>
              <a:ahLst/>
              <a:cxnLst/>
              <a:rect l="l" t="t" r="r" b="b"/>
              <a:pathLst>
                <a:path w="1424" h="1318" extrusionOk="0">
                  <a:moveTo>
                    <a:pt x="427" y="0"/>
                  </a:moveTo>
                  <a:cubicBezTo>
                    <a:pt x="219" y="0"/>
                    <a:pt x="1" y="97"/>
                    <a:pt x="26" y="348"/>
                  </a:cubicBezTo>
                  <a:cubicBezTo>
                    <a:pt x="54" y="605"/>
                    <a:pt x="54" y="776"/>
                    <a:pt x="283" y="947"/>
                  </a:cubicBezTo>
                  <a:lnTo>
                    <a:pt x="311" y="947"/>
                  </a:lnTo>
                  <a:cubicBezTo>
                    <a:pt x="511" y="1175"/>
                    <a:pt x="796" y="1318"/>
                    <a:pt x="1053" y="1318"/>
                  </a:cubicBezTo>
                  <a:cubicBezTo>
                    <a:pt x="1396" y="1289"/>
                    <a:pt x="1424" y="890"/>
                    <a:pt x="1281" y="662"/>
                  </a:cubicBezTo>
                  <a:cubicBezTo>
                    <a:pt x="1253" y="633"/>
                    <a:pt x="1253" y="605"/>
                    <a:pt x="1224" y="605"/>
                  </a:cubicBezTo>
                  <a:cubicBezTo>
                    <a:pt x="1082" y="319"/>
                    <a:pt x="825" y="63"/>
                    <a:pt x="511" y="5"/>
                  </a:cubicBezTo>
                  <a:cubicBezTo>
                    <a:pt x="484" y="2"/>
                    <a:pt x="456" y="0"/>
                    <a:pt x="42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47"/>
            <p:cNvSpPr/>
            <p:nvPr/>
          </p:nvSpPr>
          <p:spPr>
            <a:xfrm>
              <a:off x="-28552325" y="2373675"/>
              <a:ext cx="29950" cy="24900"/>
            </a:xfrm>
            <a:custGeom>
              <a:avLst/>
              <a:gdLst/>
              <a:ahLst/>
              <a:cxnLst/>
              <a:rect l="l" t="t" r="r" b="b"/>
              <a:pathLst>
                <a:path w="1198" h="996" extrusionOk="0">
                  <a:moveTo>
                    <a:pt x="476" y="0"/>
                  </a:moveTo>
                  <a:cubicBezTo>
                    <a:pt x="460" y="0"/>
                    <a:pt x="444" y="1"/>
                    <a:pt x="428" y="3"/>
                  </a:cubicBezTo>
                  <a:cubicBezTo>
                    <a:pt x="343" y="60"/>
                    <a:pt x="257" y="117"/>
                    <a:pt x="143" y="174"/>
                  </a:cubicBezTo>
                  <a:cubicBezTo>
                    <a:pt x="0" y="459"/>
                    <a:pt x="457" y="859"/>
                    <a:pt x="656" y="944"/>
                  </a:cubicBezTo>
                  <a:cubicBezTo>
                    <a:pt x="733" y="979"/>
                    <a:pt x="802" y="995"/>
                    <a:pt x="862" y="995"/>
                  </a:cubicBezTo>
                  <a:cubicBezTo>
                    <a:pt x="1095" y="995"/>
                    <a:pt x="1198" y="760"/>
                    <a:pt x="1084" y="488"/>
                  </a:cubicBezTo>
                  <a:cubicBezTo>
                    <a:pt x="976" y="244"/>
                    <a:pt x="765" y="0"/>
                    <a:pt x="47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47"/>
            <p:cNvSpPr/>
            <p:nvPr/>
          </p:nvSpPr>
          <p:spPr>
            <a:xfrm>
              <a:off x="-28644075" y="2414825"/>
              <a:ext cx="42775" cy="39825"/>
            </a:xfrm>
            <a:custGeom>
              <a:avLst/>
              <a:gdLst/>
              <a:ahLst/>
              <a:cxnLst/>
              <a:rect l="l" t="t" r="r" b="b"/>
              <a:pathLst>
                <a:path w="1711" h="1593" extrusionOk="0">
                  <a:moveTo>
                    <a:pt x="365" y="0"/>
                  </a:moveTo>
                  <a:cubicBezTo>
                    <a:pt x="149" y="0"/>
                    <a:pt x="1" y="125"/>
                    <a:pt x="18" y="439"/>
                  </a:cubicBezTo>
                  <a:cubicBezTo>
                    <a:pt x="38" y="954"/>
                    <a:pt x="854" y="1592"/>
                    <a:pt x="1342" y="1592"/>
                  </a:cubicBezTo>
                  <a:cubicBezTo>
                    <a:pt x="1558" y="1592"/>
                    <a:pt x="1710" y="1468"/>
                    <a:pt x="1701" y="1153"/>
                  </a:cubicBezTo>
                  <a:cubicBezTo>
                    <a:pt x="1682" y="638"/>
                    <a:pt x="852" y="0"/>
                    <a:pt x="36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47"/>
            <p:cNvSpPr/>
            <p:nvPr/>
          </p:nvSpPr>
          <p:spPr>
            <a:xfrm>
              <a:off x="-28669525" y="2364450"/>
              <a:ext cx="23275" cy="21875"/>
            </a:xfrm>
            <a:custGeom>
              <a:avLst/>
              <a:gdLst/>
              <a:ahLst/>
              <a:cxnLst/>
              <a:rect l="l" t="t" r="r" b="b"/>
              <a:pathLst>
                <a:path w="931" h="875" extrusionOk="0">
                  <a:moveTo>
                    <a:pt x="195" y="1"/>
                  </a:moveTo>
                  <a:cubicBezTo>
                    <a:pt x="80" y="1"/>
                    <a:pt x="0" y="66"/>
                    <a:pt x="9" y="229"/>
                  </a:cubicBezTo>
                  <a:cubicBezTo>
                    <a:pt x="29" y="525"/>
                    <a:pt x="471" y="875"/>
                    <a:pt x="732" y="875"/>
                  </a:cubicBezTo>
                  <a:cubicBezTo>
                    <a:pt x="850" y="875"/>
                    <a:pt x="931" y="805"/>
                    <a:pt x="922" y="628"/>
                  </a:cubicBezTo>
                  <a:cubicBezTo>
                    <a:pt x="922" y="349"/>
                    <a:pt x="462" y="1"/>
                    <a:pt x="19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47"/>
            <p:cNvSpPr/>
            <p:nvPr/>
          </p:nvSpPr>
          <p:spPr>
            <a:xfrm>
              <a:off x="-28609400" y="2371175"/>
              <a:ext cx="28550" cy="22400"/>
            </a:xfrm>
            <a:custGeom>
              <a:avLst/>
              <a:gdLst/>
              <a:ahLst/>
              <a:cxnLst/>
              <a:rect l="l" t="t" r="r" b="b"/>
              <a:pathLst>
                <a:path w="1142" h="896" extrusionOk="0">
                  <a:moveTo>
                    <a:pt x="265" y="1"/>
                  </a:moveTo>
                  <a:cubicBezTo>
                    <a:pt x="170" y="1"/>
                    <a:pt x="90" y="42"/>
                    <a:pt x="58" y="160"/>
                  </a:cubicBezTo>
                  <a:cubicBezTo>
                    <a:pt x="1" y="302"/>
                    <a:pt x="29" y="502"/>
                    <a:pt x="172" y="616"/>
                  </a:cubicBezTo>
                  <a:lnTo>
                    <a:pt x="229" y="616"/>
                  </a:lnTo>
                  <a:cubicBezTo>
                    <a:pt x="345" y="756"/>
                    <a:pt x="519" y="896"/>
                    <a:pt x="703" y="896"/>
                  </a:cubicBezTo>
                  <a:cubicBezTo>
                    <a:pt x="744" y="896"/>
                    <a:pt x="786" y="889"/>
                    <a:pt x="828" y="873"/>
                  </a:cubicBezTo>
                  <a:cubicBezTo>
                    <a:pt x="1142" y="759"/>
                    <a:pt x="857" y="331"/>
                    <a:pt x="714" y="188"/>
                  </a:cubicBezTo>
                  <a:cubicBezTo>
                    <a:pt x="625" y="117"/>
                    <a:pt x="424" y="1"/>
                    <a:pt x="265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47"/>
            <p:cNvSpPr/>
            <p:nvPr/>
          </p:nvSpPr>
          <p:spPr>
            <a:xfrm>
              <a:off x="-28668375" y="2195700"/>
              <a:ext cx="45225" cy="42250"/>
            </a:xfrm>
            <a:custGeom>
              <a:avLst/>
              <a:gdLst/>
              <a:ahLst/>
              <a:cxnLst/>
              <a:rect l="l" t="t" r="r" b="b"/>
              <a:pathLst>
                <a:path w="1809" h="1690" extrusionOk="0">
                  <a:moveTo>
                    <a:pt x="509" y="0"/>
                  </a:moveTo>
                  <a:cubicBezTo>
                    <a:pt x="244" y="0"/>
                    <a:pt x="1" y="125"/>
                    <a:pt x="20" y="474"/>
                  </a:cubicBezTo>
                  <a:cubicBezTo>
                    <a:pt x="20" y="959"/>
                    <a:pt x="476" y="1415"/>
                    <a:pt x="933" y="1615"/>
                  </a:cubicBezTo>
                  <a:cubicBezTo>
                    <a:pt x="1045" y="1662"/>
                    <a:pt x="1179" y="1690"/>
                    <a:pt x="1306" y="1690"/>
                  </a:cubicBezTo>
                  <a:cubicBezTo>
                    <a:pt x="1569" y="1690"/>
                    <a:pt x="1808" y="1570"/>
                    <a:pt x="1789" y="1244"/>
                  </a:cubicBezTo>
                  <a:cubicBezTo>
                    <a:pt x="1789" y="730"/>
                    <a:pt x="1332" y="274"/>
                    <a:pt x="876" y="74"/>
                  </a:cubicBezTo>
                  <a:cubicBezTo>
                    <a:pt x="766" y="28"/>
                    <a:pt x="635" y="0"/>
                    <a:pt x="509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47"/>
            <p:cNvSpPr/>
            <p:nvPr/>
          </p:nvSpPr>
          <p:spPr>
            <a:xfrm>
              <a:off x="-28700700" y="2243000"/>
              <a:ext cx="27725" cy="23350"/>
            </a:xfrm>
            <a:custGeom>
              <a:avLst/>
              <a:gdLst/>
              <a:ahLst/>
              <a:cxnLst/>
              <a:rect l="l" t="t" r="r" b="b"/>
              <a:pathLst>
                <a:path w="1109" h="934" extrusionOk="0">
                  <a:moveTo>
                    <a:pt x="428" y="0"/>
                  </a:moveTo>
                  <a:cubicBezTo>
                    <a:pt x="381" y="0"/>
                    <a:pt x="341" y="19"/>
                    <a:pt x="314" y="65"/>
                  </a:cubicBezTo>
                  <a:cubicBezTo>
                    <a:pt x="314" y="94"/>
                    <a:pt x="229" y="94"/>
                    <a:pt x="200" y="151"/>
                  </a:cubicBezTo>
                  <a:cubicBezTo>
                    <a:pt x="0" y="408"/>
                    <a:pt x="371" y="779"/>
                    <a:pt x="600" y="893"/>
                  </a:cubicBezTo>
                  <a:cubicBezTo>
                    <a:pt x="667" y="921"/>
                    <a:pt x="729" y="933"/>
                    <a:pt x="783" y="933"/>
                  </a:cubicBezTo>
                  <a:cubicBezTo>
                    <a:pt x="1006" y="933"/>
                    <a:pt x="1108" y="723"/>
                    <a:pt x="971" y="493"/>
                  </a:cubicBezTo>
                  <a:cubicBezTo>
                    <a:pt x="942" y="408"/>
                    <a:pt x="885" y="351"/>
                    <a:pt x="856" y="294"/>
                  </a:cubicBezTo>
                  <a:cubicBezTo>
                    <a:pt x="813" y="206"/>
                    <a:pt x="584" y="0"/>
                    <a:pt x="42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47"/>
            <p:cNvSpPr/>
            <p:nvPr/>
          </p:nvSpPr>
          <p:spPr>
            <a:xfrm>
              <a:off x="-28486700" y="2367425"/>
              <a:ext cx="28550" cy="23825"/>
            </a:xfrm>
            <a:custGeom>
              <a:avLst/>
              <a:gdLst/>
              <a:ahLst/>
              <a:cxnLst/>
              <a:rect l="l" t="t" r="r" b="b"/>
              <a:pathLst>
                <a:path w="1142" h="953" extrusionOk="0">
                  <a:moveTo>
                    <a:pt x="281" y="1"/>
                  </a:moveTo>
                  <a:cubicBezTo>
                    <a:pt x="238" y="1"/>
                    <a:pt x="193" y="8"/>
                    <a:pt x="143" y="24"/>
                  </a:cubicBezTo>
                  <a:cubicBezTo>
                    <a:pt x="86" y="53"/>
                    <a:pt x="29" y="81"/>
                    <a:pt x="29" y="139"/>
                  </a:cubicBezTo>
                  <a:cubicBezTo>
                    <a:pt x="0" y="196"/>
                    <a:pt x="0" y="253"/>
                    <a:pt x="0" y="338"/>
                  </a:cubicBezTo>
                  <a:cubicBezTo>
                    <a:pt x="22" y="532"/>
                    <a:pt x="432" y="952"/>
                    <a:pt x="682" y="952"/>
                  </a:cubicBezTo>
                  <a:cubicBezTo>
                    <a:pt x="764" y="952"/>
                    <a:pt x="828" y="907"/>
                    <a:pt x="856" y="795"/>
                  </a:cubicBezTo>
                  <a:cubicBezTo>
                    <a:pt x="856" y="766"/>
                    <a:pt x="885" y="709"/>
                    <a:pt x="942" y="681"/>
                  </a:cubicBezTo>
                  <a:cubicBezTo>
                    <a:pt x="1141" y="509"/>
                    <a:pt x="771" y="139"/>
                    <a:pt x="599" y="81"/>
                  </a:cubicBezTo>
                  <a:cubicBezTo>
                    <a:pt x="478" y="41"/>
                    <a:pt x="386" y="1"/>
                    <a:pt x="281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47"/>
            <p:cNvSpPr/>
            <p:nvPr/>
          </p:nvSpPr>
          <p:spPr>
            <a:xfrm>
              <a:off x="-28518100" y="2505625"/>
              <a:ext cx="49250" cy="43100"/>
            </a:xfrm>
            <a:custGeom>
              <a:avLst/>
              <a:gdLst/>
              <a:ahLst/>
              <a:cxnLst/>
              <a:rect l="l" t="t" r="r" b="b"/>
              <a:pathLst>
                <a:path w="1970" h="1724" extrusionOk="0">
                  <a:moveTo>
                    <a:pt x="575" y="0"/>
                  </a:moveTo>
                  <a:cubicBezTo>
                    <a:pt x="555" y="0"/>
                    <a:pt x="534" y="1"/>
                    <a:pt x="514" y="3"/>
                  </a:cubicBezTo>
                  <a:cubicBezTo>
                    <a:pt x="143" y="32"/>
                    <a:pt x="1" y="374"/>
                    <a:pt x="115" y="688"/>
                  </a:cubicBezTo>
                  <a:cubicBezTo>
                    <a:pt x="286" y="1144"/>
                    <a:pt x="714" y="1629"/>
                    <a:pt x="1199" y="1715"/>
                  </a:cubicBezTo>
                  <a:lnTo>
                    <a:pt x="1228" y="1715"/>
                  </a:lnTo>
                  <a:cubicBezTo>
                    <a:pt x="1271" y="1720"/>
                    <a:pt x="1316" y="1724"/>
                    <a:pt x="1361" y="1724"/>
                  </a:cubicBezTo>
                  <a:cubicBezTo>
                    <a:pt x="1557" y="1724"/>
                    <a:pt x="1763" y="1661"/>
                    <a:pt x="1855" y="1430"/>
                  </a:cubicBezTo>
                  <a:cubicBezTo>
                    <a:pt x="1969" y="1059"/>
                    <a:pt x="1656" y="631"/>
                    <a:pt x="1399" y="403"/>
                  </a:cubicBezTo>
                  <a:cubicBezTo>
                    <a:pt x="1185" y="189"/>
                    <a:pt x="872" y="0"/>
                    <a:pt x="575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47"/>
            <p:cNvSpPr/>
            <p:nvPr/>
          </p:nvSpPr>
          <p:spPr>
            <a:xfrm>
              <a:off x="-27886825" y="1619800"/>
              <a:ext cx="666975" cy="614275"/>
            </a:xfrm>
            <a:custGeom>
              <a:avLst/>
              <a:gdLst/>
              <a:ahLst/>
              <a:cxnLst/>
              <a:rect l="l" t="t" r="r" b="b"/>
              <a:pathLst>
                <a:path w="26679" h="24571" extrusionOk="0">
                  <a:moveTo>
                    <a:pt x="10839" y="1"/>
                  </a:moveTo>
                  <a:cubicBezTo>
                    <a:pt x="8057" y="1"/>
                    <a:pt x="5522" y="798"/>
                    <a:pt x="3710" y="2339"/>
                  </a:cubicBezTo>
                  <a:cubicBezTo>
                    <a:pt x="1912" y="3880"/>
                    <a:pt x="1" y="6790"/>
                    <a:pt x="1028" y="12040"/>
                  </a:cubicBezTo>
                  <a:cubicBezTo>
                    <a:pt x="2312" y="18459"/>
                    <a:pt x="8132" y="23824"/>
                    <a:pt x="14552" y="24508"/>
                  </a:cubicBezTo>
                  <a:cubicBezTo>
                    <a:pt x="14942" y="24550"/>
                    <a:pt x="15330" y="24570"/>
                    <a:pt x="15714" y="24570"/>
                  </a:cubicBezTo>
                  <a:cubicBezTo>
                    <a:pt x="18229" y="24570"/>
                    <a:pt x="20607" y="23692"/>
                    <a:pt x="22513" y="22083"/>
                  </a:cubicBezTo>
                  <a:cubicBezTo>
                    <a:pt x="25309" y="19686"/>
                    <a:pt x="26678" y="16034"/>
                    <a:pt x="26193" y="12297"/>
                  </a:cubicBezTo>
                  <a:cubicBezTo>
                    <a:pt x="25566" y="7332"/>
                    <a:pt x="22028" y="3166"/>
                    <a:pt x="16749" y="1140"/>
                  </a:cubicBezTo>
                  <a:cubicBezTo>
                    <a:pt x="14766" y="375"/>
                    <a:pt x="12744" y="1"/>
                    <a:pt x="10839" y="1"/>
                  </a:cubicBezTo>
                  <a:close/>
                </a:path>
              </a:pathLst>
            </a:custGeom>
            <a:solidFill>
              <a:srgbClr val="FCF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47"/>
            <p:cNvSpPr/>
            <p:nvPr/>
          </p:nvSpPr>
          <p:spPr>
            <a:xfrm>
              <a:off x="-27928900" y="1581625"/>
              <a:ext cx="749000" cy="690375"/>
            </a:xfrm>
            <a:custGeom>
              <a:avLst/>
              <a:gdLst/>
              <a:ahLst/>
              <a:cxnLst/>
              <a:rect l="l" t="t" r="r" b="b"/>
              <a:pathLst>
                <a:path w="29960" h="27615" extrusionOk="0">
                  <a:moveTo>
                    <a:pt x="12497" y="3062"/>
                  </a:moveTo>
                  <a:cubicBezTo>
                    <a:pt x="18446" y="3062"/>
                    <a:pt x="25466" y="7081"/>
                    <a:pt x="26364" y="14023"/>
                  </a:cubicBezTo>
                  <a:cubicBezTo>
                    <a:pt x="26792" y="17390"/>
                    <a:pt x="25508" y="20472"/>
                    <a:pt x="23226" y="22440"/>
                  </a:cubicBezTo>
                  <a:cubicBezTo>
                    <a:pt x="21664" y="23779"/>
                    <a:pt x="19672" y="24579"/>
                    <a:pt x="17436" y="24579"/>
                  </a:cubicBezTo>
                  <a:cubicBezTo>
                    <a:pt x="17098" y="24579"/>
                    <a:pt x="16755" y="24561"/>
                    <a:pt x="16406" y="24523"/>
                  </a:cubicBezTo>
                  <a:cubicBezTo>
                    <a:pt x="10586" y="23895"/>
                    <a:pt x="5336" y="18988"/>
                    <a:pt x="4223" y="13281"/>
                  </a:cubicBezTo>
                  <a:cubicBezTo>
                    <a:pt x="3453" y="9373"/>
                    <a:pt x="4451" y="6691"/>
                    <a:pt x="6363" y="5036"/>
                  </a:cubicBezTo>
                  <a:cubicBezTo>
                    <a:pt x="7937" y="3697"/>
                    <a:pt x="10132" y="3062"/>
                    <a:pt x="12497" y="3062"/>
                  </a:cubicBezTo>
                  <a:close/>
                  <a:moveTo>
                    <a:pt x="12538" y="1"/>
                  </a:moveTo>
                  <a:cubicBezTo>
                    <a:pt x="9389" y="1"/>
                    <a:pt x="6485" y="925"/>
                    <a:pt x="4394" y="2725"/>
                  </a:cubicBezTo>
                  <a:cubicBezTo>
                    <a:pt x="2682" y="4180"/>
                    <a:pt x="0" y="7575"/>
                    <a:pt x="1227" y="13852"/>
                  </a:cubicBezTo>
                  <a:cubicBezTo>
                    <a:pt x="2625" y="20928"/>
                    <a:pt x="9017" y="26806"/>
                    <a:pt x="16092" y="27547"/>
                  </a:cubicBezTo>
                  <a:cubicBezTo>
                    <a:pt x="16534" y="27592"/>
                    <a:pt x="16973" y="27615"/>
                    <a:pt x="17409" y="27615"/>
                  </a:cubicBezTo>
                  <a:cubicBezTo>
                    <a:pt x="20293" y="27615"/>
                    <a:pt x="23013" y="26635"/>
                    <a:pt x="25194" y="24751"/>
                  </a:cubicBezTo>
                  <a:cubicBezTo>
                    <a:pt x="28390" y="22041"/>
                    <a:pt x="29959" y="17875"/>
                    <a:pt x="29388" y="13624"/>
                  </a:cubicBezTo>
                  <a:cubicBezTo>
                    <a:pt x="28675" y="8089"/>
                    <a:pt x="24795" y="3466"/>
                    <a:pt x="18974" y="1241"/>
                  </a:cubicBezTo>
                  <a:cubicBezTo>
                    <a:pt x="16832" y="409"/>
                    <a:pt x="14631" y="1"/>
                    <a:pt x="125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47"/>
            <p:cNvSpPr/>
            <p:nvPr/>
          </p:nvSpPr>
          <p:spPr>
            <a:xfrm>
              <a:off x="-27442425" y="1959200"/>
              <a:ext cx="55425" cy="51925"/>
            </a:xfrm>
            <a:custGeom>
              <a:avLst/>
              <a:gdLst/>
              <a:ahLst/>
              <a:cxnLst/>
              <a:rect l="l" t="t" r="r" b="b"/>
              <a:pathLst>
                <a:path w="2217" h="2077" extrusionOk="0">
                  <a:moveTo>
                    <a:pt x="627" y="0"/>
                  </a:moveTo>
                  <a:cubicBezTo>
                    <a:pt x="300" y="0"/>
                    <a:pt x="0" y="151"/>
                    <a:pt x="0" y="575"/>
                  </a:cubicBezTo>
                  <a:cubicBezTo>
                    <a:pt x="29" y="1174"/>
                    <a:pt x="599" y="1745"/>
                    <a:pt x="1142" y="1973"/>
                  </a:cubicBezTo>
                  <a:cubicBezTo>
                    <a:pt x="1273" y="2039"/>
                    <a:pt x="1435" y="2077"/>
                    <a:pt x="1593" y="2077"/>
                  </a:cubicBezTo>
                  <a:cubicBezTo>
                    <a:pt x="1914" y="2077"/>
                    <a:pt x="2216" y="1919"/>
                    <a:pt x="2197" y="1517"/>
                  </a:cubicBezTo>
                  <a:cubicBezTo>
                    <a:pt x="2169" y="889"/>
                    <a:pt x="1627" y="318"/>
                    <a:pt x="1085" y="90"/>
                  </a:cubicBezTo>
                  <a:cubicBezTo>
                    <a:pt x="946" y="35"/>
                    <a:pt x="783" y="0"/>
                    <a:pt x="627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47"/>
            <p:cNvSpPr/>
            <p:nvPr/>
          </p:nvSpPr>
          <p:spPr>
            <a:xfrm>
              <a:off x="-27477375" y="2042975"/>
              <a:ext cx="40425" cy="37400"/>
            </a:xfrm>
            <a:custGeom>
              <a:avLst/>
              <a:gdLst/>
              <a:ahLst/>
              <a:cxnLst/>
              <a:rect l="l" t="t" r="r" b="b"/>
              <a:pathLst>
                <a:path w="1617" h="1496" extrusionOk="0">
                  <a:moveTo>
                    <a:pt x="446" y="0"/>
                  </a:moveTo>
                  <a:cubicBezTo>
                    <a:pt x="212" y="0"/>
                    <a:pt x="0" y="109"/>
                    <a:pt x="0" y="391"/>
                  </a:cubicBezTo>
                  <a:cubicBezTo>
                    <a:pt x="29" y="848"/>
                    <a:pt x="428" y="1276"/>
                    <a:pt x="828" y="1418"/>
                  </a:cubicBezTo>
                  <a:cubicBezTo>
                    <a:pt x="934" y="1467"/>
                    <a:pt x="1061" y="1496"/>
                    <a:pt x="1180" y="1496"/>
                  </a:cubicBezTo>
                  <a:cubicBezTo>
                    <a:pt x="1412" y="1496"/>
                    <a:pt x="1617" y="1387"/>
                    <a:pt x="1598" y="1104"/>
                  </a:cubicBezTo>
                  <a:cubicBezTo>
                    <a:pt x="1598" y="648"/>
                    <a:pt x="1170" y="220"/>
                    <a:pt x="799" y="77"/>
                  </a:cubicBezTo>
                  <a:cubicBezTo>
                    <a:pt x="692" y="29"/>
                    <a:pt x="566" y="0"/>
                    <a:pt x="446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47"/>
            <p:cNvSpPr/>
            <p:nvPr/>
          </p:nvSpPr>
          <p:spPr>
            <a:xfrm>
              <a:off x="-27540550" y="2018200"/>
              <a:ext cx="41800" cy="37725"/>
            </a:xfrm>
            <a:custGeom>
              <a:avLst/>
              <a:gdLst/>
              <a:ahLst/>
              <a:cxnLst/>
              <a:rect l="l" t="t" r="r" b="b"/>
              <a:pathLst>
                <a:path w="1672" h="1509" extrusionOk="0">
                  <a:moveTo>
                    <a:pt x="459" y="1"/>
                  </a:moveTo>
                  <a:cubicBezTo>
                    <a:pt x="129" y="1"/>
                    <a:pt x="1" y="313"/>
                    <a:pt x="159" y="697"/>
                  </a:cubicBezTo>
                  <a:cubicBezTo>
                    <a:pt x="188" y="783"/>
                    <a:pt x="216" y="840"/>
                    <a:pt x="245" y="926"/>
                  </a:cubicBezTo>
                  <a:cubicBezTo>
                    <a:pt x="333" y="1080"/>
                    <a:pt x="798" y="1509"/>
                    <a:pt x="1109" y="1509"/>
                  </a:cubicBezTo>
                  <a:cubicBezTo>
                    <a:pt x="1200" y="1509"/>
                    <a:pt x="1277" y="1472"/>
                    <a:pt x="1329" y="1382"/>
                  </a:cubicBezTo>
                  <a:cubicBezTo>
                    <a:pt x="1357" y="1325"/>
                    <a:pt x="1386" y="1297"/>
                    <a:pt x="1414" y="1240"/>
                  </a:cubicBezTo>
                  <a:cubicBezTo>
                    <a:pt x="1671" y="783"/>
                    <a:pt x="1186" y="241"/>
                    <a:pt x="758" y="70"/>
                  </a:cubicBezTo>
                  <a:cubicBezTo>
                    <a:pt x="645" y="22"/>
                    <a:pt x="545" y="1"/>
                    <a:pt x="459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47"/>
            <p:cNvSpPr/>
            <p:nvPr/>
          </p:nvSpPr>
          <p:spPr>
            <a:xfrm>
              <a:off x="-27508075" y="1960550"/>
              <a:ext cx="20225" cy="21225"/>
            </a:xfrm>
            <a:custGeom>
              <a:avLst/>
              <a:gdLst/>
              <a:ahLst/>
              <a:cxnLst/>
              <a:rect l="l" t="t" r="r" b="b"/>
              <a:pathLst>
                <a:path w="809" h="849" extrusionOk="0">
                  <a:moveTo>
                    <a:pt x="213" y="1"/>
                  </a:moveTo>
                  <a:cubicBezTo>
                    <a:pt x="88" y="1"/>
                    <a:pt x="0" y="75"/>
                    <a:pt x="30" y="264"/>
                  </a:cubicBezTo>
                  <a:cubicBezTo>
                    <a:pt x="58" y="436"/>
                    <a:pt x="115" y="521"/>
                    <a:pt x="201" y="664"/>
                  </a:cubicBezTo>
                  <a:cubicBezTo>
                    <a:pt x="273" y="736"/>
                    <a:pt x="406" y="848"/>
                    <a:pt x="531" y="848"/>
                  </a:cubicBezTo>
                  <a:cubicBezTo>
                    <a:pt x="554" y="848"/>
                    <a:pt x="578" y="844"/>
                    <a:pt x="601" y="835"/>
                  </a:cubicBezTo>
                  <a:cubicBezTo>
                    <a:pt x="629" y="835"/>
                    <a:pt x="629" y="806"/>
                    <a:pt x="658" y="806"/>
                  </a:cubicBezTo>
                  <a:cubicBezTo>
                    <a:pt x="743" y="778"/>
                    <a:pt x="743" y="721"/>
                    <a:pt x="743" y="635"/>
                  </a:cubicBezTo>
                  <a:cubicBezTo>
                    <a:pt x="772" y="607"/>
                    <a:pt x="772" y="550"/>
                    <a:pt x="772" y="521"/>
                  </a:cubicBezTo>
                  <a:cubicBezTo>
                    <a:pt x="809" y="261"/>
                    <a:pt x="447" y="1"/>
                    <a:pt x="213" y="1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47"/>
            <p:cNvSpPr/>
            <p:nvPr/>
          </p:nvSpPr>
          <p:spPr>
            <a:xfrm>
              <a:off x="-27683300" y="1806975"/>
              <a:ext cx="49025" cy="45750"/>
            </a:xfrm>
            <a:custGeom>
              <a:avLst/>
              <a:gdLst/>
              <a:ahLst/>
              <a:cxnLst/>
              <a:rect l="l" t="t" r="r" b="b"/>
              <a:pathLst>
                <a:path w="1961" h="1830" extrusionOk="0">
                  <a:moveTo>
                    <a:pt x="568" y="0"/>
                  </a:moveTo>
                  <a:cubicBezTo>
                    <a:pt x="274" y="0"/>
                    <a:pt x="0" y="131"/>
                    <a:pt x="20" y="501"/>
                  </a:cubicBezTo>
                  <a:cubicBezTo>
                    <a:pt x="20" y="1043"/>
                    <a:pt x="534" y="1528"/>
                    <a:pt x="990" y="1757"/>
                  </a:cubicBezTo>
                  <a:cubicBezTo>
                    <a:pt x="1116" y="1802"/>
                    <a:pt x="1260" y="1830"/>
                    <a:pt x="1397" y="1830"/>
                  </a:cubicBezTo>
                  <a:cubicBezTo>
                    <a:pt x="1694" y="1830"/>
                    <a:pt x="1960" y="1699"/>
                    <a:pt x="1960" y="1329"/>
                  </a:cubicBezTo>
                  <a:cubicBezTo>
                    <a:pt x="1932" y="787"/>
                    <a:pt x="1447" y="273"/>
                    <a:pt x="962" y="73"/>
                  </a:cubicBezTo>
                  <a:cubicBezTo>
                    <a:pt x="844" y="28"/>
                    <a:pt x="704" y="0"/>
                    <a:pt x="568" y="0"/>
                  </a:cubicBezTo>
                  <a:close/>
                </a:path>
              </a:pathLst>
            </a:custGeom>
            <a:solidFill>
              <a:srgbClr val="FFF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5" name="Google Shape;3765;p47"/>
          <p:cNvGrpSpPr/>
          <p:nvPr/>
        </p:nvGrpSpPr>
        <p:grpSpPr>
          <a:xfrm rot="10800000" flipH="1">
            <a:off x="239697" y="1436346"/>
            <a:ext cx="1112671" cy="914014"/>
            <a:chOff x="-27515175" y="-1214900"/>
            <a:chExt cx="696900" cy="572475"/>
          </a:xfrm>
        </p:grpSpPr>
        <p:sp>
          <p:nvSpPr>
            <p:cNvPr id="3766" name="Google Shape;3766;p47"/>
            <p:cNvSpPr/>
            <p:nvPr/>
          </p:nvSpPr>
          <p:spPr>
            <a:xfrm>
              <a:off x="-27515175" y="-1122875"/>
              <a:ext cx="94175" cy="113275"/>
            </a:xfrm>
            <a:custGeom>
              <a:avLst/>
              <a:gdLst/>
              <a:ahLst/>
              <a:cxnLst/>
              <a:rect l="l" t="t" r="r" b="b"/>
              <a:pathLst>
                <a:path w="3767" h="4531" extrusionOk="0">
                  <a:moveTo>
                    <a:pt x="2111" y="0"/>
                  </a:moveTo>
                  <a:cubicBezTo>
                    <a:pt x="1683" y="0"/>
                    <a:pt x="1227" y="228"/>
                    <a:pt x="999" y="628"/>
                  </a:cubicBezTo>
                  <a:cubicBezTo>
                    <a:pt x="827" y="913"/>
                    <a:pt x="685" y="1170"/>
                    <a:pt x="542" y="1455"/>
                  </a:cubicBezTo>
                  <a:cubicBezTo>
                    <a:pt x="371" y="1826"/>
                    <a:pt x="200" y="2197"/>
                    <a:pt x="86" y="2597"/>
                  </a:cubicBezTo>
                  <a:cubicBezTo>
                    <a:pt x="29" y="2911"/>
                    <a:pt x="0" y="3224"/>
                    <a:pt x="57" y="3510"/>
                  </a:cubicBezTo>
                  <a:cubicBezTo>
                    <a:pt x="171" y="3995"/>
                    <a:pt x="542" y="4366"/>
                    <a:pt x="999" y="4480"/>
                  </a:cubicBezTo>
                  <a:cubicBezTo>
                    <a:pt x="1122" y="4514"/>
                    <a:pt x="1244" y="4530"/>
                    <a:pt x="1363" y="4530"/>
                  </a:cubicBezTo>
                  <a:cubicBezTo>
                    <a:pt x="1739" y="4530"/>
                    <a:pt x="2086" y="4369"/>
                    <a:pt x="2368" y="4109"/>
                  </a:cubicBezTo>
                  <a:cubicBezTo>
                    <a:pt x="2539" y="3966"/>
                    <a:pt x="2682" y="3766"/>
                    <a:pt x="2825" y="3595"/>
                  </a:cubicBezTo>
                  <a:cubicBezTo>
                    <a:pt x="3024" y="3310"/>
                    <a:pt x="3167" y="2939"/>
                    <a:pt x="3310" y="2625"/>
                  </a:cubicBezTo>
                  <a:cubicBezTo>
                    <a:pt x="3338" y="2540"/>
                    <a:pt x="3367" y="2454"/>
                    <a:pt x="3424" y="2368"/>
                  </a:cubicBezTo>
                  <a:cubicBezTo>
                    <a:pt x="3452" y="2311"/>
                    <a:pt x="3481" y="2254"/>
                    <a:pt x="3509" y="2169"/>
                  </a:cubicBezTo>
                  <a:cubicBezTo>
                    <a:pt x="3567" y="2026"/>
                    <a:pt x="3624" y="1912"/>
                    <a:pt x="3681" y="1769"/>
                  </a:cubicBezTo>
                  <a:cubicBezTo>
                    <a:pt x="3766" y="1484"/>
                    <a:pt x="3709" y="1284"/>
                    <a:pt x="3681" y="999"/>
                  </a:cubicBezTo>
                  <a:cubicBezTo>
                    <a:pt x="3624" y="913"/>
                    <a:pt x="3595" y="799"/>
                    <a:pt x="3538" y="714"/>
                  </a:cubicBezTo>
                  <a:cubicBezTo>
                    <a:pt x="3424" y="514"/>
                    <a:pt x="3281" y="343"/>
                    <a:pt x="3081" y="228"/>
                  </a:cubicBezTo>
                  <a:cubicBezTo>
                    <a:pt x="2910" y="143"/>
                    <a:pt x="2739" y="86"/>
                    <a:pt x="2568" y="57"/>
                  </a:cubicBezTo>
                  <a:cubicBezTo>
                    <a:pt x="2425" y="0"/>
                    <a:pt x="2254" y="0"/>
                    <a:pt x="2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47"/>
            <p:cNvSpPr/>
            <p:nvPr/>
          </p:nvSpPr>
          <p:spPr>
            <a:xfrm>
              <a:off x="-27351125" y="-1214900"/>
              <a:ext cx="97750" cy="131275"/>
            </a:xfrm>
            <a:custGeom>
              <a:avLst/>
              <a:gdLst/>
              <a:ahLst/>
              <a:cxnLst/>
              <a:rect l="l" t="t" r="r" b="b"/>
              <a:pathLst>
                <a:path w="3910" h="5251" extrusionOk="0">
                  <a:moveTo>
                    <a:pt x="2682" y="1"/>
                  </a:moveTo>
                  <a:cubicBezTo>
                    <a:pt x="2254" y="1"/>
                    <a:pt x="1855" y="229"/>
                    <a:pt x="1627" y="600"/>
                  </a:cubicBezTo>
                  <a:cubicBezTo>
                    <a:pt x="1541" y="771"/>
                    <a:pt x="1456" y="971"/>
                    <a:pt x="1370" y="1142"/>
                  </a:cubicBezTo>
                  <a:lnTo>
                    <a:pt x="1284" y="1199"/>
                  </a:lnTo>
                  <a:cubicBezTo>
                    <a:pt x="1199" y="1256"/>
                    <a:pt x="1113" y="1313"/>
                    <a:pt x="1028" y="1399"/>
                  </a:cubicBezTo>
                  <a:cubicBezTo>
                    <a:pt x="856" y="1541"/>
                    <a:pt x="742" y="1741"/>
                    <a:pt x="685" y="1941"/>
                  </a:cubicBezTo>
                  <a:cubicBezTo>
                    <a:pt x="571" y="2226"/>
                    <a:pt x="485" y="2483"/>
                    <a:pt x="371" y="2768"/>
                  </a:cubicBezTo>
                  <a:cubicBezTo>
                    <a:pt x="257" y="3054"/>
                    <a:pt x="115" y="3367"/>
                    <a:pt x="57" y="3653"/>
                  </a:cubicBezTo>
                  <a:cubicBezTo>
                    <a:pt x="0" y="3881"/>
                    <a:pt x="0" y="4109"/>
                    <a:pt x="57" y="4337"/>
                  </a:cubicBezTo>
                  <a:cubicBezTo>
                    <a:pt x="143" y="4651"/>
                    <a:pt x="371" y="4937"/>
                    <a:pt x="628" y="5079"/>
                  </a:cubicBezTo>
                  <a:cubicBezTo>
                    <a:pt x="828" y="5193"/>
                    <a:pt x="1056" y="5250"/>
                    <a:pt x="1284" y="5250"/>
                  </a:cubicBezTo>
                  <a:cubicBezTo>
                    <a:pt x="1598" y="5250"/>
                    <a:pt x="1969" y="5136"/>
                    <a:pt x="2169" y="4880"/>
                  </a:cubicBezTo>
                  <a:cubicBezTo>
                    <a:pt x="2283" y="4765"/>
                    <a:pt x="2397" y="4623"/>
                    <a:pt x="2483" y="4452"/>
                  </a:cubicBezTo>
                  <a:cubicBezTo>
                    <a:pt x="2540" y="4395"/>
                    <a:pt x="2568" y="4309"/>
                    <a:pt x="2597" y="4252"/>
                  </a:cubicBezTo>
                  <a:lnTo>
                    <a:pt x="2625" y="4223"/>
                  </a:lnTo>
                  <a:cubicBezTo>
                    <a:pt x="2882" y="4109"/>
                    <a:pt x="3082" y="3909"/>
                    <a:pt x="3225" y="3681"/>
                  </a:cubicBezTo>
                  <a:cubicBezTo>
                    <a:pt x="3453" y="3339"/>
                    <a:pt x="3538" y="2911"/>
                    <a:pt x="3653" y="2511"/>
                  </a:cubicBezTo>
                  <a:cubicBezTo>
                    <a:pt x="3767" y="2112"/>
                    <a:pt x="3909" y="1655"/>
                    <a:pt x="3909" y="1227"/>
                  </a:cubicBezTo>
                  <a:cubicBezTo>
                    <a:pt x="3909" y="685"/>
                    <a:pt x="3538" y="200"/>
                    <a:pt x="2996" y="58"/>
                  </a:cubicBezTo>
                  <a:cubicBezTo>
                    <a:pt x="2911" y="29"/>
                    <a:pt x="2797" y="1"/>
                    <a:pt x="26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47"/>
            <p:cNvSpPr/>
            <p:nvPr/>
          </p:nvSpPr>
          <p:spPr>
            <a:xfrm>
              <a:off x="-27494500" y="-942425"/>
              <a:ext cx="94900" cy="140350"/>
            </a:xfrm>
            <a:custGeom>
              <a:avLst/>
              <a:gdLst/>
              <a:ahLst/>
              <a:cxnLst/>
              <a:rect l="l" t="t" r="r" b="b"/>
              <a:pathLst>
                <a:path w="3796" h="5614" extrusionOk="0">
                  <a:moveTo>
                    <a:pt x="2312" y="1"/>
                  </a:moveTo>
                  <a:cubicBezTo>
                    <a:pt x="1741" y="1"/>
                    <a:pt x="1170" y="400"/>
                    <a:pt x="999" y="999"/>
                  </a:cubicBezTo>
                  <a:cubicBezTo>
                    <a:pt x="885" y="1485"/>
                    <a:pt x="742" y="1998"/>
                    <a:pt x="628" y="2512"/>
                  </a:cubicBezTo>
                  <a:lnTo>
                    <a:pt x="600" y="2540"/>
                  </a:lnTo>
                  <a:lnTo>
                    <a:pt x="571" y="2569"/>
                  </a:lnTo>
                  <a:cubicBezTo>
                    <a:pt x="514" y="2683"/>
                    <a:pt x="457" y="2797"/>
                    <a:pt x="400" y="2911"/>
                  </a:cubicBezTo>
                  <a:cubicBezTo>
                    <a:pt x="314" y="3054"/>
                    <a:pt x="257" y="3225"/>
                    <a:pt x="172" y="3396"/>
                  </a:cubicBezTo>
                  <a:cubicBezTo>
                    <a:pt x="58" y="3739"/>
                    <a:pt x="0" y="4109"/>
                    <a:pt x="115" y="4480"/>
                  </a:cubicBezTo>
                  <a:cubicBezTo>
                    <a:pt x="172" y="4709"/>
                    <a:pt x="286" y="4908"/>
                    <a:pt x="457" y="5051"/>
                  </a:cubicBezTo>
                  <a:cubicBezTo>
                    <a:pt x="628" y="5308"/>
                    <a:pt x="913" y="5508"/>
                    <a:pt x="1199" y="5565"/>
                  </a:cubicBezTo>
                  <a:cubicBezTo>
                    <a:pt x="1313" y="5598"/>
                    <a:pt x="1430" y="5614"/>
                    <a:pt x="1547" y="5614"/>
                  </a:cubicBezTo>
                  <a:cubicBezTo>
                    <a:pt x="2125" y="5614"/>
                    <a:pt x="2687" y="5222"/>
                    <a:pt x="2854" y="4652"/>
                  </a:cubicBezTo>
                  <a:cubicBezTo>
                    <a:pt x="3110" y="3681"/>
                    <a:pt x="3367" y="2683"/>
                    <a:pt x="3624" y="1713"/>
                  </a:cubicBezTo>
                  <a:cubicBezTo>
                    <a:pt x="3795" y="999"/>
                    <a:pt x="3396" y="258"/>
                    <a:pt x="2682" y="58"/>
                  </a:cubicBezTo>
                  <a:cubicBezTo>
                    <a:pt x="2568" y="29"/>
                    <a:pt x="2426" y="1"/>
                    <a:pt x="23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47"/>
            <p:cNvSpPr/>
            <p:nvPr/>
          </p:nvSpPr>
          <p:spPr>
            <a:xfrm>
              <a:off x="-27336150" y="-956675"/>
              <a:ext cx="85625" cy="106300"/>
            </a:xfrm>
            <a:custGeom>
              <a:avLst/>
              <a:gdLst/>
              <a:ahLst/>
              <a:cxnLst/>
              <a:rect l="l" t="t" r="r" b="b"/>
              <a:pathLst>
                <a:path w="3425" h="4252" extrusionOk="0">
                  <a:moveTo>
                    <a:pt x="1855" y="0"/>
                  </a:moveTo>
                  <a:cubicBezTo>
                    <a:pt x="1684" y="29"/>
                    <a:pt x="1513" y="57"/>
                    <a:pt x="1342" y="143"/>
                  </a:cubicBezTo>
                  <a:cubicBezTo>
                    <a:pt x="1285" y="200"/>
                    <a:pt x="1227" y="257"/>
                    <a:pt x="1170" y="314"/>
                  </a:cubicBezTo>
                  <a:cubicBezTo>
                    <a:pt x="1085" y="371"/>
                    <a:pt x="1028" y="428"/>
                    <a:pt x="971" y="542"/>
                  </a:cubicBezTo>
                  <a:lnTo>
                    <a:pt x="885" y="656"/>
                  </a:lnTo>
                  <a:lnTo>
                    <a:pt x="799" y="885"/>
                  </a:lnTo>
                  <a:cubicBezTo>
                    <a:pt x="714" y="1027"/>
                    <a:pt x="657" y="1199"/>
                    <a:pt x="571" y="1341"/>
                  </a:cubicBezTo>
                  <a:cubicBezTo>
                    <a:pt x="486" y="1598"/>
                    <a:pt x="372" y="1855"/>
                    <a:pt x="257" y="2112"/>
                  </a:cubicBezTo>
                  <a:cubicBezTo>
                    <a:pt x="143" y="2425"/>
                    <a:pt x="58" y="2768"/>
                    <a:pt x="115" y="3110"/>
                  </a:cubicBezTo>
                  <a:lnTo>
                    <a:pt x="86" y="3196"/>
                  </a:lnTo>
                  <a:cubicBezTo>
                    <a:pt x="1" y="3396"/>
                    <a:pt x="58" y="3652"/>
                    <a:pt x="172" y="3852"/>
                  </a:cubicBezTo>
                  <a:cubicBezTo>
                    <a:pt x="257" y="4023"/>
                    <a:pt x="457" y="4166"/>
                    <a:pt x="657" y="4223"/>
                  </a:cubicBezTo>
                  <a:cubicBezTo>
                    <a:pt x="733" y="4242"/>
                    <a:pt x="809" y="4251"/>
                    <a:pt x="884" y="4251"/>
                  </a:cubicBezTo>
                  <a:cubicBezTo>
                    <a:pt x="1034" y="4251"/>
                    <a:pt x="1180" y="4213"/>
                    <a:pt x="1313" y="4137"/>
                  </a:cubicBezTo>
                  <a:lnTo>
                    <a:pt x="1342" y="4137"/>
                  </a:lnTo>
                  <a:cubicBezTo>
                    <a:pt x="1456" y="4137"/>
                    <a:pt x="1570" y="4109"/>
                    <a:pt x="1684" y="4080"/>
                  </a:cubicBezTo>
                  <a:cubicBezTo>
                    <a:pt x="1750" y="4095"/>
                    <a:pt x="1819" y="4102"/>
                    <a:pt x="1887" y="4102"/>
                  </a:cubicBezTo>
                  <a:cubicBezTo>
                    <a:pt x="2084" y="4102"/>
                    <a:pt x="2285" y="4043"/>
                    <a:pt x="2454" y="3938"/>
                  </a:cubicBezTo>
                  <a:cubicBezTo>
                    <a:pt x="2740" y="3766"/>
                    <a:pt x="2911" y="3510"/>
                    <a:pt x="3025" y="3224"/>
                  </a:cubicBezTo>
                  <a:cubicBezTo>
                    <a:pt x="3082" y="2996"/>
                    <a:pt x="3168" y="2796"/>
                    <a:pt x="3225" y="2597"/>
                  </a:cubicBezTo>
                  <a:cubicBezTo>
                    <a:pt x="3253" y="2483"/>
                    <a:pt x="3282" y="2397"/>
                    <a:pt x="3310" y="2283"/>
                  </a:cubicBezTo>
                  <a:cubicBezTo>
                    <a:pt x="3367" y="1997"/>
                    <a:pt x="3424" y="1655"/>
                    <a:pt x="3339" y="1370"/>
                  </a:cubicBezTo>
                  <a:cubicBezTo>
                    <a:pt x="3253" y="1113"/>
                    <a:pt x="3139" y="856"/>
                    <a:pt x="2911" y="685"/>
                  </a:cubicBezTo>
                  <a:lnTo>
                    <a:pt x="2768" y="571"/>
                  </a:lnTo>
                  <a:lnTo>
                    <a:pt x="2768" y="514"/>
                  </a:lnTo>
                  <a:cubicBezTo>
                    <a:pt x="2654" y="343"/>
                    <a:pt x="2540" y="286"/>
                    <a:pt x="2369" y="143"/>
                  </a:cubicBezTo>
                  <a:cubicBezTo>
                    <a:pt x="2226" y="57"/>
                    <a:pt x="2055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47"/>
            <p:cNvSpPr/>
            <p:nvPr/>
          </p:nvSpPr>
          <p:spPr>
            <a:xfrm>
              <a:off x="-27133575" y="-946700"/>
              <a:ext cx="96325" cy="136700"/>
            </a:xfrm>
            <a:custGeom>
              <a:avLst/>
              <a:gdLst/>
              <a:ahLst/>
              <a:cxnLst/>
              <a:rect l="l" t="t" r="r" b="b"/>
              <a:pathLst>
                <a:path w="3853" h="5468" extrusionOk="0">
                  <a:moveTo>
                    <a:pt x="2369" y="1"/>
                  </a:moveTo>
                  <a:cubicBezTo>
                    <a:pt x="2112" y="1"/>
                    <a:pt x="1855" y="58"/>
                    <a:pt x="1656" y="172"/>
                  </a:cubicBezTo>
                  <a:cubicBezTo>
                    <a:pt x="1570" y="257"/>
                    <a:pt x="1456" y="343"/>
                    <a:pt x="1370" y="400"/>
                  </a:cubicBezTo>
                  <a:cubicBezTo>
                    <a:pt x="1199" y="571"/>
                    <a:pt x="1085" y="800"/>
                    <a:pt x="999" y="1028"/>
                  </a:cubicBezTo>
                  <a:cubicBezTo>
                    <a:pt x="857" y="1370"/>
                    <a:pt x="714" y="1741"/>
                    <a:pt x="571" y="2084"/>
                  </a:cubicBezTo>
                  <a:cubicBezTo>
                    <a:pt x="429" y="2454"/>
                    <a:pt x="258" y="2825"/>
                    <a:pt x="143" y="3225"/>
                  </a:cubicBezTo>
                  <a:cubicBezTo>
                    <a:pt x="1" y="3624"/>
                    <a:pt x="86" y="4052"/>
                    <a:pt x="315" y="4366"/>
                  </a:cubicBezTo>
                  <a:cubicBezTo>
                    <a:pt x="400" y="4880"/>
                    <a:pt x="743" y="5279"/>
                    <a:pt x="1256" y="5422"/>
                  </a:cubicBezTo>
                  <a:cubicBezTo>
                    <a:pt x="1374" y="5451"/>
                    <a:pt x="1499" y="5467"/>
                    <a:pt x="1624" y="5467"/>
                  </a:cubicBezTo>
                  <a:cubicBezTo>
                    <a:pt x="1861" y="5467"/>
                    <a:pt x="2096" y="5410"/>
                    <a:pt x="2283" y="5279"/>
                  </a:cubicBezTo>
                  <a:cubicBezTo>
                    <a:pt x="2369" y="5222"/>
                    <a:pt x="2483" y="5165"/>
                    <a:pt x="2569" y="5079"/>
                  </a:cubicBezTo>
                  <a:cubicBezTo>
                    <a:pt x="2740" y="4908"/>
                    <a:pt x="2854" y="4708"/>
                    <a:pt x="2911" y="4480"/>
                  </a:cubicBezTo>
                  <a:lnTo>
                    <a:pt x="2940" y="4423"/>
                  </a:lnTo>
                  <a:lnTo>
                    <a:pt x="2911" y="4452"/>
                  </a:lnTo>
                  <a:cubicBezTo>
                    <a:pt x="3025" y="4195"/>
                    <a:pt x="3139" y="3910"/>
                    <a:pt x="3225" y="3653"/>
                  </a:cubicBezTo>
                  <a:cubicBezTo>
                    <a:pt x="3339" y="3282"/>
                    <a:pt x="3510" y="2911"/>
                    <a:pt x="3567" y="2540"/>
                  </a:cubicBezTo>
                  <a:cubicBezTo>
                    <a:pt x="3624" y="2369"/>
                    <a:pt x="3624" y="2226"/>
                    <a:pt x="3624" y="2055"/>
                  </a:cubicBezTo>
                  <a:cubicBezTo>
                    <a:pt x="3653" y="1969"/>
                    <a:pt x="3681" y="1884"/>
                    <a:pt x="3738" y="1798"/>
                  </a:cubicBezTo>
                  <a:cubicBezTo>
                    <a:pt x="3853" y="1456"/>
                    <a:pt x="3767" y="999"/>
                    <a:pt x="3567" y="685"/>
                  </a:cubicBezTo>
                  <a:cubicBezTo>
                    <a:pt x="3396" y="372"/>
                    <a:pt x="3082" y="143"/>
                    <a:pt x="2740" y="58"/>
                  </a:cubicBezTo>
                  <a:cubicBezTo>
                    <a:pt x="2597" y="29"/>
                    <a:pt x="2483" y="1"/>
                    <a:pt x="23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47"/>
            <p:cNvSpPr/>
            <p:nvPr/>
          </p:nvSpPr>
          <p:spPr>
            <a:xfrm>
              <a:off x="-27341850" y="-760525"/>
              <a:ext cx="88475" cy="118100"/>
            </a:xfrm>
            <a:custGeom>
              <a:avLst/>
              <a:gdLst/>
              <a:ahLst/>
              <a:cxnLst/>
              <a:rect l="l" t="t" r="r" b="b"/>
              <a:pathLst>
                <a:path w="3539" h="4724" extrusionOk="0">
                  <a:moveTo>
                    <a:pt x="2140" y="1"/>
                  </a:moveTo>
                  <a:cubicBezTo>
                    <a:pt x="1941" y="1"/>
                    <a:pt x="1741" y="29"/>
                    <a:pt x="1570" y="143"/>
                  </a:cubicBezTo>
                  <a:cubicBezTo>
                    <a:pt x="1341" y="286"/>
                    <a:pt x="1085" y="543"/>
                    <a:pt x="1027" y="828"/>
                  </a:cubicBezTo>
                  <a:lnTo>
                    <a:pt x="999" y="885"/>
                  </a:lnTo>
                  <a:cubicBezTo>
                    <a:pt x="856" y="1056"/>
                    <a:pt x="742" y="1227"/>
                    <a:pt x="685" y="1456"/>
                  </a:cubicBezTo>
                  <a:cubicBezTo>
                    <a:pt x="685" y="1513"/>
                    <a:pt x="657" y="1570"/>
                    <a:pt x="657" y="1655"/>
                  </a:cubicBezTo>
                  <a:cubicBezTo>
                    <a:pt x="600" y="1770"/>
                    <a:pt x="542" y="1912"/>
                    <a:pt x="514" y="2055"/>
                  </a:cubicBezTo>
                  <a:cubicBezTo>
                    <a:pt x="485" y="2140"/>
                    <a:pt x="457" y="2226"/>
                    <a:pt x="428" y="2312"/>
                  </a:cubicBezTo>
                  <a:cubicBezTo>
                    <a:pt x="343" y="2511"/>
                    <a:pt x="257" y="2740"/>
                    <a:pt x="172" y="2968"/>
                  </a:cubicBezTo>
                  <a:cubicBezTo>
                    <a:pt x="0" y="3567"/>
                    <a:pt x="314" y="4223"/>
                    <a:pt x="828" y="4537"/>
                  </a:cubicBezTo>
                  <a:cubicBezTo>
                    <a:pt x="1032" y="4662"/>
                    <a:pt x="1273" y="4724"/>
                    <a:pt x="1516" y="4724"/>
                  </a:cubicBezTo>
                  <a:cubicBezTo>
                    <a:pt x="1883" y="4724"/>
                    <a:pt x="2254" y="4583"/>
                    <a:pt x="2511" y="4309"/>
                  </a:cubicBezTo>
                  <a:cubicBezTo>
                    <a:pt x="2654" y="4166"/>
                    <a:pt x="2768" y="4024"/>
                    <a:pt x="2854" y="3824"/>
                  </a:cubicBezTo>
                  <a:cubicBezTo>
                    <a:pt x="2939" y="3653"/>
                    <a:pt x="2996" y="3481"/>
                    <a:pt x="3053" y="3310"/>
                  </a:cubicBezTo>
                  <a:lnTo>
                    <a:pt x="3110" y="3196"/>
                  </a:lnTo>
                  <a:cubicBezTo>
                    <a:pt x="3196" y="3053"/>
                    <a:pt x="3253" y="2911"/>
                    <a:pt x="3310" y="2768"/>
                  </a:cubicBezTo>
                  <a:cubicBezTo>
                    <a:pt x="3367" y="2568"/>
                    <a:pt x="3453" y="2397"/>
                    <a:pt x="3481" y="2226"/>
                  </a:cubicBezTo>
                  <a:lnTo>
                    <a:pt x="3538" y="1827"/>
                  </a:lnTo>
                  <a:cubicBezTo>
                    <a:pt x="3538" y="1570"/>
                    <a:pt x="3453" y="1342"/>
                    <a:pt x="3339" y="1113"/>
                  </a:cubicBezTo>
                  <a:cubicBezTo>
                    <a:pt x="3310" y="600"/>
                    <a:pt x="2939" y="172"/>
                    <a:pt x="2454" y="29"/>
                  </a:cubicBezTo>
                  <a:cubicBezTo>
                    <a:pt x="2369" y="1"/>
                    <a:pt x="2254" y="1"/>
                    <a:pt x="21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47"/>
            <p:cNvSpPr/>
            <p:nvPr/>
          </p:nvSpPr>
          <p:spPr>
            <a:xfrm>
              <a:off x="-27033000" y="-1142850"/>
              <a:ext cx="92750" cy="115150"/>
            </a:xfrm>
            <a:custGeom>
              <a:avLst/>
              <a:gdLst/>
              <a:ahLst/>
              <a:cxnLst/>
              <a:rect l="l" t="t" r="r" b="b"/>
              <a:pathLst>
                <a:path w="3710" h="4606" extrusionOk="0">
                  <a:moveTo>
                    <a:pt x="2141" y="0"/>
                  </a:moveTo>
                  <a:lnTo>
                    <a:pt x="1741" y="57"/>
                  </a:lnTo>
                  <a:cubicBezTo>
                    <a:pt x="1484" y="143"/>
                    <a:pt x="1256" y="257"/>
                    <a:pt x="1085" y="457"/>
                  </a:cubicBezTo>
                  <a:cubicBezTo>
                    <a:pt x="885" y="600"/>
                    <a:pt x="743" y="856"/>
                    <a:pt x="600" y="1085"/>
                  </a:cubicBezTo>
                  <a:cubicBezTo>
                    <a:pt x="514" y="1170"/>
                    <a:pt x="457" y="1284"/>
                    <a:pt x="400" y="1370"/>
                  </a:cubicBezTo>
                  <a:cubicBezTo>
                    <a:pt x="315" y="1570"/>
                    <a:pt x="229" y="1769"/>
                    <a:pt x="143" y="1969"/>
                  </a:cubicBezTo>
                  <a:cubicBezTo>
                    <a:pt x="86" y="2197"/>
                    <a:pt x="58" y="2483"/>
                    <a:pt x="29" y="2711"/>
                  </a:cubicBezTo>
                  <a:cubicBezTo>
                    <a:pt x="1" y="3025"/>
                    <a:pt x="86" y="3367"/>
                    <a:pt x="229" y="3681"/>
                  </a:cubicBezTo>
                  <a:cubicBezTo>
                    <a:pt x="372" y="3966"/>
                    <a:pt x="571" y="4252"/>
                    <a:pt x="857" y="4394"/>
                  </a:cubicBezTo>
                  <a:cubicBezTo>
                    <a:pt x="1095" y="4537"/>
                    <a:pt x="1358" y="4606"/>
                    <a:pt x="1619" y="4606"/>
                  </a:cubicBezTo>
                  <a:cubicBezTo>
                    <a:pt x="1983" y="4606"/>
                    <a:pt x="2343" y="4472"/>
                    <a:pt x="2626" y="4223"/>
                  </a:cubicBezTo>
                  <a:cubicBezTo>
                    <a:pt x="2740" y="4137"/>
                    <a:pt x="2854" y="4052"/>
                    <a:pt x="2940" y="3938"/>
                  </a:cubicBezTo>
                  <a:cubicBezTo>
                    <a:pt x="3082" y="3738"/>
                    <a:pt x="3225" y="3567"/>
                    <a:pt x="3339" y="3367"/>
                  </a:cubicBezTo>
                  <a:cubicBezTo>
                    <a:pt x="3453" y="3139"/>
                    <a:pt x="3567" y="2911"/>
                    <a:pt x="3624" y="2654"/>
                  </a:cubicBezTo>
                  <a:cubicBezTo>
                    <a:pt x="3710" y="2368"/>
                    <a:pt x="3710" y="2083"/>
                    <a:pt x="3624" y="1798"/>
                  </a:cubicBezTo>
                  <a:lnTo>
                    <a:pt x="3624" y="1712"/>
                  </a:lnTo>
                  <a:cubicBezTo>
                    <a:pt x="3653" y="1513"/>
                    <a:pt x="3624" y="1313"/>
                    <a:pt x="3567" y="1113"/>
                  </a:cubicBezTo>
                  <a:cubicBezTo>
                    <a:pt x="3539" y="999"/>
                    <a:pt x="3482" y="856"/>
                    <a:pt x="3425" y="742"/>
                  </a:cubicBezTo>
                  <a:cubicBezTo>
                    <a:pt x="3311" y="542"/>
                    <a:pt x="3139" y="371"/>
                    <a:pt x="2911" y="229"/>
                  </a:cubicBezTo>
                  <a:lnTo>
                    <a:pt x="2883" y="200"/>
                  </a:lnTo>
                  <a:cubicBezTo>
                    <a:pt x="2654" y="86"/>
                    <a:pt x="2397" y="0"/>
                    <a:pt x="21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47"/>
            <p:cNvSpPr/>
            <p:nvPr/>
          </p:nvSpPr>
          <p:spPr>
            <a:xfrm>
              <a:off x="-26914575" y="-1000900"/>
              <a:ext cx="96300" cy="133525"/>
            </a:xfrm>
            <a:custGeom>
              <a:avLst/>
              <a:gdLst/>
              <a:ahLst/>
              <a:cxnLst/>
              <a:rect l="l" t="t" r="r" b="b"/>
              <a:pathLst>
                <a:path w="3852" h="5341" extrusionOk="0">
                  <a:moveTo>
                    <a:pt x="1826" y="0"/>
                  </a:moveTo>
                  <a:cubicBezTo>
                    <a:pt x="1598" y="0"/>
                    <a:pt x="1427" y="57"/>
                    <a:pt x="1227" y="171"/>
                  </a:cubicBezTo>
                  <a:cubicBezTo>
                    <a:pt x="999" y="314"/>
                    <a:pt x="770" y="571"/>
                    <a:pt x="713" y="856"/>
                  </a:cubicBezTo>
                  <a:cubicBezTo>
                    <a:pt x="571" y="1227"/>
                    <a:pt x="485" y="1627"/>
                    <a:pt x="371" y="1997"/>
                  </a:cubicBezTo>
                  <a:cubicBezTo>
                    <a:pt x="285" y="2397"/>
                    <a:pt x="171" y="2768"/>
                    <a:pt x="86" y="3139"/>
                  </a:cubicBezTo>
                  <a:lnTo>
                    <a:pt x="57" y="3281"/>
                  </a:lnTo>
                  <a:cubicBezTo>
                    <a:pt x="0" y="3624"/>
                    <a:pt x="0" y="3824"/>
                    <a:pt x="57" y="4166"/>
                  </a:cubicBezTo>
                  <a:cubicBezTo>
                    <a:pt x="114" y="4451"/>
                    <a:pt x="285" y="4737"/>
                    <a:pt x="485" y="4908"/>
                  </a:cubicBezTo>
                  <a:cubicBezTo>
                    <a:pt x="656" y="5107"/>
                    <a:pt x="856" y="5222"/>
                    <a:pt x="1113" y="5279"/>
                  </a:cubicBezTo>
                  <a:cubicBezTo>
                    <a:pt x="1256" y="5307"/>
                    <a:pt x="1398" y="5336"/>
                    <a:pt x="1541" y="5336"/>
                  </a:cubicBezTo>
                  <a:cubicBezTo>
                    <a:pt x="1568" y="5339"/>
                    <a:pt x="1595" y="5340"/>
                    <a:pt x="1623" y="5340"/>
                  </a:cubicBezTo>
                  <a:cubicBezTo>
                    <a:pt x="1862" y="5340"/>
                    <a:pt x="2132" y="5235"/>
                    <a:pt x="2311" y="5107"/>
                  </a:cubicBezTo>
                  <a:cubicBezTo>
                    <a:pt x="2454" y="5022"/>
                    <a:pt x="2568" y="4936"/>
                    <a:pt x="2654" y="4794"/>
                  </a:cubicBezTo>
                  <a:cubicBezTo>
                    <a:pt x="2739" y="4708"/>
                    <a:pt x="2825" y="4594"/>
                    <a:pt x="2910" y="4451"/>
                  </a:cubicBezTo>
                  <a:cubicBezTo>
                    <a:pt x="2967" y="4366"/>
                    <a:pt x="3025" y="4252"/>
                    <a:pt x="3082" y="4166"/>
                  </a:cubicBezTo>
                  <a:cubicBezTo>
                    <a:pt x="3253" y="3795"/>
                    <a:pt x="3367" y="3424"/>
                    <a:pt x="3567" y="3082"/>
                  </a:cubicBezTo>
                  <a:cubicBezTo>
                    <a:pt x="3852" y="2625"/>
                    <a:pt x="3852" y="2055"/>
                    <a:pt x="3567" y="1598"/>
                  </a:cubicBezTo>
                  <a:cubicBezTo>
                    <a:pt x="3424" y="1370"/>
                    <a:pt x="3253" y="1170"/>
                    <a:pt x="3025" y="1056"/>
                  </a:cubicBezTo>
                  <a:lnTo>
                    <a:pt x="2967" y="885"/>
                  </a:lnTo>
                  <a:cubicBezTo>
                    <a:pt x="2910" y="685"/>
                    <a:pt x="2825" y="514"/>
                    <a:pt x="2682" y="371"/>
                  </a:cubicBezTo>
                  <a:cubicBezTo>
                    <a:pt x="2597" y="286"/>
                    <a:pt x="2511" y="228"/>
                    <a:pt x="2425" y="171"/>
                  </a:cubicBezTo>
                  <a:cubicBezTo>
                    <a:pt x="2254" y="57"/>
                    <a:pt x="2054" y="0"/>
                    <a:pt x="18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47"/>
            <p:cNvSpPr/>
            <p:nvPr/>
          </p:nvSpPr>
          <p:spPr>
            <a:xfrm>
              <a:off x="-27055825" y="-744825"/>
              <a:ext cx="79200" cy="96350"/>
            </a:xfrm>
            <a:custGeom>
              <a:avLst/>
              <a:gdLst/>
              <a:ahLst/>
              <a:cxnLst/>
              <a:rect l="l" t="t" r="r" b="b"/>
              <a:pathLst>
                <a:path w="3168" h="3854" extrusionOk="0">
                  <a:moveTo>
                    <a:pt x="1855" y="0"/>
                  </a:moveTo>
                  <a:cubicBezTo>
                    <a:pt x="1741" y="0"/>
                    <a:pt x="1627" y="0"/>
                    <a:pt x="1484" y="29"/>
                  </a:cubicBezTo>
                  <a:cubicBezTo>
                    <a:pt x="1056" y="114"/>
                    <a:pt x="714" y="485"/>
                    <a:pt x="486" y="828"/>
                  </a:cubicBezTo>
                  <a:cubicBezTo>
                    <a:pt x="372" y="1027"/>
                    <a:pt x="286" y="1227"/>
                    <a:pt x="200" y="1427"/>
                  </a:cubicBezTo>
                  <a:cubicBezTo>
                    <a:pt x="172" y="1512"/>
                    <a:pt x="115" y="1627"/>
                    <a:pt x="115" y="1712"/>
                  </a:cubicBezTo>
                  <a:cubicBezTo>
                    <a:pt x="86" y="1883"/>
                    <a:pt x="58" y="2055"/>
                    <a:pt x="29" y="2226"/>
                  </a:cubicBezTo>
                  <a:cubicBezTo>
                    <a:pt x="1" y="2540"/>
                    <a:pt x="86" y="2882"/>
                    <a:pt x="258" y="3139"/>
                  </a:cubicBezTo>
                  <a:cubicBezTo>
                    <a:pt x="400" y="3367"/>
                    <a:pt x="571" y="3538"/>
                    <a:pt x="771" y="3652"/>
                  </a:cubicBezTo>
                  <a:cubicBezTo>
                    <a:pt x="996" y="3784"/>
                    <a:pt x="1246" y="3853"/>
                    <a:pt x="1495" y="3853"/>
                  </a:cubicBezTo>
                  <a:cubicBezTo>
                    <a:pt x="1626" y="3853"/>
                    <a:pt x="1757" y="3834"/>
                    <a:pt x="1884" y="3795"/>
                  </a:cubicBezTo>
                  <a:cubicBezTo>
                    <a:pt x="2455" y="3652"/>
                    <a:pt x="2940" y="3082"/>
                    <a:pt x="2940" y="2483"/>
                  </a:cubicBezTo>
                  <a:cubicBezTo>
                    <a:pt x="2968" y="2368"/>
                    <a:pt x="2997" y="2283"/>
                    <a:pt x="3025" y="2169"/>
                  </a:cubicBezTo>
                  <a:cubicBezTo>
                    <a:pt x="3054" y="2083"/>
                    <a:pt x="3054" y="1997"/>
                    <a:pt x="3082" y="1940"/>
                  </a:cubicBezTo>
                  <a:lnTo>
                    <a:pt x="3111" y="1798"/>
                  </a:lnTo>
                  <a:cubicBezTo>
                    <a:pt x="3139" y="1627"/>
                    <a:pt x="3168" y="1512"/>
                    <a:pt x="3168" y="1370"/>
                  </a:cubicBezTo>
                  <a:cubicBezTo>
                    <a:pt x="3168" y="1256"/>
                    <a:pt x="3168" y="1113"/>
                    <a:pt x="3111" y="970"/>
                  </a:cubicBezTo>
                  <a:cubicBezTo>
                    <a:pt x="3025" y="628"/>
                    <a:pt x="2797" y="343"/>
                    <a:pt x="2512" y="171"/>
                  </a:cubicBezTo>
                  <a:cubicBezTo>
                    <a:pt x="2283" y="57"/>
                    <a:pt x="2084" y="0"/>
                    <a:pt x="18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47"/>
            <p:cNvSpPr/>
            <p:nvPr/>
          </p:nvSpPr>
          <p:spPr>
            <a:xfrm>
              <a:off x="-27187775" y="-1204900"/>
              <a:ext cx="108450" cy="163350"/>
            </a:xfrm>
            <a:custGeom>
              <a:avLst/>
              <a:gdLst/>
              <a:ahLst/>
              <a:cxnLst/>
              <a:rect l="l" t="t" r="r" b="b"/>
              <a:pathLst>
                <a:path w="4338" h="6534" extrusionOk="0">
                  <a:moveTo>
                    <a:pt x="2711" y="0"/>
                  </a:moveTo>
                  <a:cubicBezTo>
                    <a:pt x="2426" y="0"/>
                    <a:pt x="2140" y="86"/>
                    <a:pt x="1883" y="228"/>
                  </a:cubicBezTo>
                  <a:cubicBezTo>
                    <a:pt x="1798" y="285"/>
                    <a:pt x="1684" y="371"/>
                    <a:pt x="1570" y="457"/>
                  </a:cubicBezTo>
                  <a:cubicBezTo>
                    <a:pt x="1370" y="656"/>
                    <a:pt x="1227" y="913"/>
                    <a:pt x="1170" y="1170"/>
                  </a:cubicBezTo>
                  <a:cubicBezTo>
                    <a:pt x="1056" y="1398"/>
                    <a:pt x="999" y="1655"/>
                    <a:pt x="913" y="1912"/>
                  </a:cubicBezTo>
                  <a:cubicBezTo>
                    <a:pt x="856" y="2054"/>
                    <a:pt x="799" y="2197"/>
                    <a:pt x="742" y="2368"/>
                  </a:cubicBezTo>
                  <a:cubicBezTo>
                    <a:pt x="599" y="2711"/>
                    <a:pt x="457" y="3082"/>
                    <a:pt x="400" y="3452"/>
                  </a:cubicBezTo>
                  <a:cubicBezTo>
                    <a:pt x="343" y="3652"/>
                    <a:pt x="314" y="3852"/>
                    <a:pt x="343" y="4052"/>
                  </a:cubicBezTo>
                  <a:cubicBezTo>
                    <a:pt x="314" y="4223"/>
                    <a:pt x="257" y="4365"/>
                    <a:pt x="229" y="4537"/>
                  </a:cubicBezTo>
                  <a:cubicBezTo>
                    <a:pt x="0" y="5364"/>
                    <a:pt x="485" y="6249"/>
                    <a:pt x="1341" y="6477"/>
                  </a:cubicBezTo>
                  <a:cubicBezTo>
                    <a:pt x="1479" y="6515"/>
                    <a:pt x="1619" y="6533"/>
                    <a:pt x="1758" y="6533"/>
                  </a:cubicBezTo>
                  <a:cubicBezTo>
                    <a:pt x="2453" y="6533"/>
                    <a:pt x="3115" y="6077"/>
                    <a:pt x="3281" y="5364"/>
                  </a:cubicBezTo>
                  <a:cubicBezTo>
                    <a:pt x="3396" y="4965"/>
                    <a:pt x="3510" y="4537"/>
                    <a:pt x="3624" y="4109"/>
                  </a:cubicBezTo>
                  <a:cubicBezTo>
                    <a:pt x="3709" y="3909"/>
                    <a:pt x="3795" y="3709"/>
                    <a:pt x="3909" y="3509"/>
                  </a:cubicBezTo>
                  <a:lnTo>
                    <a:pt x="3909" y="3509"/>
                  </a:lnTo>
                  <a:lnTo>
                    <a:pt x="3881" y="3538"/>
                  </a:lnTo>
                  <a:cubicBezTo>
                    <a:pt x="3966" y="3424"/>
                    <a:pt x="3995" y="3310"/>
                    <a:pt x="4052" y="3167"/>
                  </a:cubicBezTo>
                  <a:cubicBezTo>
                    <a:pt x="4109" y="3024"/>
                    <a:pt x="4109" y="2882"/>
                    <a:pt x="4109" y="2711"/>
                  </a:cubicBezTo>
                  <a:cubicBezTo>
                    <a:pt x="4109" y="2654"/>
                    <a:pt x="4109" y="2596"/>
                    <a:pt x="4109" y="2511"/>
                  </a:cubicBezTo>
                  <a:lnTo>
                    <a:pt x="4137" y="2397"/>
                  </a:lnTo>
                  <a:cubicBezTo>
                    <a:pt x="4166" y="2311"/>
                    <a:pt x="4195" y="2254"/>
                    <a:pt x="4223" y="2168"/>
                  </a:cubicBezTo>
                  <a:cubicBezTo>
                    <a:pt x="4337" y="1855"/>
                    <a:pt x="4309" y="1484"/>
                    <a:pt x="4252" y="1170"/>
                  </a:cubicBezTo>
                  <a:cubicBezTo>
                    <a:pt x="4080" y="485"/>
                    <a:pt x="3396" y="0"/>
                    <a:pt x="27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5" name="Google Shape;3925;p51"/>
          <p:cNvSpPr txBox="1">
            <a:spLocks noGrp="1"/>
          </p:cNvSpPr>
          <p:nvPr>
            <p:ph type="title"/>
          </p:nvPr>
        </p:nvSpPr>
        <p:spPr>
          <a:xfrm>
            <a:off x="311700" y="4337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SECUNDÁRIA</a:t>
            </a:r>
            <a:endParaRPr dirty="0"/>
          </a:p>
        </p:txBody>
      </p:sp>
      <p:sp>
        <p:nvSpPr>
          <p:cNvPr id="3926" name="Google Shape;3926;p51"/>
          <p:cNvSpPr txBox="1">
            <a:spLocks noGrp="1"/>
          </p:cNvSpPr>
          <p:nvPr>
            <p:ph type="title" idx="2"/>
          </p:nvPr>
        </p:nvSpPr>
        <p:spPr>
          <a:xfrm>
            <a:off x="1296481" y="1320810"/>
            <a:ext cx="2219870" cy="3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200" dirty="0" err="1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Gamificação</a:t>
            </a:r>
            <a:endParaRPr lang="pt-PT" sz="2200" dirty="0">
              <a:solidFill>
                <a:schemeClr val="dk1"/>
              </a:solidFill>
              <a:latin typeface="Chau Philomene One"/>
              <a:ea typeface="Chau Philomene One"/>
              <a:cs typeface="Chau Philomene One"/>
              <a:sym typeface="Chau Philomene One"/>
            </a:endParaRPr>
          </a:p>
        </p:txBody>
      </p:sp>
      <p:sp>
        <p:nvSpPr>
          <p:cNvPr id="3927" name="Google Shape;3927;p51"/>
          <p:cNvSpPr txBox="1">
            <a:spLocks noGrp="1"/>
          </p:cNvSpPr>
          <p:nvPr>
            <p:ph type="title" idx="3"/>
          </p:nvPr>
        </p:nvSpPr>
        <p:spPr>
          <a:xfrm>
            <a:off x="5292743" y="1261516"/>
            <a:ext cx="3414117" cy="3673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200" dirty="0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Personalização das metas</a:t>
            </a:r>
          </a:p>
        </p:txBody>
      </p:sp>
      <p:sp>
        <p:nvSpPr>
          <p:cNvPr id="3929" name="Google Shape;3929;p51"/>
          <p:cNvSpPr/>
          <p:nvPr/>
        </p:nvSpPr>
        <p:spPr>
          <a:xfrm>
            <a:off x="-270675" y="113263"/>
            <a:ext cx="37675" cy="14625"/>
          </a:xfrm>
          <a:custGeom>
            <a:avLst/>
            <a:gdLst/>
            <a:ahLst/>
            <a:cxnLst/>
            <a:rect l="l" t="t" r="r" b="b"/>
            <a:pathLst>
              <a:path w="1507" h="585" extrusionOk="0">
                <a:moveTo>
                  <a:pt x="580" y="0"/>
                </a:moveTo>
                <a:cubicBezTo>
                  <a:pt x="484" y="0"/>
                  <a:pt x="398" y="17"/>
                  <a:pt x="336" y="57"/>
                </a:cubicBezTo>
                <a:cubicBezTo>
                  <a:pt x="0" y="303"/>
                  <a:pt x="506" y="584"/>
                  <a:pt x="892" y="584"/>
                </a:cubicBezTo>
                <a:cubicBezTo>
                  <a:pt x="998" y="584"/>
                  <a:pt x="1095" y="563"/>
                  <a:pt x="1163" y="513"/>
                </a:cubicBezTo>
                <a:cubicBezTo>
                  <a:pt x="1507" y="284"/>
                  <a:pt x="968" y="0"/>
                  <a:pt x="580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Google Shape;3930;p51"/>
          <p:cNvSpPr/>
          <p:nvPr/>
        </p:nvSpPr>
        <p:spPr>
          <a:xfrm>
            <a:off x="-203100" y="103988"/>
            <a:ext cx="30700" cy="15975"/>
          </a:xfrm>
          <a:custGeom>
            <a:avLst/>
            <a:gdLst/>
            <a:ahLst/>
            <a:cxnLst/>
            <a:rect l="l" t="t" r="r" b="b"/>
            <a:pathLst>
              <a:path w="1228" h="639" extrusionOk="0">
                <a:moveTo>
                  <a:pt x="496" y="1"/>
                </a:moveTo>
                <a:cubicBezTo>
                  <a:pt x="389" y="1"/>
                  <a:pt x="285" y="26"/>
                  <a:pt x="201" y="86"/>
                </a:cubicBezTo>
                <a:cubicBezTo>
                  <a:pt x="1" y="228"/>
                  <a:pt x="144" y="456"/>
                  <a:pt x="315" y="542"/>
                </a:cubicBezTo>
                <a:cubicBezTo>
                  <a:pt x="420" y="602"/>
                  <a:pt x="557" y="639"/>
                  <a:pt x="693" y="639"/>
                </a:cubicBezTo>
                <a:cubicBezTo>
                  <a:pt x="814" y="639"/>
                  <a:pt x="934" y="609"/>
                  <a:pt x="1028" y="542"/>
                </a:cubicBezTo>
                <a:cubicBezTo>
                  <a:pt x="1228" y="399"/>
                  <a:pt x="1085" y="200"/>
                  <a:pt x="914" y="114"/>
                </a:cubicBezTo>
                <a:cubicBezTo>
                  <a:pt x="798" y="48"/>
                  <a:pt x="644" y="1"/>
                  <a:pt x="496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1" name="Google Shape;3931;p51"/>
          <p:cNvSpPr/>
          <p:nvPr/>
        </p:nvSpPr>
        <p:spPr>
          <a:xfrm>
            <a:off x="-197225" y="176413"/>
            <a:ext cx="34100" cy="17675"/>
          </a:xfrm>
          <a:custGeom>
            <a:avLst/>
            <a:gdLst/>
            <a:ahLst/>
            <a:cxnLst/>
            <a:rect l="l" t="t" r="r" b="b"/>
            <a:pathLst>
              <a:path w="1364" h="707" extrusionOk="0">
                <a:moveTo>
                  <a:pt x="397" y="0"/>
                </a:moveTo>
                <a:cubicBezTo>
                  <a:pt x="183" y="0"/>
                  <a:pt x="0" y="80"/>
                  <a:pt x="80" y="299"/>
                </a:cubicBezTo>
                <a:cubicBezTo>
                  <a:pt x="171" y="573"/>
                  <a:pt x="440" y="707"/>
                  <a:pt x="710" y="707"/>
                </a:cubicBezTo>
                <a:cubicBezTo>
                  <a:pt x="861" y="707"/>
                  <a:pt x="1013" y="666"/>
                  <a:pt x="1135" y="584"/>
                </a:cubicBezTo>
                <a:cubicBezTo>
                  <a:pt x="1364" y="470"/>
                  <a:pt x="1193" y="213"/>
                  <a:pt x="1021" y="127"/>
                </a:cubicBezTo>
                <a:cubicBezTo>
                  <a:pt x="936" y="70"/>
                  <a:pt x="822" y="42"/>
                  <a:pt x="679" y="42"/>
                </a:cubicBezTo>
                <a:cubicBezTo>
                  <a:pt x="592" y="16"/>
                  <a:pt x="492" y="0"/>
                  <a:pt x="397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2" name="Google Shape;3932;p51"/>
          <p:cNvSpPr/>
          <p:nvPr/>
        </p:nvSpPr>
        <p:spPr>
          <a:xfrm>
            <a:off x="-283475" y="187163"/>
            <a:ext cx="38975" cy="15525"/>
          </a:xfrm>
          <a:custGeom>
            <a:avLst/>
            <a:gdLst/>
            <a:ahLst/>
            <a:cxnLst/>
            <a:rect l="l" t="t" r="r" b="b"/>
            <a:pathLst>
              <a:path w="1559" h="621" extrusionOk="0">
                <a:moveTo>
                  <a:pt x="622" y="1"/>
                </a:moveTo>
                <a:cubicBezTo>
                  <a:pt x="520" y="1"/>
                  <a:pt x="427" y="21"/>
                  <a:pt x="363" y="68"/>
                </a:cubicBezTo>
                <a:cubicBezTo>
                  <a:pt x="0" y="317"/>
                  <a:pt x="537" y="621"/>
                  <a:pt x="945" y="621"/>
                </a:cubicBezTo>
                <a:cubicBezTo>
                  <a:pt x="1051" y="621"/>
                  <a:pt x="1148" y="600"/>
                  <a:pt x="1219" y="553"/>
                </a:cubicBezTo>
                <a:cubicBezTo>
                  <a:pt x="1559" y="304"/>
                  <a:pt x="1017" y="1"/>
                  <a:pt x="622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3" name="Google Shape;3933;p51"/>
          <p:cNvSpPr/>
          <p:nvPr/>
        </p:nvSpPr>
        <p:spPr>
          <a:xfrm>
            <a:off x="-399250" y="198363"/>
            <a:ext cx="64225" cy="33800"/>
          </a:xfrm>
          <a:custGeom>
            <a:avLst/>
            <a:gdLst/>
            <a:ahLst/>
            <a:cxnLst/>
            <a:rect l="l" t="t" r="r" b="b"/>
            <a:pathLst>
              <a:path w="2569" h="1352" extrusionOk="0">
                <a:moveTo>
                  <a:pt x="1097" y="1"/>
                </a:moveTo>
                <a:cubicBezTo>
                  <a:pt x="851" y="1"/>
                  <a:pt x="613" y="59"/>
                  <a:pt x="429" y="191"/>
                </a:cubicBezTo>
                <a:cubicBezTo>
                  <a:pt x="1" y="505"/>
                  <a:pt x="314" y="961"/>
                  <a:pt x="657" y="1132"/>
                </a:cubicBezTo>
                <a:cubicBezTo>
                  <a:pt x="888" y="1271"/>
                  <a:pt x="1185" y="1351"/>
                  <a:pt x="1476" y="1351"/>
                </a:cubicBezTo>
                <a:cubicBezTo>
                  <a:pt x="1726" y="1351"/>
                  <a:pt x="1972" y="1292"/>
                  <a:pt x="2169" y="1161"/>
                </a:cubicBezTo>
                <a:cubicBezTo>
                  <a:pt x="2568" y="847"/>
                  <a:pt x="2255" y="391"/>
                  <a:pt x="1912" y="219"/>
                </a:cubicBezTo>
                <a:cubicBezTo>
                  <a:pt x="1682" y="81"/>
                  <a:pt x="1384" y="1"/>
                  <a:pt x="1097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4" name="Google Shape;3934;p51"/>
          <p:cNvSpPr/>
          <p:nvPr/>
        </p:nvSpPr>
        <p:spPr>
          <a:xfrm>
            <a:off x="-430625" y="108313"/>
            <a:ext cx="37825" cy="20900"/>
          </a:xfrm>
          <a:custGeom>
            <a:avLst/>
            <a:gdLst/>
            <a:ahLst/>
            <a:cxnLst/>
            <a:rect l="l" t="t" r="r" b="b"/>
            <a:pathLst>
              <a:path w="1513" h="836" extrusionOk="0">
                <a:moveTo>
                  <a:pt x="553" y="0"/>
                </a:moveTo>
                <a:cubicBezTo>
                  <a:pt x="352" y="0"/>
                  <a:pt x="164" y="68"/>
                  <a:pt x="86" y="255"/>
                </a:cubicBezTo>
                <a:cubicBezTo>
                  <a:pt x="86" y="283"/>
                  <a:pt x="86" y="312"/>
                  <a:pt x="57" y="312"/>
                </a:cubicBezTo>
                <a:cubicBezTo>
                  <a:pt x="0" y="483"/>
                  <a:pt x="228" y="654"/>
                  <a:pt x="343" y="711"/>
                </a:cubicBezTo>
                <a:cubicBezTo>
                  <a:pt x="495" y="799"/>
                  <a:pt x="664" y="836"/>
                  <a:pt x="838" y="836"/>
                </a:cubicBezTo>
                <a:cubicBezTo>
                  <a:pt x="891" y="836"/>
                  <a:pt x="945" y="832"/>
                  <a:pt x="999" y="826"/>
                </a:cubicBezTo>
                <a:cubicBezTo>
                  <a:pt x="1427" y="740"/>
                  <a:pt x="1512" y="340"/>
                  <a:pt x="1113" y="141"/>
                </a:cubicBezTo>
                <a:cubicBezTo>
                  <a:pt x="1084" y="141"/>
                  <a:pt x="1056" y="112"/>
                  <a:pt x="1027" y="112"/>
                </a:cubicBezTo>
                <a:cubicBezTo>
                  <a:pt x="898" y="47"/>
                  <a:pt x="721" y="0"/>
                  <a:pt x="553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5" name="Google Shape;3935;p51"/>
          <p:cNvSpPr/>
          <p:nvPr/>
        </p:nvSpPr>
        <p:spPr>
          <a:xfrm>
            <a:off x="-439025" y="60688"/>
            <a:ext cx="30525" cy="14900"/>
          </a:xfrm>
          <a:custGeom>
            <a:avLst/>
            <a:gdLst/>
            <a:ahLst/>
            <a:cxnLst/>
            <a:rect l="l" t="t" r="r" b="b"/>
            <a:pathLst>
              <a:path w="1221" h="596" extrusionOk="0">
                <a:moveTo>
                  <a:pt x="452" y="1"/>
                </a:moveTo>
                <a:cubicBezTo>
                  <a:pt x="315" y="1"/>
                  <a:pt x="185" y="47"/>
                  <a:pt x="108" y="163"/>
                </a:cubicBezTo>
                <a:cubicBezTo>
                  <a:pt x="79" y="191"/>
                  <a:pt x="51" y="248"/>
                  <a:pt x="51" y="305"/>
                </a:cubicBezTo>
                <a:cubicBezTo>
                  <a:pt x="1" y="505"/>
                  <a:pt x="324" y="596"/>
                  <a:pt x="500" y="596"/>
                </a:cubicBezTo>
                <a:cubicBezTo>
                  <a:pt x="525" y="596"/>
                  <a:pt x="547" y="594"/>
                  <a:pt x="564" y="591"/>
                </a:cubicBezTo>
                <a:lnTo>
                  <a:pt x="507" y="562"/>
                </a:lnTo>
                <a:lnTo>
                  <a:pt x="507" y="562"/>
                </a:lnTo>
                <a:cubicBezTo>
                  <a:pt x="527" y="564"/>
                  <a:pt x="548" y="566"/>
                  <a:pt x="570" y="566"/>
                </a:cubicBezTo>
                <a:cubicBezTo>
                  <a:pt x="816" y="566"/>
                  <a:pt x="1220" y="424"/>
                  <a:pt x="907" y="163"/>
                </a:cubicBezTo>
                <a:cubicBezTo>
                  <a:pt x="797" y="69"/>
                  <a:pt x="619" y="1"/>
                  <a:pt x="452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6" name="Google Shape;3936;p51"/>
          <p:cNvSpPr/>
          <p:nvPr/>
        </p:nvSpPr>
        <p:spPr>
          <a:xfrm>
            <a:off x="-342625" y="59113"/>
            <a:ext cx="24000" cy="14175"/>
          </a:xfrm>
          <a:custGeom>
            <a:avLst/>
            <a:gdLst/>
            <a:ahLst/>
            <a:cxnLst/>
            <a:rect l="l" t="t" r="r" b="b"/>
            <a:pathLst>
              <a:path w="960" h="567" extrusionOk="0">
                <a:moveTo>
                  <a:pt x="253" y="0"/>
                </a:moveTo>
                <a:cubicBezTo>
                  <a:pt x="130" y="0"/>
                  <a:pt x="1" y="48"/>
                  <a:pt x="18" y="169"/>
                </a:cubicBezTo>
                <a:cubicBezTo>
                  <a:pt x="47" y="340"/>
                  <a:pt x="132" y="397"/>
                  <a:pt x="275" y="482"/>
                </a:cubicBezTo>
                <a:cubicBezTo>
                  <a:pt x="338" y="533"/>
                  <a:pt x="461" y="566"/>
                  <a:pt x="583" y="566"/>
                </a:cubicBezTo>
                <a:cubicBezTo>
                  <a:pt x="737" y="566"/>
                  <a:pt x="887" y="512"/>
                  <a:pt x="903" y="368"/>
                </a:cubicBezTo>
                <a:cubicBezTo>
                  <a:pt x="960" y="169"/>
                  <a:pt x="703" y="83"/>
                  <a:pt x="503" y="83"/>
                </a:cubicBezTo>
                <a:cubicBezTo>
                  <a:pt x="475" y="83"/>
                  <a:pt x="475" y="54"/>
                  <a:pt x="446" y="54"/>
                </a:cubicBezTo>
                <a:cubicBezTo>
                  <a:pt x="412" y="21"/>
                  <a:pt x="334" y="0"/>
                  <a:pt x="253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7" name="Google Shape;3937;p51"/>
          <p:cNvSpPr/>
          <p:nvPr/>
        </p:nvSpPr>
        <p:spPr>
          <a:xfrm>
            <a:off x="-491275" y="170863"/>
            <a:ext cx="47125" cy="26450"/>
          </a:xfrm>
          <a:custGeom>
            <a:avLst/>
            <a:gdLst/>
            <a:ahLst/>
            <a:cxnLst/>
            <a:rect l="l" t="t" r="r" b="b"/>
            <a:pathLst>
              <a:path w="1885" h="1058" extrusionOk="0">
                <a:moveTo>
                  <a:pt x="688" y="0"/>
                </a:moveTo>
                <a:cubicBezTo>
                  <a:pt x="637" y="0"/>
                  <a:pt x="588" y="2"/>
                  <a:pt x="543" y="7"/>
                </a:cubicBezTo>
                <a:cubicBezTo>
                  <a:pt x="372" y="35"/>
                  <a:pt x="1" y="207"/>
                  <a:pt x="115" y="463"/>
                </a:cubicBezTo>
                <a:lnTo>
                  <a:pt x="144" y="578"/>
                </a:lnTo>
                <a:cubicBezTo>
                  <a:pt x="306" y="903"/>
                  <a:pt x="677" y="1058"/>
                  <a:pt x="1041" y="1058"/>
                </a:cubicBezTo>
                <a:cubicBezTo>
                  <a:pt x="1123" y="1058"/>
                  <a:pt x="1206" y="1050"/>
                  <a:pt x="1285" y="1034"/>
                </a:cubicBezTo>
                <a:cubicBezTo>
                  <a:pt x="1684" y="977"/>
                  <a:pt x="1884" y="635"/>
                  <a:pt x="1542" y="321"/>
                </a:cubicBezTo>
                <a:lnTo>
                  <a:pt x="1456" y="235"/>
                </a:lnTo>
                <a:cubicBezTo>
                  <a:pt x="1288" y="67"/>
                  <a:pt x="958" y="0"/>
                  <a:pt x="688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8" name="Google Shape;3938;p51"/>
          <p:cNvSpPr/>
          <p:nvPr/>
        </p:nvSpPr>
        <p:spPr>
          <a:xfrm>
            <a:off x="-544775" y="116638"/>
            <a:ext cx="35000" cy="20100"/>
          </a:xfrm>
          <a:custGeom>
            <a:avLst/>
            <a:gdLst/>
            <a:ahLst/>
            <a:cxnLst/>
            <a:rect l="l" t="t" r="r" b="b"/>
            <a:pathLst>
              <a:path w="1400" h="804" extrusionOk="0">
                <a:moveTo>
                  <a:pt x="654" y="0"/>
                </a:moveTo>
                <a:cubicBezTo>
                  <a:pt x="550" y="0"/>
                  <a:pt x="443" y="22"/>
                  <a:pt x="343" y="65"/>
                </a:cubicBezTo>
                <a:cubicBezTo>
                  <a:pt x="201" y="122"/>
                  <a:pt x="144" y="179"/>
                  <a:pt x="87" y="321"/>
                </a:cubicBezTo>
                <a:cubicBezTo>
                  <a:pt x="1" y="607"/>
                  <a:pt x="458" y="749"/>
                  <a:pt x="629" y="778"/>
                </a:cubicBezTo>
                <a:cubicBezTo>
                  <a:pt x="687" y="794"/>
                  <a:pt x="752" y="804"/>
                  <a:pt x="819" y="804"/>
                </a:cubicBezTo>
                <a:cubicBezTo>
                  <a:pt x="982" y="804"/>
                  <a:pt x="1155" y="748"/>
                  <a:pt x="1256" y="607"/>
                </a:cubicBezTo>
                <a:cubicBezTo>
                  <a:pt x="1285" y="578"/>
                  <a:pt x="1313" y="521"/>
                  <a:pt x="1313" y="464"/>
                </a:cubicBezTo>
                <a:cubicBezTo>
                  <a:pt x="1399" y="264"/>
                  <a:pt x="1085" y="93"/>
                  <a:pt x="943" y="65"/>
                </a:cubicBezTo>
                <a:cubicBezTo>
                  <a:pt x="857" y="22"/>
                  <a:pt x="757" y="0"/>
                  <a:pt x="654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9" name="Google Shape;3939;p51"/>
          <p:cNvSpPr/>
          <p:nvPr/>
        </p:nvSpPr>
        <p:spPr>
          <a:xfrm>
            <a:off x="-536925" y="413"/>
            <a:ext cx="24275" cy="18300"/>
          </a:xfrm>
          <a:custGeom>
            <a:avLst/>
            <a:gdLst/>
            <a:ahLst/>
            <a:cxnLst/>
            <a:rect l="l" t="t" r="r" b="b"/>
            <a:pathLst>
              <a:path w="971" h="732" extrusionOk="0">
                <a:moveTo>
                  <a:pt x="452" y="1"/>
                </a:moveTo>
                <a:cubicBezTo>
                  <a:pt x="423" y="1"/>
                  <a:pt x="396" y="2"/>
                  <a:pt x="372" y="6"/>
                </a:cubicBezTo>
                <a:lnTo>
                  <a:pt x="286" y="34"/>
                </a:lnTo>
                <a:cubicBezTo>
                  <a:pt x="172" y="34"/>
                  <a:pt x="1" y="91"/>
                  <a:pt x="1" y="234"/>
                </a:cubicBezTo>
                <a:cubicBezTo>
                  <a:pt x="1" y="405"/>
                  <a:pt x="86" y="462"/>
                  <a:pt x="144" y="605"/>
                </a:cubicBezTo>
                <a:cubicBezTo>
                  <a:pt x="163" y="681"/>
                  <a:pt x="258" y="732"/>
                  <a:pt x="344" y="732"/>
                </a:cubicBezTo>
                <a:cubicBezTo>
                  <a:pt x="388" y="732"/>
                  <a:pt x="429" y="719"/>
                  <a:pt x="457" y="691"/>
                </a:cubicBezTo>
                <a:cubicBezTo>
                  <a:pt x="543" y="605"/>
                  <a:pt x="657" y="605"/>
                  <a:pt x="771" y="576"/>
                </a:cubicBezTo>
                <a:cubicBezTo>
                  <a:pt x="857" y="548"/>
                  <a:pt x="942" y="462"/>
                  <a:pt x="971" y="377"/>
                </a:cubicBezTo>
                <a:cubicBezTo>
                  <a:pt x="971" y="377"/>
                  <a:pt x="971" y="348"/>
                  <a:pt x="971" y="320"/>
                </a:cubicBezTo>
                <a:cubicBezTo>
                  <a:pt x="971" y="94"/>
                  <a:pt x="663" y="1"/>
                  <a:pt x="452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0" name="Google Shape;3940;p51"/>
          <p:cNvSpPr/>
          <p:nvPr/>
        </p:nvSpPr>
        <p:spPr>
          <a:xfrm>
            <a:off x="-195950" y="-3487"/>
            <a:ext cx="20000" cy="12075"/>
          </a:xfrm>
          <a:custGeom>
            <a:avLst/>
            <a:gdLst/>
            <a:ahLst/>
            <a:cxnLst/>
            <a:rect l="l" t="t" r="r" b="b"/>
            <a:pathLst>
              <a:path w="800" h="483" extrusionOk="0">
                <a:moveTo>
                  <a:pt x="226" y="1"/>
                </a:moveTo>
                <a:cubicBezTo>
                  <a:pt x="133" y="1"/>
                  <a:pt x="44" y="28"/>
                  <a:pt x="29" y="105"/>
                </a:cubicBezTo>
                <a:lnTo>
                  <a:pt x="29" y="133"/>
                </a:lnTo>
                <a:cubicBezTo>
                  <a:pt x="0" y="190"/>
                  <a:pt x="0" y="276"/>
                  <a:pt x="29" y="304"/>
                </a:cubicBezTo>
                <a:cubicBezTo>
                  <a:pt x="124" y="423"/>
                  <a:pt x="298" y="483"/>
                  <a:pt x="436" y="483"/>
                </a:cubicBezTo>
                <a:cubicBezTo>
                  <a:pt x="464" y="483"/>
                  <a:pt x="490" y="480"/>
                  <a:pt x="514" y="476"/>
                </a:cubicBezTo>
                <a:cubicBezTo>
                  <a:pt x="656" y="447"/>
                  <a:pt x="799" y="333"/>
                  <a:pt x="685" y="190"/>
                </a:cubicBezTo>
                <a:cubicBezTo>
                  <a:pt x="656" y="133"/>
                  <a:pt x="571" y="76"/>
                  <a:pt x="485" y="76"/>
                </a:cubicBezTo>
                <a:cubicBezTo>
                  <a:pt x="457" y="48"/>
                  <a:pt x="457" y="48"/>
                  <a:pt x="428" y="48"/>
                </a:cubicBezTo>
                <a:cubicBezTo>
                  <a:pt x="389" y="21"/>
                  <a:pt x="306" y="1"/>
                  <a:pt x="226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3941;p51"/>
          <p:cNvSpPr/>
          <p:nvPr/>
        </p:nvSpPr>
        <p:spPr>
          <a:xfrm>
            <a:off x="-289400" y="11313"/>
            <a:ext cx="36400" cy="24550"/>
          </a:xfrm>
          <a:custGeom>
            <a:avLst/>
            <a:gdLst/>
            <a:ahLst/>
            <a:cxnLst/>
            <a:rect l="l" t="t" r="r" b="b"/>
            <a:pathLst>
              <a:path w="1456" h="982" extrusionOk="0">
                <a:moveTo>
                  <a:pt x="661" y="0"/>
                </a:moveTo>
                <a:cubicBezTo>
                  <a:pt x="553" y="0"/>
                  <a:pt x="452" y="18"/>
                  <a:pt x="371" y="55"/>
                </a:cubicBezTo>
                <a:cubicBezTo>
                  <a:pt x="200" y="169"/>
                  <a:pt x="115" y="226"/>
                  <a:pt x="58" y="397"/>
                </a:cubicBezTo>
                <a:cubicBezTo>
                  <a:pt x="1" y="568"/>
                  <a:pt x="229" y="768"/>
                  <a:pt x="343" y="825"/>
                </a:cubicBezTo>
                <a:cubicBezTo>
                  <a:pt x="314" y="797"/>
                  <a:pt x="286" y="768"/>
                  <a:pt x="257" y="740"/>
                </a:cubicBezTo>
                <a:lnTo>
                  <a:pt x="257" y="740"/>
                </a:lnTo>
                <a:cubicBezTo>
                  <a:pt x="378" y="861"/>
                  <a:pt x="614" y="982"/>
                  <a:pt x="832" y="982"/>
                </a:cubicBezTo>
                <a:cubicBezTo>
                  <a:pt x="922" y="982"/>
                  <a:pt x="1010" y="961"/>
                  <a:pt x="1085" y="911"/>
                </a:cubicBezTo>
                <a:cubicBezTo>
                  <a:pt x="1256" y="882"/>
                  <a:pt x="1370" y="797"/>
                  <a:pt x="1427" y="625"/>
                </a:cubicBezTo>
                <a:cubicBezTo>
                  <a:pt x="1456" y="568"/>
                  <a:pt x="1456" y="483"/>
                  <a:pt x="1427" y="426"/>
                </a:cubicBezTo>
                <a:cubicBezTo>
                  <a:pt x="1342" y="150"/>
                  <a:pt x="974" y="0"/>
                  <a:pt x="661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3942;p51"/>
          <p:cNvSpPr/>
          <p:nvPr/>
        </p:nvSpPr>
        <p:spPr>
          <a:xfrm>
            <a:off x="-790300" y="345513"/>
            <a:ext cx="27150" cy="15375"/>
          </a:xfrm>
          <a:custGeom>
            <a:avLst/>
            <a:gdLst/>
            <a:ahLst/>
            <a:cxnLst/>
            <a:rect l="l" t="t" r="r" b="b"/>
            <a:pathLst>
              <a:path w="1086" h="615" extrusionOk="0">
                <a:moveTo>
                  <a:pt x="474" y="0"/>
                </a:moveTo>
                <a:cubicBezTo>
                  <a:pt x="375" y="0"/>
                  <a:pt x="279" y="21"/>
                  <a:pt x="201" y="68"/>
                </a:cubicBezTo>
                <a:cubicBezTo>
                  <a:pt x="115" y="125"/>
                  <a:pt x="86" y="182"/>
                  <a:pt x="58" y="240"/>
                </a:cubicBezTo>
                <a:cubicBezTo>
                  <a:pt x="1" y="439"/>
                  <a:pt x="343" y="553"/>
                  <a:pt x="457" y="582"/>
                </a:cubicBezTo>
                <a:cubicBezTo>
                  <a:pt x="486" y="582"/>
                  <a:pt x="514" y="582"/>
                  <a:pt x="543" y="610"/>
                </a:cubicBezTo>
                <a:cubicBezTo>
                  <a:pt x="561" y="613"/>
                  <a:pt x="579" y="615"/>
                  <a:pt x="596" y="615"/>
                </a:cubicBezTo>
                <a:cubicBezTo>
                  <a:pt x="744" y="615"/>
                  <a:pt x="866" y="513"/>
                  <a:pt x="942" y="411"/>
                </a:cubicBezTo>
                <a:cubicBezTo>
                  <a:pt x="1085" y="240"/>
                  <a:pt x="828" y="68"/>
                  <a:pt x="714" y="40"/>
                </a:cubicBezTo>
                <a:cubicBezTo>
                  <a:pt x="637" y="14"/>
                  <a:pt x="554" y="0"/>
                  <a:pt x="474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3" name="Google Shape;3943;p51"/>
          <p:cNvSpPr/>
          <p:nvPr/>
        </p:nvSpPr>
        <p:spPr>
          <a:xfrm>
            <a:off x="-964900" y="210438"/>
            <a:ext cx="28550" cy="17100"/>
          </a:xfrm>
          <a:custGeom>
            <a:avLst/>
            <a:gdLst/>
            <a:ahLst/>
            <a:cxnLst/>
            <a:rect l="l" t="t" r="r" b="b"/>
            <a:pathLst>
              <a:path w="1142" h="684" extrusionOk="0">
                <a:moveTo>
                  <a:pt x="561" y="1"/>
                </a:moveTo>
                <a:cubicBezTo>
                  <a:pt x="504" y="1"/>
                  <a:pt x="448" y="8"/>
                  <a:pt x="400" y="22"/>
                </a:cubicBezTo>
                <a:cubicBezTo>
                  <a:pt x="229" y="50"/>
                  <a:pt x="1" y="193"/>
                  <a:pt x="143" y="393"/>
                </a:cubicBezTo>
                <a:cubicBezTo>
                  <a:pt x="286" y="564"/>
                  <a:pt x="457" y="621"/>
                  <a:pt x="685" y="678"/>
                </a:cubicBezTo>
                <a:cubicBezTo>
                  <a:pt x="708" y="682"/>
                  <a:pt x="729" y="683"/>
                  <a:pt x="750" y="683"/>
                </a:cubicBezTo>
                <a:cubicBezTo>
                  <a:pt x="887" y="683"/>
                  <a:pt x="986" y="606"/>
                  <a:pt x="1085" y="507"/>
                </a:cubicBezTo>
                <a:cubicBezTo>
                  <a:pt x="1142" y="450"/>
                  <a:pt x="1113" y="336"/>
                  <a:pt x="1056" y="279"/>
                </a:cubicBezTo>
                <a:cubicBezTo>
                  <a:pt x="1056" y="250"/>
                  <a:pt x="1056" y="250"/>
                  <a:pt x="1028" y="221"/>
                </a:cubicBezTo>
                <a:cubicBezTo>
                  <a:pt x="941" y="70"/>
                  <a:pt x="740" y="1"/>
                  <a:pt x="561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4" name="Google Shape;3944;p51"/>
          <p:cNvSpPr/>
          <p:nvPr/>
        </p:nvSpPr>
        <p:spPr>
          <a:xfrm>
            <a:off x="-1002700" y="28363"/>
            <a:ext cx="28550" cy="17750"/>
          </a:xfrm>
          <a:custGeom>
            <a:avLst/>
            <a:gdLst/>
            <a:ahLst/>
            <a:cxnLst/>
            <a:rect l="l" t="t" r="r" b="b"/>
            <a:pathLst>
              <a:path w="1142" h="710" extrusionOk="0">
                <a:moveTo>
                  <a:pt x="457" y="1"/>
                </a:moveTo>
                <a:cubicBezTo>
                  <a:pt x="314" y="1"/>
                  <a:pt x="29" y="58"/>
                  <a:pt x="0" y="257"/>
                </a:cubicBezTo>
                <a:cubicBezTo>
                  <a:pt x="0" y="286"/>
                  <a:pt x="0" y="343"/>
                  <a:pt x="29" y="400"/>
                </a:cubicBezTo>
                <a:cubicBezTo>
                  <a:pt x="65" y="618"/>
                  <a:pt x="322" y="709"/>
                  <a:pt x="570" y="709"/>
                </a:cubicBezTo>
                <a:cubicBezTo>
                  <a:pt x="711" y="709"/>
                  <a:pt x="849" y="680"/>
                  <a:pt x="942" y="628"/>
                </a:cubicBezTo>
                <a:lnTo>
                  <a:pt x="913" y="628"/>
                </a:lnTo>
                <a:cubicBezTo>
                  <a:pt x="1027" y="600"/>
                  <a:pt x="1142" y="457"/>
                  <a:pt x="1113" y="343"/>
                </a:cubicBezTo>
                <a:cubicBezTo>
                  <a:pt x="1113" y="314"/>
                  <a:pt x="1085" y="314"/>
                  <a:pt x="1085" y="286"/>
                </a:cubicBezTo>
                <a:cubicBezTo>
                  <a:pt x="999" y="86"/>
                  <a:pt x="742" y="1"/>
                  <a:pt x="542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5" name="Google Shape;3945;p51"/>
          <p:cNvSpPr/>
          <p:nvPr/>
        </p:nvSpPr>
        <p:spPr>
          <a:xfrm>
            <a:off x="-907825" y="8213"/>
            <a:ext cx="30150" cy="17075"/>
          </a:xfrm>
          <a:custGeom>
            <a:avLst/>
            <a:gdLst/>
            <a:ahLst/>
            <a:cxnLst/>
            <a:rect l="l" t="t" r="r" b="b"/>
            <a:pathLst>
              <a:path w="1206" h="683" extrusionOk="0">
                <a:moveTo>
                  <a:pt x="455" y="1"/>
                </a:moveTo>
                <a:cubicBezTo>
                  <a:pt x="417" y="1"/>
                  <a:pt x="380" y="3"/>
                  <a:pt x="342" y="8"/>
                </a:cubicBezTo>
                <a:cubicBezTo>
                  <a:pt x="143" y="36"/>
                  <a:pt x="0" y="179"/>
                  <a:pt x="114" y="379"/>
                </a:cubicBezTo>
                <a:cubicBezTo>
                  <a:pt x="143" y="436"/>
                  <a:pt x="200" y="493"/>
                  <a:pt x="257" y="550"/>
                </a:cubicBezTo>
                <a:cubicBezTo>
                  <a:pt x="322" y="628"/>
                  <a:pt x="545" y="683"/>
                  <a:pt x="749" y="683"/>
                </a:cubicBezTo>
                <a:cubicBezTo>
                  <a:pt x="990" y="683"/>
                  <a:pt x="1205" y="608"/>
                  <a:pt x="1113" y="407"/>
                </a:cubicBezTo>
                <a:cubicBezTo>
                  <a:pt x="1056" y="321"/>
                  <a:pt x="1027" y="264"/>
                  <a:pt x="999" y="207"/>
                </a:cubicBezTo>
                <a:cubicBezTo>
                  <a:pt x="855" y="64"/>
                  <a:pt x="652" y="1"/>
                  <a:pt x="455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6" name="Google Shape;3946;p51"/>
          <p:cNvSpPr/>
          <p:nvPr/>
        </p:nvSpPr>
        <p:spPr>
          <a:xfrm>
            <a:off x="-971850" y="57238"/>
            <a:ext cx="48725" cy="19325"/>
          </a:xfrm>
          <a:custGeom>
            <a:avLst/>
            <a:gdLst/>
            <a:ahLst/>
            <a:cxnLst/>
            <a:rect l="l" t="t" r="r" b="b"/>
            <a:pathLst>
              <a:path w="1949" h="773" extrusionOk="0">
                <a:moveTo>
                  <a:pt x="800" y="0"/>
                </a:moveTo>
                <a:cubicBezTo>
                  <a:pt x="653" y="0"/>
                  <a:pt x="517" y="31"/>
                  <a:pt x="421" y="101"/>
                </a:cubicBezTo>
                <a:cubicBezTo>
                  <a:pt x="1" y="411"/>
                  <a:pt x="645" y="772"/>
                  <a:pt x="1141" y="772"/>
                </a:cubicBezTo>
                <a:cubicBezTo>
                  <a:pt x="1285" y="772"/>
                  <a:pt x="1416" y="742"/>
                  <a:pt x="1505" y="672"/>
                </a:cubicBezTo>
                <a:cubicBezTo>
                  <a:pt x="1948" y="362"/>
                  <a:pt x="1309" y="0"/>
                  <a:pt x="800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7" name="Google Shape;3947;p51"/>
          <p:cNvSpPr/>
          <p:nvPr/>
        </p:nvSpPr>
        <p:spPr>
          <a:xfrm>
            <a:off x="-1076900" y="67588"/>
            <a:ext cx="34275" cy="20125"/>
          </a:xfrm>
          <a:custGeom>
            <a:avLst/>
            <a:gdLst/>
            <a:ahLst/>
            <a:cxnLst/>
            <a:rect l="l" t="t" r="r" b="b"/>
            <a:pathLst>
              <a:path w="1371" h="805" extrusionOk="0">
                <a:moveTo>
                  <a:pt x="714" y="1"/>
                </a:moveTo>
                <a:cubicBezTo>
                  <a:pt x="457" y="29"/>
                  <a:pt x="286" y="58"/>
                  <a:pt x="144" y="258"/>
                </a:cubicBezTo>
                <a:cubicBezTo>
                  <a:pt x="1" y="429"/>
                  <a:pt x="201" y="628"/>
                  <a:pt x="343" y="686"/>
                </a:cubicBezTo>
                <a:cubicBezTo>
                  <a:pt x="467" y="756"/>
                  <a:pt x="623" y="805"/>
                  <a:pt x="778" y="805"/>
                </a:cubicBezTo>
                <a:cubicBezTo>
                  <a:pt x="874" y="805"/>
                  <a:pt x="969" y="786"/>
                  <a:pt x="1057" y="743"/>
                </a:cubicBezTo>
                <a:cubicBezTo>
                  <a:pt x="1085" y="743"/>
                  <a:pt x="1114" y="714"/>
                  <a:pt x="1142" y="714"/>
                </a:cubicBezTo>
                <a:cubicBezTo>
                  <a:pt x="1313" y="628"/>
                  <a:pt x="1371" y="543"/>
                  <a:pt x="1342" y="372"/>
                </a:cubicBezTo>
                <a:cubicBezTo>
                  <a:pt x="1342" y="372"/>
                  <a:pt x="1342" y="372"/>
                  <a:pt x="1342" y="343"/>
                </a:cubicBezTo>
                <a:cubicBezTo>
                  <a:pt x="1342" y="115"/>
                  <a:pt x="885" y="1"/>
                  <a:pt x="714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8" name="Google Shape;3948;p51"/>
          <p:cNvSpPr/>
          <p:nvPr/>
        </p:nvSpPr>
        <p:spPr>
          <a:xfrm>
            <a:off x="-477450" y="-44712"/>
            <a:ext cx="28850" cy="16025"/>
          </a:xfrm>
          <a:custGeom>
            <a:avLst/>
            <a:gdLst/>
            <a:ahLst/>
            <a:cxnLst/>
            <a:rect l="l" t="t" r="r" b="b"/>
            <a:pathLst>
              <a:path w="1154" h="641" extrusionOk="0">
                <a:moveTo>
                  <a:pt x="469" y="1"/>
                </a:moveTo>
                <a:cubicBezTo>
                  <a:pt x="242" y="1"/>
                  <a:pt x="1" y="87"/>
                  <a:pt x="41" y="327"/>
                </a:cubicBezTo>
                <a:cubicBezTo>
                  <a:pt x="41" y="356"/>
                  <a:pt x="41" y="384"/>
                  <a:pt x="41" y="413"/>
                </a:cubicBezTo>
                <a:cubicBezTo>
                  <a:pt x="70" y="584"/>
                  <a:pt x="355" y="641"/>
                  <a:pt x="469" y="641"/>
                </a:cubicBezTo>
                <a:cubicBezTo>
                  <a:pt x="954" y="641"/>
                  <a:pt x="1154" y="356"/>
                  <a:pt x="926" y="156"/>
                </a:cubicBezTo>
                <a:cubicBezTo>
                  <a:pt x="868" y="99"/>
                  <a:pt x="783" y="70"/>
                  <a:pt x="726" y="42"/>
                </a:cubicBezTo>
                <a:cubicBezTo>
                  <a:pt x="658" y="16"/>
                  <a:pt x="565" y="1"/>
                  <a:pt x="469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9" name="Google Shape;3949;p51"/>
          <p:cNvSpPr/>
          <p:nvPr/>
        </p:nvSpPr>
        <p:spPr>
          <a:xfrm>
            <a:off x="-378725" y="-78162"/>
            <a:ext cx="37850" cy="18625"/>
          </a:xfrm>
          <a:custGeom>
            <a:avLst/>
            <a:gdLst/>
            <a:ahLst/>
            <a:cxnLst/>
            <a:rect l="l" t="t" r="r" b="b"/>
            <a:pathLst>
              <a:path w="1514" h="745" extrusionOk="0">
                <a:moveTo>
                  <a:pt x="774" y="1"/>
                </a:moveTo>
                <a:cubicBezTo>
                  <a:pt x="595" y="1"/>
                  <a:pt x="409" y="49"/>
                  <a:pt x="258" y="124"/>
                </a:cubicBezTo>
                <a:cubicBezTo>
                  <a:pt x="1" y="267"/>
                  <a:pt x="229" y="552"/>
                  <a:pt x="400" y="638"/>
                </a:cubicBezTo>
                <a:cubicBezTo>
                  <a:pt x="521" y="707"/>
                  <a:pt x="663" y="745"/>
                  <a:pt x="807" y="745"/>
                </a:cubicBezTo>
                <a:cubicBezTo>
                  <a:pt x="901" y="745"/>
                  <a:pt x="995" y="729"/>
                  <a:pt x="1085" y="695"/>
                </a:cubicBezTo>
                <a:cubicBezTo>
                  <a:pt x="1171" y="666"/>
                  <a:pt x="1171" y="666"/>
                  <a:pt x="1114" y="666"/>
                </a:cubicBezTo>
                <a:cubicBezTo>
                  <a:pt x="1285" y="638"/>
                  <a:pt x="1513" y="495"/>
                  <a:pt x="1342" y="267"/>
                </a:cubicBezTo>
                <a:cubicBezTo>
                  <a:pt x="1215" y="76"/>
                  <a:pt x="999" y="1"/>
                  <a:pt x="774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0" name="Google Shape;3950;p51"/>
          <p:cNvSpPr/>
          <p:nvPr/>
        </p:nvSpPr>
        <p:spPr>
          <a:xfrm>
            <a:off x="-276700" y="-113137"/>
            <a:ext cx="37000" cy="15800"/>
          </a:xfrm>
          <a:custGeom>
            <a:avLst/>
            <a:gdLst/>
            <a:ahLst/>
            <a:cxnLst/>
            <a:rect l="l" t="t" r="r" b="b"/>
            <a:pathLst>
              <a:path w="1480" h="632" extrusionOk="0">
                <a:moveTo>
                  <a:pt x="609" y="0"/>
                </a:moveTo>
                <a:cubicBezTo>
                  <a:pt x="569" y="0"/>
                  <a:pt x="536" y="4"/>
                  <a:pt x="514" y="11"/>
                </a:cubicBezTo>
                <a:cubicBezTo>
                  <a:pt x="457" y="68"/>
                  <a:pt x="371" y="97"/>
                  <a:pt x="314" y="125"/>
                </a:cubicBezTo>
                <a:cubicBezTo>
                  <a:pt x="0" y="325"/>
                  <a:pt x="485" y="582"/>
                  <a:pt x="656" y="610"/>
                </a:cubicBezTo>
                <a:cubicBezTo>
                  <a:pt x="712" y="624"/>
                  <a:pt x="765" y="631"/>
                  <a:pt x="817" y="631"/>
                </a:cubicBezTo>
                <a:cubicBezTo>
                  <a:pt x="980" y="631"/>
                  <a:pt x="1126" y="562"/>
                  <a:pt x="1255" y="411"/>
                </a:cubicBezTo>
                <a:cubicBezTo>
                  <a:pt x="1479" y="162"/>
                  <a:pt x="880" y="0"/>
                  <a:pt x="609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1" name="Google Shape;3951;p51"/>
          <p:cNvSpPr/>
          <p:nvPr/>
        </p:nvSpPr>
        <p:spPr>
          <a:xfrm>
            <a:off x="-1023000" y="105538"/>
            <a:ext cx="29925" cy="11875"/>
          </a:xfrm>
          <a:custGeom>
            <a:avLst/>
            <a:gdLst/>
            <a:ahLst/>
            <a:cxnLst/>
            <a:rect l="l" t="t" r="r" b="b"/>
            <a:pathLst>
              <a:path w="1197" h="475" extrusionOk="0">
                <a:moveTo>
                  <a:pt x="483" y="0"/>
                </a:moveTo>
                <a:cubicBezTo>
                  <a:pt x="400" y="0"/>
                  <a:pt x="324" y="16"/>
                  <a:pt x="270" y="52"/>
                </a:cubicBezTo>
                <a:cubicBezTo>
                  <a:pt x="0" y="255"/>
                  <a:pt x="405" y="475"/>
                  <a:pt x="714" y="475"/>
                </a:cubicBezTo>
                <a:cubicBezTo>
                  <a:pt x="796" y="475"/>
                  <a:pt x="872" y="459"/>
                  <a:pt x="926" y="423"/>
                </a:cubicBezTo>
                <a:cubicBezTo>
                  <a:pt x="1197" y="220"/>
                  <a:pt x="792" y="0"/>
                  <a:pt x="483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2" name="Google Shape;3952;p51"/>
          <p:cNvSpPr/>
          <p:nvPr/>
        </p:nvSpPr>
        <p:spPr>
          <a:xfrm>
            <a:off x="-1185300" y="88563"/>
            <a:ext cx="38525" cy="19725"/>
          </a:xfrm>
          <a:custGeom>
            <a:avLst/>
            <a:gdLst/>
            <a:ahLst/>
            <a:cxnLst/>
            <a:rect l="l" t="t" r="r" b="b"/>
            <a:pathLst>
              <a:path w="1541" h="789" extrusionOk="0">
                <a:moveTo>
                  <a:pt x="645" y="1"/>
                </a:moveTo>
                <a:cubicBezTo>
                  <a:pt x="527" y="1"/>
                  <a:pt x="412" y="21"/>
                  <a:pt x="285" y="75"/>
                </a:cubicBezTo>
                <a:cubicBezTo>
                  <a:pt x="143" y="160"/>
                  <a:pt x="0" y="303"/>
                  <a:pt x="143" y="503"/>
                </a:cubicBezTo>
                <a:cubicBezTo>
                  <a:pt x="285" y="703"/>
                  <a:pt x="542" y="760"/>
                  <a:pt x="770" y="788"/>
                </a:cubicBezTo>
                <a:cubicBezTo>
                  <a:pt x="999" y="788"/>
                  <a:pt x="1198" y="731"/>
                  <a:pt x="1341" y="560"/>
                </a:cubicBezTo>
                <a:cubicBezTo>
                  <a:pt x="1541" y="275"/>
                  <a:pt x="1056" y="46"/>
                  <a:pt x="856" y="18"/>
                </a:cubicBezTo>
                <a:cubicBezTo>
                  <a:pt x="783" y="7"/>
                  <a:pt x="714" y="1"/>
                  <a:pt x="645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3" name="Google Shape;3953;p51"/>
          <p:cNvSpPr/>
          <p:nvPr/>
        </p:nvSpPr>
        <p:spPr>
          <a:xfrm>
            <a:off x="-940400" y="141188"/>
            <a:ext cx="28075" cy="11200"/>
          </a:xfrm>
          <a:custGeom>
            <a:avLst/>
            <a:gdLst/>
            <a:ahLst/>
            <a:cxnLst/>
            <a:rect l="l" t="t" r="r" b="b"/>
            <a:pathLst>
              <a:path w="1123" h="448" extrusionOk="0">
                <a:moveTo>
                  <a:pt x="445" y="0"/>
                </a:moveTo>
                <a:cubicBezTo>
                  <a:pt x="367" y="0"/>
                  <a:pt x="296" y="16"/>
                  <a:pt x="247" y="53"/>
                </a:cubicBezTo>
                <a:cubicBezTo>
                  <a:pt x="0" y="232"/>
                  <a:pt x="390" y="447"/>
                  <a:pt x="678" y="447"/>
                </a:cubicBezTo>
                <a:cubicBezTo>
                  <a:pt x="756" y="447"/>
                  <a:pt x="827" y="431"/>
                  <a:pt x="875" y="395"/>
                </a:cubicBezTo>
                <a:cubicBezTo>
                  <a:pt x="1122" y="215"/>
                  <a:pt x="733" y="0"/>
                  <a:pt x="445" y="0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4" name="Google Shape;3954;p51"/>
          <p:cNvSpPr/>
          <p:nvPr/>
        </p:nvSpPr>
        <p:spPr>
          <a:xfrm>
            <a:off x="-137500" y="332613"/>
            <a:ext cx="26150" cy="10025"/>
          </a:xfrm>
          <a:custGeom>
            <a:avLst/>
            <a:gdLst/>
            <a:ahLst/>
            <a:cxnLst/>
            <a:rect l="l" t="t" r="r" b="b"/>
            <a:pathLst>
              <a:path w="1046" h="401" extrusionOk="0">
                <a:moveTo>
                  <a:pt x="403" y="1"/>
                </a:moveTo>
                <a:cubicBezTo>
                  <a:pt x="334" y="1"/>
                  <a:pt x="270" y="13"/>
                  <a:pt x="224" y="42"/>
                </a:cubicBezTo>
                <a:cubicBezTo>
                  <a:pt x="0" y="221"/>
                  <a:pt x="356" y="400"/>
                  <a:pt x="616" y="400"/>
                </a:cubicBezTo>
                <a:cubicBezTo>
                  <a:pt x="687" y="400"/>
                  <a:pt x="752" y="387"/>
                  <a:pt x="795" y="356"/>
                </a:cubicBezTo>
                <a:cubicBezTo>
                  <a:pt x="1045" y="197"/>
                  <a:pt x="678" y="1"/>
                  <a:pt x="403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5" name="Google Shape;3955;p51"/>
          <p:cNvSpPr/>
          <p:nvPr/>
        </p:nvSpPr>
        <p:spPr>
          <a:xfrm>
            <a:off x="-256750" y="340163"/>
            <a:ext cx="30300" cy="14950"/>
          </a:xfrm>
          <a:custGeom>
            <a:avLst/>
            <a:gdLst/>
            <a:ahLst/>
            <a:cxnLst/>
            <a:rect l="l" t="t" r="r" b="b"/>
            <a:pathLst>
              <a:path w="1212" h="598" extrusionOk="0">
                <a:moveTo>
                  <a:pt x="522" y="1"/>
                </a:moveTo>
                <a:cubicBezTo>
                  <a:pt x="459" y="1"/>
                  <a:pt x="405" y="9"/>
                  <a:pt x="372" y="26"/>
                </a:cubicBezTo>
                <a:cubicBezTo>
                  <a:pt x="286" y="54"/>
                  <a:pt x="229" y="83"/>
                  <a:pt x="172" y="140"/>
                </a:cubicBezTo>
                <a:cubicBezTo>
                  <a:pt x="1" y="254"/>
                  <a:pt x="144" y="425"/>
                  <a:pt x="258" y="511"/>
                </a:cubicBezTo>
                <a:cubicBezTo>
                  <a:pt x="370" y="559"/>
                  <a:pt x="499" y="598"/>
                  <a:pt x="622" y="598"/>
                </a:cubicBezTo>
                <a:cubicBezTo>
                  <a:pt x="718" y="598"/>
                  <a:pt x="810" y="573"/>
                  <a:pt x="885" y="511"/>
                </a:cubicBezTo>
                <a:cubicBezTo>
                  <a:pt x="942" y="482"/>
                  <a:pt x="1000" y="425"/>
                  <a:pt x="1028" y="368"/>
                </a:cubicBezTo>
                <a:cubicBezTo>
                  <a:pt x="1212" y="138"/>
                  <a:pt x="785" y="1"/>
                  <a:pt x="522" y="1"/>
                </a:cubicBezTo>
                <a:close/>
              </a:path>
            </a:pathLst>
          </a:custGeom>
          <a:solidFill>
            <a:srgbClr val="FFF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6" name="Google Shape;3956;p51"/>
          <p:cNvSpPr txBox="1">
            <a:spLocks noGrp="1"/>
          </p:cNvSpPr>
          <p:nvPr>
            <p:ph type="title" idx="5"/>
          </p:nvPr>
        </p:nvSpPr>
        <p:spPr>
          <a:xfrm>
            <a:off x="1296480" y="2977350"/>
            <a:ext cx="2841003" cy="40827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200" dirty="0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Análise de compras</a:t>
            </a:r>
          </a:p>
        </p:txBody>
      </p:sp>
      <p:sp>
        <p:nvSpPr>
          <p:cNvPr id="3957" name="Google Shape;3957;p51"/>
          <p:cNvSpPr txBox="1">
            <a:spLocks noGrp="1"/>
          </p:cNvSpPr>
          <p:nvPr>
            <p:ph type="title" idx="6"/>
          </p:nvPr>
        </p:nvSpPr>
        <p:spPr>
          <a:xfrm>
            <a:off x="5292743" y="3027438"/>
            <a:ext cx="3286261" cy="30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sz="2200" dirty="0">
                <a:solidFill>
                  <a:schemeClr val="dk1"/>
                </a:solidFill>
                <a:latin typeface="Chau Philomene One"/>
                <a:ea typeface="Chau Philomene One"/>
                <a:cs typeface="Chau Philomene One"/>
                <a:sym typeface="Chau Philomene One"/>
              </a:rPr>
              <a:t>Resolução de problemas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30683178-0889-CCEB-4928-1C2EDA9F9232}"/>
              </a:ext>
            </a:extLst>
          </p:cNvPr>
          <p:cNvSpPr txBox="1"/>
          <p:nvPr/>
        </p:nvSpPr>
        <p:spPr>
          <a:xfrm>
            <a:off x="1010252" y="1792007"/>
            <a:ext cx="28685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0" i="0" dirty="0">
                <a:solidFill>
                  <a:srgbClr val="D4D4D4"/>
                </a:solidFill>
                <a:effectLst/>
                <a:latin typeface="-apple-system"/>
              </a:rPr>
              <a:t>A </a:t>
            </a:r>
            <a:r>
              <a:rPr lang="pt-PT" b="0" i="0" dirty="0" err="1">
                <a:solidFill>
                  <a:srgbClr val="D4D4D4"/>
                </a:solidFill>
                <a:effectLst/>
                <a:latin typeface="-apple-system"/>
              </a:rPr>
              <a:t>gamificação</a:t>
            </a:r>
            <a:r>
              <a:rPr lang="pt-PT" b="0" i="0" dirty="0">
                <a:solidFill>
                  <a:srgbClr val="D4D4D4"/>
                </a:solidFill>
                <a:effectLst/>
                <a:latin typeface="-apple-system"/>
              </a:rPr>
              <a:t> incentivará os usuários a se exercitarem regularmente e a acompanharem suas atividades físicas de forma consistente.</a:t>
            </a:r>
          </a:p>
          <a:p>
            <a:endParaRPr lang="pt-PT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DEF63FD6-0603-3647-3C3F-9491FBBDD76B}"/>
              </a:ext>
            </a:extLst>
          </p:cNvPr>
          <p:cNvSpPr txBox="1"/>
          <p:nvPr/>
        </p:nvSpPr>
        <p:spPr>
          <a:xfrm>
            <a:off x="1099978" y="3540174"/>
            <a:ext cx="286857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b="0" i="0" dirty="0">
                <a:solidFill>
                  <a:srgbClr val="D4D4D4"/>
                </a:solidFill>
                <a:effectLst/>
                <a:latin typeface="-apple-system"/>
              </a:rPr>
              <a:t>A análise de compras ajudará os usuários a fazerem escolhas mais informadas sobre seus gastos e a economizarem dinheiro.</a:t>
            </a:r>
          </a:p>
          <a:p>
            <a:endParaRPr lang="pt-PT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9948FE7A-A826-1AC6-6043-972CC6CBD985}"/>
              </a:ext>
            </a:extLst>
          </p:cNvPr>
          <p:cNvSpPr txBox="1"/>
          <p:nvPr/>
        </p:nvSpPr>
        <p:spPr>
          <a:xfrm>
            <a:off x="5104285" y="1792007"/>
            <a:ext cx="366317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b="0" i="0" dirty="0">
                <a:solidFill>
                  <a:srgbClr val="D4D4D4"/>
                </a:solidFill>
                <a:effectLst/>
                <a:latin typeface="-apple-system"/>
              </a:rPr>
              <a:t>A personalização das metas e recompensas aumentará a participação dos usuários e os manterá engajados com o aplicativo.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7D7BDE0-1293-F653-1943-6FD88AF2030E}"/>
              </a:ext>
            </a:extLst>
          </p:cNvPr>
          <p:cNvSpPr txBox="1"/>
          <p:nvPr/>
        </p:nvSpPr>
        <p:spPr>
          <a:xfrm>
            <a:off x="5565513" y="3540173"/>
            <a:ext cx="286857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b="0" i="0" dirty="0">
                <a:solidFill>
                  <a:srgbClr val="D4D4D4"/>
                </a:solidFill>
                <a:effectLst/>
                <a:latin typeface="-apple-system"/>
              </a:rPr>
              <a:t>Ao oferecer uma solução completa que atenda às necessidades de saúde física e finanças pessoais, poderemos atrair um público mais amplo e engajado.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5" name="Google Shape;3895;p49"/>
          <p:cNvSpPr txBox="1">
            <a:spLocks noGrp="1"/>
          </p:cNvSpPr>
          <p:nvPr>
            <p:ph type="title"/>
          </p:nvPr>
        </p:nvSpPr>
        <p:spPr>
          <a:xfrm>
            <a:off x="1388100" y="1111200"/>
            <a:ext cx="6367800" cy="29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VISÃO GERAL DO PROJETO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4310880"/>
      </p:ext>
    </p:extLst>
  </p:cSld>
  <p:clrMapOvr>
    <a:masterClrMapping/>
  </p:clrMapOvr>
</p:sld>
</file>

<file path=ppt/theme/theme1.xml><?xml version="1.0" encoding="utf-8"?>
<a:theme xmlns:a="http://schemas.openxmlformats.org/drawingml/2006/main" name="Your Training Plan by Slidesgo">
  <a:themeElements>
    <a:clrScheme name="Simple Light">
      <a:dk1>
        <a:srgbClr val="595959"/>
      </a:dk1>
      <a:lt1>
        <a:srgbClr val="F9F6F2"/>
      </a:lt1>
      <a:dk2>
        <a:srgbClr val="FFFFFF"/>
      </a:dk2>
      <a:lt2>
        <a:srgbClr val="E78F5A"/>
      </a:lt2>
      <a:accent1>
        <a:srgbClr val="F9E3AF"/>
      </a:accent1>
      <a:accent2>
        <a:srgbClr val="697680"/>
      </a:accent2>
      <a:accent3>
        <a:srgbClr val="BDCED8"/>
      </a:accent3>
      <a:accent4>
        <a:srgbClr val="FCF7C5"/>
      </a:accent4>
      <a:accent5>
        <a:srgbClr val="E9B08D"/>
      </a:accent5>
      <a:accent6>
        <a:srgbClr val="E4D8CA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</TotalTime>
  <Words>478</Words>
  <Application>Microsoft Office PowerPoint</Application>
  <PresentationFormat>Apresentação no Ecrã (16:9)</PresentationFormat>
  <Paragraphs>76</Paragraphs>
  <Slides>24</Slides>
  <Notes>24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24</vt:i4>
      </vt:variant>
    </vt:vector>
  </HeadingPairs>
  <TitlesOfParts>
    <vt:vector size="33" baseType="lpstr">
      <vt:lpstr>Chau Philomene One</vt:lpstr>
      <vt:lpstr>Wingdings</vt:lpstr>
      <vt:lpstr>Roboto Condensed</vt:lpstr>
      <vt:lpstr>Red Hat Text</vt:lpstr>
      <vt:lpstr>Roboto</vt:lpstr>
      <vt:lpstr>-apple-system</vt:lpstr>
      <vt:lpstr>Calibri</vt:lpstr>
      <vt:lpstr>Arial</vt:lpstr>
      <vt:lpstr>Your Training Plan by Slidesgo</vt:lpstr>
      <vt:lpstr>Aplicativo de Fitness e Compras com Gamificação </vt:lpstr>
      <vt:lpstr>Teória</vt:lpstr>
      <vt:lpstr>APRESENTAÇÃO</vt:lpstr>
      <vt:lpstr>OBJETIVOS</vt:lpstr>
      <vt:lpstr>PROBLEMÁTICA</vt:lpstr>
      <vt:lpstr>PROBLEMÁTICA</vt:lpstr>
      <vt:lpstr>Apresentação do PowerPoint</vt:lpstr>
      <vt:lpstr>SECUNDÁRIA</vt:lpstr>
      <vt:lpstr>VISÃO GERAL DO PROJETO</vt:lpstr>
      <vt:lpstr>VISÃO GERAL DO PROJETO</vt:lpstr>
      <vt:lpstr>DESCRIÇÃO</vt:lpstr>
      <vt:lpstr>DESCRIÇÃO</vt:lpstr>
      <vt:lpstr>PRÁTICA</vt:lpstr>
      <vt:lpstr>DIAGRAMA LÓGICO</vt:lpstr>
      <vt:lpstr>DESCRIÇÃO</vt:lpstr>
      <vt:lpstr>DIAGRAMA</vt:lpstr>
      <vt:lpstr>DIAGRAMA</vt:lpstr>
      <vt:lpstr>DIAGRAMA</vt:lpstr>
      <vt:lpstr>DIAGRAMA</vt:lpstr>
      <vt:lpstr>DIAGRAMA</vt:lpstr>
      <vt:lpstr>DIAGRAMA</vt:lpstr>
      <vt:lpstr>ESQUEMA</vt:lpstr>
      <vt:lpstr>CONCLUSÃO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Aplicativo de Fitness e Compras com Gamificação</dc:title>
  <dc:creator>Jorge Oliveira</dc:creator>
  <cp:lastModifiedBy>Mario George Morais de Oliveira Igreja</cp:lastModifiedBy>
  <cp:revision>4</cp:revision>
  <dcterms:modified xsi:type="dcterms:W3CDTF">2023-11-11T02:38:51Z</dcterms:modified>
</cp:coreProperties>
</file>